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handoutMasterIdLst>
    <p:handoutMasterId r:id="rId34"/>
  </p:handoutMasterIdLst>
  <p:sldIdLst>
    <p:sldId id="256" r:id="rId5"/>
    <p:sldId id="262" r:id="rId6"/>
    <p:sldId id="344" r:id="rId7"/>
    <p:sldId id="343" r:id="rId8"/>
    <p:sldId id="345" r:id="rId9"/>
    <p:sldId id="346" r:id="rId10"/>
    <p:sldId id="360" r:id="rId11"/>
    <p:sldId id="347" r:id="rId12"/>
    <p:sldId id="348" r:id="rId13"/>
    <p:sldId id="349" r:id="rId14"/>
    <p:sldId id="359" r:id="rId15"/>
    <p:sldId id="350" r:id="rId16"/>
    <p:sldId id="361" r:id="rId17"/>
    <p:sldId id="351" r:id="rId18"/>
    <p:sldId id="358" r:id="rId19"/>
    <p:sldId id="263" r:id="rId20"/>
    <p:sldId id="283" r:id="rId21"/>
    <p:sldId id="270" r:id="rId22"/>
    <p:sldId id="274" r:id="rId23"/>
    <p:sldId id="275" r:id="rId24"/>
    <p:sldId id="305" r:id="rId25"/>
    <p:sldId id="363" r:id="rId26"/>
    <p:sldId id="367" r:id="rId27"/>
    <p:sldId id="366" r:id="rId28"/>
    <p:sldId id="365" r:id="rId29"/>
    <p:sldId id="353" r:id="rId30"/>
    <p:sldId id="354" r:id="rId31"/>
    <p:sldId id="356" r:id="rId32"/>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99FF"/>
    <a:srgbClr val="00CC00"/>
    <a:srgbClr val="346FA3"/>
    <a:srgbClr val="00FF00"/>
    <a:srgbClr val="5693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94" autoAdjust="0"/>
    <p:restoredTop sz="94676" autoAdjust="0"/>
  </p:normalViewPr>
  <p:slideViewPr>
    <p:cSldViewPr snapToGrid="0">
      <p:cViewPr varScale="1">
        <p:scale>
          <a:sx n="81" d="100"/>
          <a:sy n="81" d="100"/>
        </p:scale>
        <p:origin x="1434" y="90"/>
      </p:cViewPr>
      <p:guideLst>
        <p:guide orient="horz" pos="2160"/>
        <p:guide pos="2880"/>
      </p:guideLst>
    </p:cSldViewPr>
  </p:slideViewPr>
  <p:outlineViewPr>
    <p:cViewPr>
      <p:scale>
        <a:sx n="33" d="100"/>
        <a:sy n="33" d="100"/>
      </p:scale>
      <p:origin x="0" y="1218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00" d="100"/>
          <a:sy n="100" d="100"/>
        </p:scale>
        <p:origin x="-3570" y="3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EC53C5-5AD7-4FE9-81AB-654F6C41DFED}" type="doc">
      <dgm:prSet loTypeId="urn:microsoft.com/office/officeart/2005/8/layout/default" loCatId="list" qsTypeId="urn:microsoft.com/office/officeart/2005/8/quickstyle/3d2" qsCatId="3D" csTypeId="urn:microsoft.com/office/officeart/2005/8/colors/colorful1" csCatId="colorful" phldr="1"/>
      <dgm:spPr/>
      <dgm:t>
        <a:bodyPr/>
        <a:lstStyle/>
        <a:p>
          <a:endParaRPr lang="en-AU"/>
        </a:p>
      </dgm:t>
    </dgm:pt>
    <dgm:pt modelId="{7815752E-BF74-44D6-8AE4-40FEF8D1EBAC}">
      <dgm:prSet phldrT="[Text]" custT="1"/>
      <dgm:spPr/>
      <dgm:t>
        <a:bodyPr/>
        <a:lstStyle/>
        <a:p>
          <a:r>
            <a:rPr lang="en-AU" sz="1800" b="1" dirty="0">
              <a:latin typeface="Arial" pitchFamily="34" charset="0"/>
              <a:cs typeface="Arial" pitchFamily="34" charset="0"/>
            </a:rPr>
            <a:t>Communication</a:t>
          </a:r>
        </a:p>
      </dgm:t>
      <dgm:extLst>
        <a:ext uri="{E40237B7-FDA0-4F09-8148-C483321AD2D9}">
          <dgm14:cNvPr xmlns:dgm14="http://schemas.microsoft.com/office/drawing/2010/diagram" id="0" name="">
            <a:hlinkClick xmlns:r="http://schemas.openxmlformats.org/officeDocument/2006/relationships" r:id="" action="ppaction://hlinkshowjump?jump=nextslide"/>
          </dgm14:cNvPr>
        </a:ext>
      </dgm:extLst>
    </dgm:pt>
    <dgm:pt modelId="{D2A8F61D-6F92-4B33-AED0-7836C0601F33}" type="parTrans" cxnId="{95BD41E6-B102-48DA-806B-B01EADE20472}">
      <dgm:prSet/>
      <dgm:spPr/>
      <dgm:t>
        <a:bodyPr/>
        <a:lstStyle/>
        <a:p>
          <a:endParaRPr lang="en-AU" sz="1800" b="1"/>
        </a:p>
      </dgm:t>
    </dgm:pt>
    <dgm:pt modelId="{FDF517F9-D2F3-49E2-8C01-0A506CA7F1D0}" type="sibTrans" cxnId="{95BD41E6-B102-48DA-806B-B01EADE20472}">
      <dgm:prSet/>
      <dgm:spPr/>
      <dgm:t>
        <a:bodyPr/>
        <a:lstStyle/>
        <a:p>
          <a:endParaRPr lang="en-AU" sz="1800" b="1"/>
        </a:p>
      </dgm:t>
    </dgm:pt>
    <dgm:pt modelId="{AD212077-F471-4B15-B546-9AC223BBD187}">
      <dgm:prSet phldrT="[Text]" custT="1"/>
      <dgm:spPr/>
      <dgm:t>
        <a:bodyPr/>
        <a:lstStyle/>
        <a:p>
          <a:r>
            <a:rPr lang="en-AU" sz="1800" b="1" dirty="0">
              <a:latin typeface="Arial" pitchFamily="34" charset="0"/>
              <a:cs typeface="Arial" pitchFamily="34" charset="0"/>
            </a:rPr>
            <a:t>Teamwork</a:t>
          </a:r>
        </a:p>
      </dgm:t>
    </dgm:pt>
    <dgm:pt modelId="{651432C0-F8C6-4711-9753-E5ABF73FC153}" type="parTrans" cxnId="{F3422B73-A615-4B37-BB69-D925CF97B882}">
      <dgm:prSet/>
      <dgm:spPr/>
      <dgm:t>
        <a:bodyPr/>
        <a:lstStyle/>
        <a:p>
          <a:endParaRPr lang="en-AU" sz="1800" b="1"/>
        </a:p>
      </dgm:t>
    </dgm:pt>
    <dgm:pt modelId="{AA321881-DD2C-481B-8E2E-C5C5CEA7BD14}" type="sibTrans" cxnId="{F3422B73-A615-4B37-BB69-D925CF97B882}">
      <dgm:prSet/>
      <dgm:spPr/>
      <dgm:t>
        <a:bodyPr/>
        <a:lstStyle/>
        <a:p>
          <a:endParaRPr lang="en-AU" sz="1800" b="1"/>
        </a:p>
      </dgm:t>
    </dgm:pt>
    <dgm:pt modelId="{16F6F201-3034-465F-9AF2-E8984CE7D7FD}">
      <dgm:prSet phldrT="[Text]" custT="1"/>
      <dgm:spPr/>
      <dgm:t>
        <a:bodyPr/>
        <a:lstStyle/>
        <a:p>
          <a:r>
            <a:rPr lang="en-AU" sz="1800" b="1" dirty="0">
              <a:latin typeface="Arial" pitchFamily="34" charset="0"/>
              <a:cs typeface="Arial" pitchFamily="34" charset="0"/>
            </a:rPr>
            <a:t>Problem solving</a:t>
          </a:r>
        </a:p>
      </dgm:t>
    </dgm:pt>
    <dgm:pt modelId="{A3A9E0DB-16A7-41BF-A9D7-CBC487C53F63}" type="parTrans" cxnId="{71E1CAAB-F7F7-4068-AADC-B48AEB9A6992}">
      <dgm:prSet/>
      <dgm:spPr/>
      <dgm:t>
        <a:bodyPr/>
        <a:lstStyle/>
        <a:p>
          <a:endParaRPr lang="en-AU" sz="1800" b="1"/>
        </a:p>
      </dgm:t>
    </dgm:pt>
    <dgm:pt modelId="{7EB9FEB6-F0E8-47A0-A273-983C3532CEFE}" type="sibTrans" cxnId="{71E1CAAB-F7F7-4068-AADC-B48AEB9A6992}">
      <dgm:prSet/>
      <dgm:spPr/>
      <dgm:t>
        <a:bodyPr/>
        <a:lstStyle/>
        <a:p>
          <a:endParaRPr lang="en-AU" sz="1800" b="1"/>
        </a:p>
      </dgm:t>
    </dgm:pt>
    <dgm:pt modelId="{7353BD92-AED7-4341-A14F-4ACF1137A24A}">
      <dgm:prSet phldrT="[Text]" custT="1"/>
      <dgm:spPr/>
      <dgm:t>
        <a:bodyPr/>
        <a:lstStyle/>
        <a:p>
          <a:r>
            <a:rPr lang="en-AU" sz="1800" b="1" dirty="0">
              <a:latin typeface="Arial" pitchFamily="34" charset="0"/>
              <a:cs typeface="Arial" pitchFamily="34" charset="0"/>
            </a:rPr>
            <a:t>Initiative and enterprise</a:t>
          </a:r>
        </a:p>
      </dgm:t>
    </dgm:pt>
    <dgm:pt modelId="{407A2306-4E20-4982-BEEA-3626CC1248E2}" type="parTrans" cxnId="{A46EB0F4-187D-4AAA-9AC9-68014992DFDC}">
      <dgm:prSet/>
      <dgm:spPr/>
      <dgm:t>
        <a:bodyPr/>
        <a:lstStyle/>
        <a:p>
          <a:endParaRPr lang="en-AU" sz="1800" b="1"/>
        </a:p>
      </dgm:t>
    </dgm:pt>
    <dgm:pt modelId="{2314EB15-C701-46BD-8357-AD2A5BE81AD8}" type="sibTrans" cxnId="{A46EB0F4-187D-4AAA-9AC9-68014992DFDC}">
      <dgm:prSet/>
      <dgm:spPr/>
      <dgm:t>
        <a:bodyPr/>
        <a:lstStyle/>
        <a:p>
          <a:endParaRPr lang="en-AU" sz="1800" b="1"/>
        </a:p>
      </dgm:t>
    </dgm:pt>
    <dgm:pt modelId="{7D9C5C30-D221-4DE8-A36B-A26A4FD2C736}">
      <dgm:prSet phldrT="[Text]" custT="1"/>
      <dgm:spPr/>
      <dgm:t>
        <a:bodyPr/>
        <a:lstStyle/>
        <a:p>
          <a:r>
            <a:rPr lang="en-AU" sz="1800" b="1" dirty="0">
              <a:latin typeface="Arial" pitchFamily="34" charset="0"/>
              <a:cs typeface="Arial" pitchFamily="34" charset="0"/>
            </a:rPr>
            <a:t>Planning and organising</a:t>
          </a:r>
        </a:p>
      </dgm:t>
    </dgm:pt>
    <dgm:pt modelId="{B313D572-97DE-48CB-8C06-CECFBACA5420}" type="parTrans" cxnId="{E111718A-BA55-41DE-838C-A85885C2C876}">
      <dgm:prSet/>
      <dgm:spPr/>
      <dgm:t>
        <a:bodyPr/>
        <a:lstStyle/>
        <a:p>
          <a:endParaRPr lang="en-AU" sz="1800" b="1"/>
        </a:p>
      </dgm:t>
    </dgm:pt>
    <dgm:pt modelId="{ACB3C77A-E2B1-4EE5-848D-9FA68D12DF66}" type="sibTrans" cxnId="{E111718A-BA55-41DE-838C-A85885C2C876}">
      <dgm:prSet/>
      <dgm:spPr/>
      <dgm:t>
        <a:bodyPr/>
        <a:lstStyle/>
        <a:p>
          <a:endParaRPr lang="en-AU" sz="1800" b="1"/>
        </a:p>
      </dgm:t>
    </dgm:pt>
    <dgm:pt modelId="{B4B9397B-C7BF-4B98-984E-9C53C5DBFC64}">
      <dgm:prSet custT="1"/>
      <dgm:spPr/>
      <dgm:t>
        <a:bodyPr/>
        <a:lstStyle/>
        <a:p>
          <a:r>
            <a:rPr lang="en-AU" sz="1800" b="1" dirty="0">
              <a:latin typeface="Arial" pitchFamily="34" charset="0"/>
              <a:cs typeface="Arial" pitchFamily="34" charset="0"/>
            </a:rPr>
            <a:t>Self management</a:t>
          </a:r>
        </a:p>
      </dgm:t>
    </dgm:pt>
    <dgm:pt modelId="{E33B4328-AF00-4055-A23F-79D74E8C3077}" type="parTrans" cxnId="{D4DEE00E-BB4B-4FA9-982A-5F8ABBB89298}">
      <dgm:prSet/>
      <dgm:spPr/>
      <dgm:t>
        <a:bodyPr/>
        <a:lstStyle/>
        <a:p>
          <a:endParaRPr lang="en-AU" sz="1800" b="1"/>
        </a:p>
      </dgm:t>
    </dgm:pt>
    <dgm:pt modelId="{B8458A85-B4BF-4AB9-8A40-40E6F6D8A342}" type="sibTrans" cxnId="{D4DEE00E-BB4B-4FA9-982A-5F8ABBB89298}">
      <dgm:prSet/>
      <dgm:spPr/>
      <dgm:t>
        <a:bodyPr/>
        <a:lstStyle/>
        <a:p>
          <a:endParaRPr lang="en-AU" sz="1800" b="1"/>
        </a:p>
      </dgm:t>
    </dgm:pt>
    <dgm:pt modelId="{322394BB-4332-4055-BF34-85A4782175C7}">
      <dgm:prSet custT="1"/>
      <dgm:spPr/>
      <dgm:t>
        <a:bodyPr/>
        <a:lstStyle/>
        <a:p>
          <a:r>
            <a:rPr lang="en-AU" sz="1800" b="1" dirty="0">
              <a:latin typeface="Arial" pitchFamily="34" charset="0"/>
              <a:cs typeface="Arial" pitchFamily="34" charset="0"/>
            </a:rPr>
            <a:t>Learning</a:t>
          </a:r>
        </a:p>
      </dgm:t>
    </dgm:pt>
    <dgm:pt modelId="{1D187CD4-7E76-49E3-823C-F726A66B2E64}" type="parTrans" cxnId="{4731A618-F1BD-40E9-ACFA-33B512C9E4E8}">
      <dgm:prSet/>
      <dgm:spPr/>
      <dgm:t>
        <a:bodyPr/>
        <a:lstStyle/>
        <a:p>
          <a:endParaRPr lang="en-AU" sz="1800" b="1"/>
        </a:p>
      </dgm:t>
    </dgm:pt>
    <dgm:pt modelId="{1C0C323F-E920-4E9F-B834-FCC34FF4E970}" type="sibTrans" cxnId="{4731A618-F1BD-40E9-ACFA-33B512C9E4E8}">
      <dgm:prSet/>
      <dgm:spPr/>
      <dgm:t>
        <a:bodyPr/>
        <a:lstStyle/>
        <a:p>
          <a:endParaRPr lang="en-AU" sz="1800" b="1"/>
        </a:p>
      </dgm:t>
    </dgm:pt>
    <dgm:pt modelId="{C3809AC5-632A-498B-85B4-4B4B923AEBB8}">
      <dgm:prSet custT="1"/>
      <dgm:spPr/>
      <dgm:t>
        <a:bodyPr/>
        <a:lstStyle/>
        <a:p>
          <a:r>
            <a:rPr lang="en-AU" sz="1800" b="1" dirty="0">
              <a:latin typeface="Arial" pitchFamily="34" charset="0"/>
              <a:cs typeface="Arial" pitchFamily="34" charset="0"/>
            </a:rPr>
            <a:t>Technology</a:t>
          </a:r>
        </a:p>
      </dgm:t>
    </dgm:pt>
    <dgm:pt modelId="{AA04D24F-859B-4A91-AF7C-974708126460}" type="parTrans" cxnId="{5217DD2B-C0D5-4345-BD50-14AD7E5A6AD4}">
      <dgm:prSet/>
      <dgm:spPr/>
      <dgm:t>
        <a:bodyPr/>
        <a:lstStyle/>
        <a:p>
          <a:endParaRPr lang="en-AU" sz="1800" b="1"/>
        </a:p>
      </dgm:t>
    </dgm:pt>
    <dgm:pt modelId="{4402AA29-10A5-48AC-91A4-A32E8744A626}" type="sibTrans" cxnId="{5217DD2B-C0D5-4345-BD50-14AD7E5A6AD4}">
      <dgm:prSet/>
      <dgm:spPr/>
      <dgm:t>
        <a:bodyPr/>
        <a:lstStyle/>
        <a:p>
          <a:endParaRPr lang="en-AU" sz="1800" b="1"/>
        </a:p>
      </dgm:t>
    </dgm:pt>
    <dgm:pt modelId="{2E9DEA4B-03D1-4AA3-B665-424DBA597B3C}" type="pres">
      <dgm:prSet presAssocID="{B8EC53C5-5AD7-4FE9-81AB-654F6C41DFED}" presName="diagram" presStyleCnt="0">
        <dgm:presLayoutVars>
          <dgm:dir/>
          <dgm:resizeHandles val="exact"/>
        </dgm:presLayoutVars>
      </dgm:prSet>
      <dgm:spPr/>
    </dgm:pt>
    <dgm:pt modelId="{31F21554-95E5-4798-9C6E-A9F07B890363}" type="pres">
      <dgm:prSet presAssocID="{7815752E-BF74-44D6-8AE4-40FEF8D1EBAC}" presName="node" presStyleLbl="node1" presStyleIdx="0" presStyleCnt="8">
        <dgm:presLayoutVars>
          <dgm:bulletEnabled val="1"/>
        </dgm:presLayoutVars>
      </dgm:prSet>
      <dgm:spPr/>
    </dgm:pt>
    <dgm:pt modelId="{90F79F92-4C88-4E94-B0B5-461DB400ECB7}" type="pres">
      <dgm:prSet presAssocID="{FDF517F9-D2F3-49E2-8C01-0A506CA7F1D0}" presName="sibTrans" presStyleCnt="0"/>
      <dgm:spPr/>
    </dgm:pt>
    <dgm:pt modelId="{128209BE-109E-42DB-A944-1D7CD0D2AF5D}" type="pres">
      <dgm:prSet presAssocID="{AD212077-F471-4B15-B546-9AC223BBD187}" presName="node" presStyleLbl="node1" presStyleIdx="1" presStyleCnt="8">
        <dgm:presLayoutVars>
          <dgm:bulletEnabled val="1"/>
        </dgm:presLayoutVars>
      </dgm:prSet>
      <dgm:spPr/>
    </dgm:pt>
    <dgm:pt modelId="{4149FCCF-BC8A-4A4C-9F50-6744F8C4BE5E}" type="pres">
      <dgm:prSet presAssocID="{AA321881-DD2C-481B-8E2E-C5C5CEA7BD14}" presName="sibTrans" presStyleCnt="0"/>
      <dgm:spPr/>
    </dgm:pt>
    <dgm:pt modelId="{4ADAFC8C-A4E0-4E12-BB00-CCFA3739E409}" type="pres">
      <dgm:prSet presAssocID="{16F6F201-3034-465F-9AF2-E8984CE7D7FD}" presName="node" presStyleLbl="node1" presStyleIdx="2" presStyleCnt="8">
        <dgm:presLayoutVars>
          <dgm:bulletEnabled val="1"/>
        </dgm:presLayoutVars>
      </dgm:prSet>
      <dgm:spPr/>
    </dgm:pt>
    <dgm:pt modelId="{56972849-9563-4B9D-8AEC-01064CF4E6BB}" type="pres">
      <dgm:prSet presAssocID="{7EB9FEB6-F0E8-47A0-A273-983C3532CEFE}" presName="sibTrans" presStyleCnt="0"/>
      <dgm:spPr/>
    </dgm:pt>
    <dgm:pt modelId="{ABB6CA59-8B9E-46DF-BC03-B2F706F5BEF4}" type="pres">
      <dgm:prSet presAssocID="{7353BD92-AED7-4341-A14F-4ACF1137A24A}" presName="node" presStyleLbl="node1" presStyleIdx="3" presStyleCnt="8">
        <dgm:presLayoutVars>
          <dgm:bulletEnabled val="1"/>
        </dgm:presLayoutVars>
      </dgm:prSet>
      <dgm:spPr/>
    </dgm:pt>
    <dgm:pt modelId="{30D4519C-7CC2-4F41-B00D-4EC4D8689380}" type="pres">
      <dgm:prSet presAssocID="{2314EB15-C701-46BD-8357-AD2A5BE81AD8}" presName="sibTrans" presStyleCnt="0"/>
      <dgm:spPr/>
    </dgm:pt>
    <dgm:pt modelId="{3D44A8C3-A71A-4765-AAFF-0FC98F9B80E6}" type="pres">
      <dgm:prSet presAssocID="{7D9C5C30-D221-4DE8-A36B-A26A4FD2C736}" presName="node" presStyleLbl="node1" presStyleIdx="4" presStyleCnt="8" custLinFactNeighborX="2207" custLinFactNeighborY="4121">
        <dgm:presLayoutVars>
          <dgm:bulletEnabled val="1"/>
        </dgm:presLayoutVars>
      </dgm:prSet>
      <dgm:spPr/>
    </dgm:pt>
    <dgm:pt modelId="{CB1A98CE-9C98-4E18-BE1E-9DD2404B82EE}" type="pres">
      <dgm:prSet presAssocID="{ACB3C77A-E2B1-4EE5-848D-9FA68D12DF66}" presName="sibTrans" presStyleCnt="0"/>
      <dgm:spPr/>
    </dgm:pt>
    <dgm:pt modelId="{413B01B9-584D-4392-A327-929BD4C61EF9}" type="pres">
      <dgm:prSet presAssocID="{B4B9397B-C7BF-4B98-984E-9C53C5DBFC64}" presName="node" presStyleLbl="node1" presStyleIdx="5" presStyleCnt="8">
        <dgm:presLayoutVars>
          <dgm:bulletEnabled val="1"/>
        </dgm:presLayoutVars>
      </dgm:prSet>
      <dgm:spPr/>
    </dgm:pt>
    <dgm:pt modelId="{69B416B4-1111-4C8E-83C0-1FB6B99B87A6}" type="pres">
      <dgm:prSet presAssocID="{B8458A85-B4BF-4AB9-8A40-40E6F6D8A342}" presName="sibTrans" presStyleCnt="0"/>
      <dgm:spPr/>
    </dgm:pt>
    <dgm:pt modelId="{3BD5504C-70C5-48E0-B51E-B8527A437BE3}" type="pres">
      <dgm:prSet presAssocID="{322394BB-4332-4055-BF34-85A4782175C7}" presName="node" presStyleLbl="node1" presStyleIdx="6" presStyleCnt="8">
        <dgm:presLayoutVars>
          <dgm:bulletEnabled val="1"/>
        </dgm:presLayoutVars>
      </dgm:prSet>
      <dgm:spPr/>
    </dgm:pt>
    <dgm:pt modelId="{9BF7878F-943F-4E7A-A1A2-E62FF28DC8D5}" type="pres">
      <dgm:prSet presAssocID="{1C0C323F-E920-4E9F-B834-FCC34FF4E970}" presName="sibTrans" presStyleCnt="0"/>
      <dgm:spPr/>
    </dgm:pt>
    <dgm:pt modelId="{3025273D-7CB2-46D2-96B1-4EA4E01E26C9}" type="pres">
      <dgm:prSet presAssocID="{C3809AC5-632A-498B-85B4-4B4B923AEBB8}" presName="node" presStyleLbl="node1" presStyleIdx="7" presStyleCnt="8">
        <dgm:presLayoutVars>
          <dgm:bulletEnabled val="1"/>
        </dgm:presLayoutVars>
      </dgm:prSet>
      <dgm:spPr/>
    </dgm:pt>
  </dgm:ptLst>
  <dgm:cxnLst>
    <dgm:cxn modelId="{D4DEE00E-BB4B-4FA9-982A-5F8ABBB89298}" srcId="{B8EC53C5-5AD7-4FE9-81AB-654F6C41DFED}" destId="{B4B9397B-C7BF-4B98-984E-9C53C5DBFC64}" srcOrd="5" destOrd="0" parTransId="{E33B4328-AF00-4055-A23F-79D74E8C3077}" sibTransId="{B8458A85-B4BF-4AB9-8A40-40E6F6D8A342}"/>
    <dgm:cxn modelId="{4731A618-F1BD-40E9-ACFA-33B512C9E4E8}" srcId="{B8EC53C5-5AD7-4FE9-81AB-654F6C41DFED}" destId="{322394BB-4332-4055-BF34-85A4782175C7}" srcOrd="6" destOrd="0" parTransId="{1D187CD4-7E76-49E3-823C-F726A66B2E64}" sibTransId="{1C0C323F-E920-4E9F-B834-FCC34FF4E970}"/>
    <dgm:cxn modelId="{5217DD2B-C0D5-4345-BD50-14AD7E5A6AD4}" srcId="{B8EC53C5-5AD7-4FE9-81AB-654F6C41DFED}" destId="{C3809AC5-632A-498B-85B4-4B4B923AEBB8}" srcOrd="7" destOrd="0" parTransId="{AA04D24F-859B-4A91-AF7C-974708126460}" sibTransId="{4402AA29-10A5-48AC-91A4-A32E8744A626}"/>
    <dgm:cxn modelId="{60E5842F-0893-4DC0-A537-686C47E4FFA9}" type="presOf" srcId="{322394BB-4332-4055-BF34-85A4782175C7}" destId="{3BD5504C-70C5-48E0-B51E-B8527A437BE3}" srcOrd="0" destOrd="0" presId="urn:microsoft.com/office/officeart/2005/8/layout/default"/>
    <dgm:cxn modelId="{5DF3CB44-E525-4BBC-A094-4D97CDE4CE4B}" type="presOf" srcId="{16F6F201-3034-465F-9AF2-E8984CE7D7FD}" destId="{4ADAFC8C-A4E0-4E12-BB00-CCFA3739E409}" srcOrd="0" destOrd="0" presId="urn:microsoft.com/office/officeart/2005/8/layout/default"/>
    <dgm:cxn modelId="{D789A94C-99D6-445D-99B4-66FCF3482992}" type="presOf" srcId="{AD212077-F471-4B15-B546-9AC223BBD187}" destId="{128209BE-109E-42DB-A944-1D7CD0D2AF5D}" srcOrd="0" destOrd="0" presId="urn:microsoft.com/office/officeart/2005/8/layout/default"/>
    <dgm:cxn modelId="{7FF7C54E-408D-4743-81FF-202B0CC91518}" type="presOf" srcId="{C3809AC5-632A-498B-85B4-4B4B923AEBB8}" destId="{3025273D-7CB2-46D2-96B1-4EA4E01E26C9}" srcOrd="0" destOrd="0" presId="urn:microsoft.com/office/officeart/2005/8/layout/default"/>
    <dgm:cxn modelId="{F3422B73-A615-4B37-BB69-D925CF97B882}" srcId="{B8EC53C5-5AD7-4FE9-81AB-654F6C41DFED}" destId="{AD212077-F471-4B15-B546-9AC223BBD187}" srcOrd="1" destOrd="0" parTransId="{651432C0-F8C6-4711-9753-E5ABF73FC153}" sibTransId="{AA321881-DD2C-481B-8E2E-C5C5CEA7BD14}"/>
    <dgm:cxn modelId="{472CCB5A-1DB7-49C0-B088-7F0D9FDB5B9D}" type="presOf" srcId="{7D9C5C30-D221-4DE8-A36B-A26A4FD2C736}" destId="{3D44A8C3-A71A-4765-AAFF-0FC98F9B80E6}" srcOrd="0" destOrd="0" presId="urn:microsoft.com/office/officeart/2005/8/layout/default"/>
    <dgm:cxn modelId="{E111718A-BA55-41DE-838C-A85885C2C876}" srcId="{B8EC53C5-5AD7-4FE9-81AB-654F6C41DFED}" destId="{7D9C5C30-D221-4DE8-A36B-A26A4FD2C736}" srcOrd="4" destOrd="0" parTransId="{B313D572-97DE-48CB-8C06-CECFBACA5420}" sibTransId="{ACB3C77A-E2B1-4EE5-848D-9FA68D12DF66}"/>
    <dgm:cxn modelId="{71E1CAAB-F7F7-4068-AADC-B48AEB9A6992}" srcId="{B8EC53C5-5AD7-4FE9-81AB-654F6C41DFED}" destId="{16F6F201-3034-465F-9AF2-E8984CE7D7FD}" srcOrd="2" destOrd="0" parTransId="{A3A9E0DB-16A7-41BF-A9D7-CBC487C53F63}" sibTransId="{7EB9FEB6-F0E8-47A0-A273-983C3532CEFE}"/>
    <dgm:cxn modelId="{95BD41E6-B102-48DA-806B-B01EADE20472}" srcId="{B8EC53C5-5AD7-4FE9-81AB-654F6C41DFED}" destId="{7815752E-BF74-44D6-8AE4-40FEF8D1EBAC}" srcOrd="0" destOrd="0" parTransId="{D2A8F61D-6F92-4B33-AED0-7836C0601F33}" sibTransId="{FDF517F9-D2F3-49E2-8C01-0A506CA7F1D0}"/>
    <dgm:cxn modelId="{87A119EE-B331-4AEF-B404-07EF416ABABF}" type="presOf" srcId="{7353BD92-AED7-4341-A14F-4ACF1137A24A}" destId="{ABB6CA59-8B9E-46DF-BC03-B2F706F5BEF4}" srcOrd="0" destOrd="0" presId="urn:microsoft.com/office/officeart/2005/8/layout/default"/>
    <dgm:cxn modelId="{6E00EDD0-FE1D-4B69-8EC3-D9D7F573CD7D}" type="presOf" srcId="{7815752E-BF74-44D6-8AE4-40FEF8D1EBAC}" destId="{31F21554-95E5-4798-9C6E-A9F07B890363}" srcOrd="0" destOrd="0" presId="urn:microsoft.com/office/officeart/2005/8/layout/default"/>
    <dgm:cxn modelId="{A46EB0F4-187D-4AAA-9AC9-68014992DFDC}" srcId="{B8EC53C5-5AD7-4FE9-81AB-654F6C41DFED}" destId="{7353BD92-AED7-4341-A14F-4ACF1137A24A}" srcOrd="3" destOrd="0" parTransId="{407A2306-4E20-4982-BEEA-3626CC1248E2}" sibTransId="{2314EB15-C701-46BD-8357-AD2A5BE81AD8}"/>
    <dgm:cxn modelId="{45B791DC-E679-4164-83CD-16C5494EF56A}" type="presOf" srcId="{B8EC53C5-5AD7-4FE9-81AB-654F6C41DFED}" destId="{2E9DEA4B-03D1-4AA3-B665-424DBA597B3C}" srcOrd="0" destOrd="0" presId="urn:microsoft.com/office/officeart/2005/8/layout/default"/>
    <dgm:cxn modelId="{FCC103FD-3E6C-4948-A31D-1ACA0F237CEB}" type="presOf" srcId="{B4B9397B-C7BF-4B98-984E-9C53C5DBFC64}" destId="{413B01B9-584D-4392-A327-929BD4C61EF9}" srcOrd="0" destOrd="0" presId="urn:microsoft.com/office/officeart/2005/8/layout/default"/>
    <dgm:cxn modelId="{00422BB7-BD43-45E7-997C-561A839581D2}" type="presParOf" srcId="{2E9DEA4B-03D1-4AA3-B665-424DBA597B3C}" destId="{31F21554-95E5-4798-9C6E-A9F07B890363}" srcOrd="0" destOrd="0" presId="urn:microsoft.com/office/officeart/2005/8/layout/default"/>
    <dgm:cxn modelId="{7713F164-7B5D-48B5-9071-FFE716EFB358}" type="presParOf" srcId="{2E9DEA4B-03D1-4AA3-B665-424DBA597B3C}" destId="{90F79F92-4C88-4E94-B0B5-461DB400ECB7}" srcOrd="1" destOrd="0" presId="urn:microsoft.com/office/officeart/2005/8/layout/default"/>
    <dgm:cxn modelId="{55D14510-7550-45F0-836F-407E77779C01}" type="presParOf" srcId="{2E9DEA4B-03D1-4AA3-B665-424DBA597B3C}" destId="{128209BE-109E-42DB-A944-1D7CD0D2AF5D}" srcOrd="2" destOrd="0" presId="urn:microsoft.com/office/officeart/2005/8/layout/default"/>
    <dgm:cxn modelId="{7003E0D3-B1D8-427F-97AF-492735C0800B}" type="presParOf" srcId="{2E9DEA4B-03D1-4AA3-B665-424DBA597B3C}" destId="{4149FCCF-BC8A-4A4C-9F50-6744F8C4BE5E}" srcOrd="3" destOrd="0" presId="urn:microsoft.com/office/officeart/2005/8/layout/default"/>
    <dgm:cxn modelId="{FB61F081-8E10-43F8-9BE9-FBE9CAB220F9}" type="presParOf" srcId="{2E9DEA4B-03D1-4AA3-B665-424DBA597B3C}" destId="{4ADAFC8C-A4E0-4E12-BB00-CCFA3739E409}" srcOrd="4" destOrd="0" presId="urn:microsoft.com/office/officeart/2005/8/layout/default"/>
    <dgm:cxn modelId="{95D500F2-9007-408C-8172-A6D4CE76B184}" type="presParOf" srcId="{2E9DEA4B-03D1-4AA3-B665-424DBA597B3C}" destId="{56972849-9563-4B9D-8AEC-01064CF4E6BB}" srcOrd="5" destOrd="0" presId="urn:microsoft.com/office/officeart/2005/8/layout/default"/>
    <dgm:cxn modelId="{26AC99AD-EF28-4617-88BA-0D274515A32E}" type="presParOf" srcId="{2E9DEA4B-03D1-4AA3-B665-424DBA597B3C}" destId="{ABB6CA59-8B9E-46DF-BC03-B2F706F5BEF4}" srcOrd="6" destOrd="0" presId="urn:microsoft.com/office/officeart/2005/8/layout/default"/>
    <dgm:cxn modelId="{6D071B49-C5FB-43AD-8210-AC138EAA7D6B}" type="presParOf" srcId="{2E9DEA4B-03D1-4AA3-B665-424DBA597B3C}" destId="{30D4519C-7CC2-4F41-B00D-4EC4D8689380}" srcOrd="7" destOrd="0" presId="urn:microsoft.com/office/officeart/2005/8/layout/default"/>
    <dgm:cxn modelId="{F1BB2B1A-0ECF-43E8-8081-779DC7555426}" type="presParOf" srcId="{2E9DEA4B-03D1-4AA3-B665-424DBA597B3C}" destId="{3D44A8C3-A71A-4765-AAFF-0FC98F9B80E6}" srcOrd="8" destOrd="0" presId="urn:microsoft.com/office/officeart/2005/8/layout/default"/>
    <dgm:cxn modelId="{209367F7-6495-418B-9CBB-DE5F791564A5}" type="presParOf" srcId="{2E9DEA4B-03D1-4AA3-B665-424DBA597B3C}" destId="{CB1A98CE-9C98-4E18-BE1E-9DD2404B82EE}" srcOrd="9" destOrd="0" presId="urn:microsoft.com/office/officeart/2005/8/layout/default"/>
    <dgm:cxn modelId="{1A97D79A-11D1-4746-90FA-A6182A34CCFA}" type="presParOf" srcId="{2E9DEA4B-03D1-4AA3-B665-424DBA597B3C}" destId="{413B01B9-584D-4392-A327-929BD4C61EF9}" srcOrd="10" destOrd="0" presId="urn:microsoft.com/office/officeart/2005/8/layout/default"/>
    <dgm:cxn modelId="{D72D29AB-CD7D-43FA-AD33-288C96259F0E}" type="presParOf" srcId="{2E9DEA4B-03D1-4AA3-B665-424DBA597B3C}" destId="{69B416B4-1111-4C8E-83C0-1FB6B99B87A6}" srcOrd="11" destOrd="0" presId="urn:microsoft.com/office/officeart/2005/8/layout/default"/>
    <dgm:cxn modelId="{C2AAE2DE-8C74-4792-A9B1-2BA2B75E0247}" type="presParOf" srcId="{2E9DEA4B-03D1-4AA3-B665-424DBA597B3C}" destId="{3BD5504C-70C5-48E0-B51E-B8527A437BE3}" srcOrd="12" destOrd="0" presId="urn:microsoft.com/office/officeart/2005/8/layout/default"/>
    <dgm:cxn modelId="{4461AD12-2F4C-44AA-9B19-437E95966E66}" type="presParOf" srcId="{2E9DEA4B-03D1-4AA3-B665-424DBA597B3C}" destId="{9BF7878F-943F-4E7A-A1A2-E62FF28DC8D5}" srcOrd="13" destOrd="0" presId="urn:microsoft.com/office/officeart/2005/8/layout/default"/>
    <dgm:cxn modelId="{D3C42C49-EE25-4DB1-A1A5-568A49A529DE}" type="presParOf" srcId="{2E9DEA4B-03D1-4AA3-B665-424DBA597B3C}" destId="{3025273D-7CB2-46D2-96B1-4EA4E01E26C9}"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6285F5-FD60-4A27-B8B8-78F8A630D21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AU"/>
        </a:p>
      </dgm:t>
    </dgm:pt>
    <dgm:pt modelId="{855BF0F9-2114-4897-ACE3-B9EB44E3B8B7}">
      <dgm:prSet phldrT="[Text]" custT="1"/>
      <dgm:spPr>
        <a:xfrm>
          <a:off x="0" y="0"/>
          <a:ext cx="5238750" cy="1530726"/>
        </a:xfr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AU" sz="2000" b="1" dirty="0">
              <a:solidFill>
                <a:sysClr val="window" lastClr="FFFFFF"/>
              </a:solidFill>
              <a:latin typeface="Arial" pitchFamily="34" charset="0"/>
              <a:ea typeface="+mn-ea"/>
              <a:cs typeface="Arial" pitchFamily="34" charset="0"/>
            </a:rPr>
            <a:t>Learn Local Organisation</a:t>
          </a:r>
        </a:p>
        <a:p>
          <a:r>
            <a:rPr lang="en-AU" sz="1800" dirty="0">
              <a:solidFill>
                <a:sysClr val="window" lastClr="FFFFFF"/>
              </a:solidFill>
              <a:latin typeface="Arial" pitchFamily="34" charset="0"/>
              <a:ea typeface="+mn-ea"/>
              <a:cs typeface="Arial" pitchFamily="34" charset="0"/>
            </a:rPr>
            <a:t>Decide on what programs require moderation</a:t>
          </a:r>
          <a:endParaRPr lang="en-AU" sz="1800" dirty="0">
            <a:solidFill>
              <a:sysClr val="window" lastClr="FFFFFF"/>
            </a:solidFill>
            <a:latin typeface="Calibri"/>
            <a:ea typeface="+mn-ea"/>
            <a:cs typeface="+mn-cs"/>
          </a:endParaRPr>
        </a:p>
        <a:p>
          <a:r>
            <a:rPr lang="en-AU" sz="1800" dirty="0">
              <a:solidFill>
                <a:sysClr val="window" lastClr="FFFFFF"/>
              </a:solidFill>
              <a:latin typeface="Arial" pitchFamily="34" charset="0"/>
              <a:ea typeface="+mn-ea"/>
              <a:cs typeface="Arial" pitchFamily="34" charset="0"/>
            </a:rPr>
            <a:t>Arrange venue, date, time and confirm with relevant practitioners</a:t>
          </a:r>
        </a:p>
      </dgm:t>
    </dgm:pt>
    <dgm:pt modelId="{828494F2-DB1A-4B5D-A82E-8BE4C2AE4146}" type="parTrans" cxnId="{725CD526-58B2-49F6-857E-EBD6ED828C7A}">
      <dgm:prSet/>
      <dgm:spPr/>
      <dgm:t>
        <a:bodyPr/>
        <a:lstStyle/>
        <a:p>
          <a:endParaRPr lang="en-AU"/>
        </a:p>
      </dgm:t>
    </dgm:pt>
    <dgm:pt modelId="{AA2318CD-8465-4050-9B4D-BE6502C6F7CE}" type="sibTrans" cxnId="{725CD526-58B2-49F6-857E-EBD6ED828C7A}">
      <dgm:prSet/>
      <dgm:spPr/>
      <dgm:t>
        <a:bodyPr/>
        <a:lstStyle/>
        <a:p>
          <a:endParaRPr lang="en-AU"/>
        </a:p>
      </dgm:t>
    </dgm:pt>
    <dgm:pt modelId="{311FC980-D53E-42D8-99CE-5DD6FA6AACE4}">
      <dgm:prSet phldrT="[Text]" custT="1"/>
      <dgm:spPr>
        <a:xfrm>
          <a:off x="0" y="1545848"/>
          <a:ext cx="5238750" cy="1530726"/>
        </a:xfr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AU" sz="2000" b="1" dirty="0">
              <a:solidFill>
                <a:sysClr val="window" lastClr="FFFFFF"/>
              </a:solidFill>
              <a:latin typeface="Arial" pitchFamily="34" charset="0"/>
              <a:ea typeface="+mn-ea"/>
              <a:cs typeface="Arial" pitchFamily="34" charset="0"/>
            </a:rPr>
            <a:t>Practitioner </a:t>
          </a:r>
          <a:r>
            <a:rPr lang="en-AU" sz="2000" b="0" dirty="0">
              <a:solidFill>
                <a:sysClr val="window" lastClr="FFFFFF"/>
              </a:solidFill>
              <a:latin typeface="Arial" pitchFamily="34" charset="0"/>
              <a:ea typeface="+mn-ea"/>
              <a:cs typeface="Arial" pitchFamily="34" charset="0"/>
            </a:rPr>
            <a:t>(assisted by admin</a:t>
          </a:r>
          <a:r>
            <a:rPr lang="en-AU" sz="1800" b="0" dirty="0">
              <a:solidFill>
                <a:sysClr val="window" lastClr="FFFFFF"/>
              </a:solidFill>
              <a:latin typeface="Arial" pitchFamily="34" charset="0"/>
              <a:ea typeface="+mn-ea"/>
              <a:cs typeface="Arial" pitchFamily="34" charset="0"/>
            </a:rPr>
            <a:t>)</a:t>
          </a:r>
        </a:p>
        <a:p>
          <a:r>
            <a:rPr lang="en-AU" sz="1800" dirty="0">
              <a:solidFill>
                <a:sysClr val="window" lastClr="FFFFFF"/>
              </a:solidFill>
              <a:latin typeface="Arial" pitchFamily="34" charset="0"/>
              <a:ea typeface="+mn-ea"/>
              <a:cs typeface="Arial" pitchFamily="34" charset="0"/>
            </a:rPr>
            <a:t>Collect Course Plan and Session Planner</a:t>
          </a:r>
        </a:p>
        <a:p>
          <a:r>
            <a:rPr lang="en-AU" sz="1800" dirty="0">
              <a:solidFill>
                <a:sysClr val="window" lastClr="FFFFFF"/>
              </a:solidFill>
              <a:latin typeface="Arial" pitchFamily="34" charset="0"/>
              <a:ea typeface="+mn-ea"/>
              <a:cs typeface="Arial" pitchFamily="34" charset="0"/>
            </a:rPr>
            <a:t>Collect feedback and evaluation</a:t>
          </a:r>
        </a:p>
        <a:p>
          <a:r>
            <a:rPr lang="en-AU" sz="1800" dirty="0">
              <a:solidFill>
                <a:sysClr val="window" lastClr="FFFFFF"/>
              </a:solidFill>
              <a:latin typeface="Arial" pitchFamily="34" charset="0"/>
              <a:ea typeface="+mn-ea"/>
              <a:cs typeface="Arial" pitchFamily="34" charset="0"/>
            </a:rPr>
            <a:t>Collect samples of learner work or other evidence of outcomes</a:t>
          </a:r>
        </a:p>
      </dgm:t>
    </dgm:pt>
    <dgm:pt modelId="{F254E4E8-479C-4C6E-B3FB-B00AD95D77A4}" type="parTrans" cxnId="{B33B6047-5968-4506-BEAB-B01563A65BF5}">
      <dgm:prSet/>
      <dgm:spPr/>
      <dgm:t>
        <a:bodyPr/>
        <a:lstStyle/>
        <a:p>
          <a:endParaRPr lang="en-AU"/>
        </a:p>
      </dgm:t>
    </dgm:pt>
    <dgm:pt modelId="{0D95079F-0D3D-41A1-A478-81ED039304F6}" type="sibTrans" cxnId="{B33B6047-5968-4506-BEAB-B01563A65BF5}">
      <dgm:prSet/>
      <dgm:spPr/>
      <dgm:t>
        <a:bodyPr/>
        <a:lstStyle/>
        <a:p>
          <a:endParaRPr lang="en-AU"/>
        </a:p>
      </dgm:t>
    </dgm:pt>
    <dgm:pt modelId="{BCE77F96-D790-4788-B370-923E782DCD64}" type="pres">
      <dgm:prSet presAssocID="{BA6285F5-FD60-4A27-B8B8-78F8A630D21E}" presName="linear" presStyleCnt="0">
        <dgm:presLayoutVars>
          <dgm:animLvl val="lvl"/>
          <dgm:resizeHandles val="exact"/>
        </dgm:presLayoutVars>
      </dgm:prSet>
      <dgm:spPr/>
    </dgm:pt>
    <dgm:pt modelId="{B7857B87-FD84-4454-B889-5BE39E30A849}" type="pres">
      <dgm:prSet presAssocID="{855BF0F9-2114-4897-ACE3-B9EB44E3B8B7}" presName="parentText" presStyleLbl="node1" presStyleIdx="0" presStyleCnt="2" custScaleY="90650" custLinFactY="-3856" custLinFactNeighborY="-100000">
        <dgm:presLayoutVars>
          <dgm:chMax val="0"/>
          <dgm:bulletEnabled val="1"/>
        </dgm:presLayoutVars>
      </dgm:prSet>
      <dgm:spPr>
        <a:prstGeom prst="roundRect">
          <a:avLst/>
        </a:prstGeom>
      </dgm:spPr>
    </dgm:pt>
    <dgm:pt modelId="{DB0F3B02-FE7F-489B-B190-2DF71C38C44E}" type="pres">
      <dgm:prSet presAssocID="{AA2318CD-8465-4050-9B4D-BE6502C6F7CE}" presName="spacer" presStyleCnt="0"/>
      <dgm:spPr/>
    </dgm:pt>
    <dgm:pt modelId="{ED114EC0-68BB-4319-BD8C-1DD6DFF7A93B}" type="pres">
      <dgm:prSet presAssocID="{311FC980-D53E-42D8-99CE-5DD6FA6AACE4}" presName="parentText" presStyleLbl="node1" presStyleIdx="1" presStyleCnt="2" custLinFactNeighborY="11068">
        <dgm:presLayoutVars>
          <dgm:chMax val="0"/>
          <dgm:bulletEnabled val="1"/>
        </dgm:presLayoutVars>
      </dgm:prSet>
      <dgm:spPr>
        <a:prstGeom prst="roundRect">
          <a:avLst/>
        </a:prstGeom>
      </dgm:spPr>
    </dgm:pt>
  </dgm:ptLst>
  <dgm:cxnLst>
    <dgm:cxn modelId="{07E0B015-CD44-486E-9F87-8B1821F963A2}" type="presOf" srcId="{311FC980-D53E-42D8-99CE-5DD6FA6AACE4}" destId="{ED114EC0-68BB-4319-BD8C-1DD6DFF7A93B}" srcOrd="0" destOrd="0" presId="urn:microsoft.com/office/officeart/2005/8/layout/vList2"/>
    <dgm:cxn modelId="{725CD526-58B2-49F6-857E-EBD6ED828C7A}" srcId="{BA6285F5-FD60-4A27-B8B8-78F8A630D21E}" destId="{855BF0F9-2114-4897-ACE3-B9EB44E3B8B7}" srcOrd="0" destOrd="0" parTransId="{828494F2-DB1A-4B5D-A82E-8BE4C2AE4146}" sibTransId="{AA2318CD-8465-4050-9B4D-BE6502C6F7CE}"/>
    <dgm:cxn modelId="{81923528-90C7-4555-B35E-1309B76FDAF4}" type="presOf" srcId="{855BF0F9-2114-4897-ACE3-B9EB44E3B8B7}" destId="{B7857B87-FD84-4454-B889-5BE39E30A849}" srcOrd="0" destOrd="0" presId="urn:microsoft.com/office/officeart/2005/8/layout/vList2"/>
    <dgm:cxn modelId="{B33B6047-5968-4506-BEAB-B01563A65BF5}" srcId="{BA6285F5-FD60-4A27-B8B8-78F8A630D21E}" destId="{311FC980-D53E-42D8-99CE-5DD6FA6AACE4}" srcOrd="1" destOrd="0" parTransId="{F254E4E8-479C-4C6E-B3FB-B00AD95D77A4}" sibTransId="{0D95079F-0D3D-41A1-A478-81ED039304F6}"/>
    <dgm:cxn modelId="{8DACACB2-7915-4B10-A47A-F1765D28E39C}" type="presOf" srcId="{BA6285F5-FD60-4A27-B8B8-78F8A630D21E}" destId="{BCE77F96-D790-4788-B370-923E782DCD64}" srcOrd="0" destOrd="0" presId="urn:microsoft.com/office/officeart/2005/8/layout/vList2"/>
    <dgm:cxn modelId="{58312F5B-518D-4047-BD1D-4FE03C32BD8A}" type="presParOf" srcId="{BCE77F96-D790-4788-B370-923E782DCD64}" destId="{B7857B87-FD84-4454-B889-5BE39E30A849}" srcOrd="0" destOrd="0" presId="urn:microsoft.com/office/officeart/2005/8/layout/vList2"/>
    <dgm:cxn modelId="{1A4ED21F-2765-4179-8ECF-F65768E2C019}" type="presParOf" srcId="{BCE77F96-D790-4788-B370-923E782DCD64}" destId="{DB0F3B02-FE7F-489B-B190-2DF71C38C44E}" srcOrd="1" destOrd="0" presId="urn:microsoft.com/office/officeart/2005/8/layout/vList2"/>
    <dgm:cxn modelId="{038FFCC5-FA20-4B94-91AF-51804451D0B1}" type="presParOf" srcId="{BCE77F96-D790-4788-B370-923E782DCD64}" destId="{ED114EC0-68BB-4319-BD8C-1DD6DFF7A93B}" srcOrd="2" destOrd="0" presId="urn:microsoft.com/office/officeart/2005/8/layout/vList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A95A3D-C63F-49A8-BE7E-8A99C562373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AU"/>
        </a:p>
      </dgm:t>
    </dgm:pt>
    <dgm:pt modelId="{62E00136-7CB8-41DF-B2F4-51EF6B7F3FD0}">
      <dgm:prSet phldrT="[Text]" custT="1"/>
      <dgm:spPr>
        <a:xfrm>
          <a:off x="0" y="0"/>
          <a:ext cx="5867399" cy="648716"/>
        </a:xfr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AU" sz="2400" b="1" dirty="0">
              <a:solidFill>
                <a:sysClr val="window" lastClr="FFFFFF"/>
              </a:solidFill>
              <a:latin typeface="Arial" pitchFamily="34" charset="0"/>
              <a:ea typeface="+mn-ea"/>
              <a:cs typeface="Arial" pitchFamily="34" charset="0"/>
            </a:rPr>
            <a:t>Practitioner</a:t>
          </a:r>
        </a:p>
        <a:p>
          <a:r>
            <a:rPr lang="en-AU" sz="2000" dirty="0">
              <a:solidFill>
                <a:sysClr val="window" lastClr="FFFFFF"/>
              </a:solidFill>
              <a:latin typeface="Arial" pitchFamily="34" charset="0"/>
              <a:ea typeface="+mn-ea"/>
              <a:cs typeface="Arial" pitchFamily="34" charset="0"/>
            </a:rPr>
            <a:t>Share the results peers and management</a:t>
          </a:r>
        </a:p>
      </dgm:t>
    </dgm:pt>
    <dgm:pt modelId="{F9F30138-9254-488E-8E96-AC367D77D833}" type="parTrans" cxnId="{445E317D-8892-4894-8B45-25BD7B44F862}">
      <dgm:prSet/>
      <dgm:spPr/>
      <dgm:t>
        <a:bodyPr/>
        <a:lstStyle/>
        <a:p>
          <a:endParaRPr lang="en-AU"/>
        </a:p>
      </dgm:t>
    </dgm:pt>
    <dgm:pt modelId="{8BC139C1-AA21-4F12-A87F-8CD170727A17}" type="sibTrans" cxnId="{445E317D-8892-4894-8B45-25BD7B44F862}">
      <dgm:prSet/>
      <dgm:spPr/>
      <dgm:t>
        <a:bodyPr/>
        <a:lstStyle/>
        <a:p>
          <a:endParaRPr lang="en-AU"/>
        </a:p>
      </dgm:t>
    </dgm:pt>
    <dgm:pt modelId="{01779EB8-8A4D-423F-BB28-AEC0B6198888}" type="pres">
      <dgm:prSet presAssocID="{3BA95A3D-C63F-49A8-BE7E-8A99C5623732}" presName="linear" presStyleCnt="0">
        <dgm:presLayoutVars>
          <dgm:animLvl val="lvl"/>
          <dgm:resizeHandles val="exact"/>
        </dgm:presLayoutVars>
      </dgm:prSet>
      <dgm:spPr/>
    </dgm:pt>
    <dgm:pt modelId="{0273C2F1-902B-42F5-A0DC-B2A1925D9ED8}" type="pres">
      <dgm:prSet presAssocID="{62E00136-7CB8-41DF-B2F4-51EF6B7F3FD0}" presName="parentText" presStyleLbl="node1" presStyleIdx="0" presStyleCnt="1" custScaleX="96359" custScaleY="152879" custLinFactY="-122578" custLinFactNeighborX="715" custLinFactNeighborY="-200000">
        <dgm:presLayoutVars>
          <dgm:chMax val="0"/>
          <dgm:bulletEnabled val="1"/>
        </dgm:presLayoutVars>
      </dgm:prSet>
      <dgm:spPr>
        <a:prstGeom prst="roundRect">
          <a:avLst/>
        </a:prstGeom>
      </dgm:spPr>
    </dgm:pt>
  </dgm:ptLst>
  <dgm:cxnLst>
    <dgm:cxn modelId="{B1725154-55CB-4C74-B185-4674702DAEAC}" type="presOf" srcId="{62E00136-7CB8-41DF-B2F4-51EF6B7F3FD0}" destId="{0273C2F1-902B-42F5-A0DC-B2A1925D9ED8}" srcOrd="0" destOrd="0" presId="urn:microsoft.com/office/officeart/2005/8/layout/vList2"/>
    <dgm:cxn modelId="{445E317D-8892-4894-8B45-25BD7B44F862}" srcId="{3BA95A3D-C63F-49A8-BE7E-8A99C5623732}" destId="{62E00136-7CB8-41DF-B2F4-51EF6B7F3FD0}" srcOrd="0" destOrd="0" parTransId="{F9F30138-9254-488E-8E96-AC367D77D833}" sibTransId="{8BC139C1-AA21-4F12-A87F-8CD170727A17}"/>
    <dgm:cxn modelId="{5C4DF891-C743-482D-98DC-D3263D902AD3}" type="presOf" srcId="{3BA95A3D-C63F-49A8-BE7E-8A99C5623732}" destId="{01779EB8-8A4D-423F-BB28-AEC0B6198888}" srcOrd="0" destOrd="0" presId="urn:microsoft.com/office/officeart/2005/8/layout/vList2"/>
    <dgm:cxn modelId="{C3589654-E583-409E-97D9-CBE96E42990A}" type="presParOf" srcId="{01779EB8-8A4D-423F-BB28-AEC0B6198888}" destId="{0273C2F1-902B-42F5-A0DC-B2A1925D9ED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95A70F-8B95-4AED-BA88-82DD883964C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AU"/>
        </a:p>
      </dgm:t>
    </dgm:pt>
    <dgm:pt modelId="{B4DB5026-B401-49C0-BE94-D6D8C0576105}">
      <dgm:prSet phldrT="[Text]" custT="1"/>
      <dgm:spPr>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algn="l"/>
          <a:r>
            <a:rPr lang="en-AU" sz="2400" b="1" dirty="0">
              <a:solidFill>
                <a:sysClr val="window" lastClr="FFFFFF"/>
              </a:solidFill>
              <a:latin typeface="Arial" pitchFamily="34" charset="0"/>
              <a:ea typeface="+mn-ea"/>
              <a:cs typeface="Arial" pitchFamily="34" charset="0"/>
            </a:rPr>
            <a:t>Learn Local Organisation</a:t>
          </a:r>
        </a:p>
        <a:p>
          <a:pPr algn="l"/>
          <a:r>
            <a:rPr lang="en-AU" sz="2000" dirty="0">
              <a:solidFill>
                <a:sysClr val="window" lastClr="FFFFFF"/>
              </a:solidFill>
              <a:latin typeface="Arial" pitchFamily="34" charset="0"/>
              <a:ea typeface="+mn-ea"/>
              <a:cs typeface="Arial" pitchFamily="34" charset="0"/>
            </a:rPr>
            <a:t>Agree and document an action plan with the practitioner using page 2 of the </a:t>
          </a:r>
          <a:r>
            <a:rPr lang="en-AU" sz="2000" b="1" dirty="0">
              <a:solidFill>
                <a:sysClr val="window" lastClr="FFFFFF"/>
              </a:solidFill>
              <a:latin typeface="Arial" pitchFamily="34" charset="0"/>
              <a:ea typeface="+mn-ea"/>
              <a:cs typeface="Arial" pitchFamily="34" charset="0"/>
            </a:rPr>
            <a:t>Moderation Summary </a:t>
          </a:r>
          <a:r>
            <a:rPr lang="en-AU" sz="2000" dirty="0">
              <a:solidFill>
                <a:sysClr val="window" lastClr="FFFFFF"/>
              </a:solidFill>
              <a:latin typeface="Arial" pitchFamily="34" charset="0"/>
              <a:ea typeface="+mn-ea"/>
              <a:cs typeface="Arial" pitchFamily="34" charset="0"/>
            </a:rPr>
            <a:t>form</a:t>
          </a:r>
        </a:p>
        <a:p>
          <a:pPr algn="l"/>
          <a:r>
            <a:rPr lang="en-AU" sz="2000" dirty="0">
              <a:solidFill>
                <a:sysClr val="window" lastClr="FFFFFF"/>
              </a:solidFill>
              <a:latin typeface="Arial" pitchFamily="34" charset="0"/>
              <a:ea typeface="+mn-ea"/>
              <a:cs typeface="Arial" pitchFamily="34" charset="0"/>
            </a:rPr>
            <a:t>Follow through with action plan documenting progress</a:t>
          </a:r>
        </a:p>
        <a:p>
          <a:pPr algn="l"/>
          <a:r>
            <a:rPr lang="en-AU" sz="2000" dirty="0">
              <a:solidFill>
                <a:sysClr val="window" lastClr="FFFFFF"/>
              </a:solidFill>
              <a:latin typeface="Arial" pitchFamily="34" charset="0"/>
              <a:ea typeface="+mn-ea"/>
              <a:cs typeface="Arial" pitchFamily="34" charset="0"/>
            </a:rPr>
            <a:t>Provide evidence of moderation to ACFE when requested</a:t>
          </a:r>
        </a:p>
      </dgm:t>
    </dgm:pt>
    <dgm:pt modelId="{DDEEBB6D-07CA-48A4-AD55-43C22BF79AC8}" type="parTrans" cxnId="{64BCFABB-97EE-4DAB-82E8-17B15F999196}">
      <dgm:prSet/>
      <dgm:spPr/>
      <dgm:t>
        <a:bodyPr/>
        <a:lstStyle/>
        <a:p>
          <a:endParaRPr lang="en-AU"/>
        </a:p>
      </dgm:t>
    </dgm:pt>
    <dgm:pt modelId="{4AD9E0F3-010A-47DF-AF5C-CA7FCA702E93}" type="sibTrans" cxnId="{64BCFABB-97EE-4DAB-82E8-17B15F999196}">
      <dgm:prSet/>
      <dgm:spPr/>
      <dgm:t>
        <a:bodyPr/>
        <a:lstStyle/>
        <a:p>
          <a:endParaRPr lang="en-AU"/>
        </a:p>
      </dgm:t>
    </dgm:pt>
    <dgm:pt modelId="{B583A479-694B-4B40-862B-5562E52BDB6F}" type="pres">
      <dgm:prSet presAssocID="{E595A70F-8B95-4AED-BA88-82DD883964C4}" presName="linear" presStyleCnt="0">
        <dgm:presLayoutVars>
          <dgm:animLvl val="lvl"/>
          <dgm:resizeHandles val="exact"/>
        </dgm:presLayoutVars>
      </dgm:prSet>
      <dgm:spPr/>
    </dgm:pt>
    <dgm:pt modelId="{36F4612A-D16D-45E0-88B8-B30CA7B52BC6}" type="pres">
      <dgm:prSet presAssocID="{B4DB5026-B401-49C0-BE94-D6D8C0576105}" presName="parentText" presStyleLbl="node1" presStyleIdx="0" presStyleCnt="1" custLinFactNeighborY="-24202">
        <dgm:presLayoutVars>
          <dgm:chMax val="0"/>
          <dgm:bulletEnabled val="1"/>
        </dgm:presLayoutVars>
      </dgm:prSet>
      <dgm:spPr/>
    </dgm:pt>
  </dgm:ptLst>
  <dgm:cxnLst>
    <dgm:cxn modelId="{6D1CEE7A-D42F-472B-B724-2CC2EBD80F40}" type="presOf" srcId="{B4DB5026-B401-49C0-BE94-D6D8C0576105}" destId="{36F4612A-D16D-45E0-88B8-B30CA7B52BC6}" srcOrd="0" destOrd="0" presId="urn:microsoft.com/office/officeart/2005/8/layout/vList2"/>
    <dgm:cxn modelId="{2A81709D-0A0D-47FE-B570-614762619FCB}" type="presOf" srcId="{E595A70F-8B95-4AED-BA88-82DD883964C4}" destId="{B583A479-694B-4B40-862B-5562E52BDB6F}" srcOrd="0" destOrd="0" presId="urn:microsoft.com/office/officeart/2005/8/layout/vList2"/>
    <dgm:cxn modelId="{64BCFABB-97EE-4DAB-82E8-17B15F999196}" srcId="{E595A70F-8B95-4AED-BA88-82DD883964C4}" destId="{B4DB5026-B401-49C0-BE94-D6D8C0576105}" srcOrd="0" destOrd="0" parTransId="{DDEEBB6D-07CA-48A4-AD55-43C22BF79AC8}" sibTransId="{4AD9E0F3-010A-47DF-AF5C-CA7FCA702E93}"/>
    <dgm:cxn modelId="{7438B221-02F0-419A-B843-5706D5CD06E1}" type="presParOf" srcId="{B583A479-694B-4B40-862B-5562E52BDB6F}" destId="{36F4612A-D16D-45E0-88B8-B30CA7B52BC6}"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F21554-95E5-4798-9C6E-A9F07B890363}">
      <dsp:nvSpPr>
        <dsp:cNvPr id="0" name=""/>
        <dsp:cNvSpPr/>
      </dsp:nvSpPr>
      <dsp:spPr>
        <a:xfrm>
          <a:off x="0" y="127000"/>
          <a:ext cx="1904999" cy="114300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AU" sz="1800" b="1" kern="1200" dirty="0">
              <a:latin typeface="Arial" pitchFamily="34" charset="0"/>
              <a:cs typeface="Arial" pitchFamily="34" charset="0"/>
            </a:rPr>
            <a:t>Communication</a:t>
          </a:r>
        </a:p>
      </dsp:txBody>
      <dsp:txXfrm>
        <a:off x="0" y="127000"/>
        <a:ext cx="1904999" cy="1143000"/>
      </dsp:txXfrm>
    </dsp:sp>
    <dsp:sp modelId="{128209BE-109E-42DB-A944-1D7CD0D2AF5D}">
      <dsp:nvSpPr>
        <dsp:cNvPr id="0" name=""/>
        <dsp:cNvSpPr/>
      </dsp:nvSpPr>
      <dsp:spPr>
        <a:xfrm>
          <a:off x="2095500" y="127000"/>
          <a:ext cx="1904999" cy="114300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AU" sz="1800" b="1" kern="1200" dirty="0">
              <a:latin typeface="Arial" pitchFamily="34" charset="0"/>
              <a:cs typeface="Arial" pitchFamily="34" charset="0"/>
            </a:rPr>
            <a:t>Teamwork</a:t>
          </a:r>
        </a:p>
      </dsp:txBody>
      <dsp:txXfrm>
        <a:off x="2095500" y="127000"/>
        <a:ext cx="1904999" cy="1143000"/>
      </dsp:txXfrm>
    </dsp:sp>
    <dsp:sp modelId="{4ADAFC8C-A4E0-4E12-BB00-CCFA3739E409}">
      <dsp:nvSpPr>
        <dsp:cNvPr id="0" name=""/>
        <dsp:cNvSpPr/>
      </dsp:nvSpPr>
      <dsp:spPr>
        <a:xfrm>
          <a:off x="4191000" y="127000"/>
          <a:ext cx="1904999" cy="1143000"/>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AU" sz="1800" b="1" kern="1200" dirty="0">
              <a:latin typeface="Arial" pitchFamily="34" charset="0"/>
              <a:cs typeface="Arial" pitchFamily="34" charset="0"/>
            </a:rPr>
            <a:t>Problem solving</a:t>
          </a:r>
        </a:p>
      </dsp:txBody>
      <dsp:txXfrm>
        <a:off x="4191000" y="127000"/>
        <a:ext cx="1904999" cy="1143000"/>
      </dsp:txXfrm>
    </dsp:sp>
    <dsp:sp modelId="{ABB6CA59-8B9E-46DF-BC03-B2F706F5BEF4}">
      <dsp:nvSpPr>
        <dsp:cNvPr id="0" name=""/>
        <dsp:cNvSpPr/>
      </dsp:nvSpPr>
      <dsp:spPr>
        <a:xfrm>
          <a:off x="0" y="1460500"/>
          <a:ext cx="1904999" cy="1143000"/>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AU" sz="1800" b="1" kern="1200" dirty="0">
              <a:latin typeface="Arial" pitchFamily="34" charset="0"/>
              <a:cs typeface="Arial" pitchFamily="34" charset="0"/>
            </a:rPr>
            <a:t>Initiative and enterprise</a:t>
          </a:r>
        </a:p>
      </dsp:txBody>
      <dsp:txXfrm>
        <a:off x="0" y="1460500"/>
        <a:ext cx="1904999" cy="1143000"/>
      </dsp:txXfrm>
    </dsp:sp>
    <dsp:sp modelId="{3D44A8C3-A71A-4765-AAFF-0FC98F9B80E6}">
      <dsp:nvSpPr>
        <dsp:cNvPr id="0" name=""/>
        <dsp:cNvSpPr/>
      </dsp:nvSpPr>
      <dsp:spPr>
        <a:xfrm>
          <a:off x="2137543" y="1507603"/>
          <a:ext cx="1904999" cy="1143000"/>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AU" sz="1800" b="1" kern="1200" dirty="0">
              <a:latin typeface="Arial" pitchFamily="34" charset="0"/>
              <a:cs typeface="Arial" pitchFamily="34" charset="0"/>
            </a:rPr>
            <a:t>Planning and organising</a:t>
          </a:r>
        </a:p>
      </dsp:txBody>
      <dsp:txXfrm>
        <a:off x="2137543" y="1507603"/>
        <a:ext cx="1904999" cy="1143000"/>
      </dsp:txXfrm>
    </dsp:sp>
    <dsp:sp modelId="{413B01B9-584D-4392-A327-929BD4C61EF9}">
      <dsp:nvSpPr>
        <dsp:cNvPr id="0" name=""/>
        <dsp:cNvSpPr/>
      </dsp:nvSpPr>
      <dsp:spPr>
        <a:xfrm>
          <a:off x="4191000" y="1460500"/>
          <a:ext cx="1904999" cy="1143000"/>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AU" sz="1800" b="1" kern="1200" dirty="0">
              <a:latin typeface="Arial" pitchFamily="34" charset="0"/>
              <a:cs typeface="Arial" pitchFamily="34" charset="0"/>
            </a:rPr>
            <a:t>Self management</a:t>
          </a:r>
        </a:p>
      </dsp:txBody>
      <dsp:txXfrm>
        <a:off x="4191000" y="1460500"/>
        <a:ext cx="1904999" cy="1143000"/>
      </dsp:txXfrm>
    </dsp:sp>
    <dsp:sp modelId="{3BD5504C-70C5-48E0-B51E-B8527A437BE3}">
      <dsp:nvSpPr>
        <dsp:cNvPr id="0" name=""/>
        <dsp:cNvSpPr/>
      </dsp:nvSpPr>
      <dsp:spPr>
        <a:xfrm>
          <a:off x="1047750" y="2793999"/>
          <a:ext cx="1904999" cy="1143000"/>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AU" sz="1800" b="1" kern="1200" dirty="0">
              <a:latin typeface="Arial" pitchFamily="34" charset="0"/>
              <a:cs typeface="Arial" pitchFamily="34" charset="0"/>
            </a:rPr>
            <a:t>Learning</a:t>
          </a:r>
        </a:p>
      </dsp:txBody>
      <dsp:txXfrm>
        <a:off x="1047750" y="2793999"/>
        <a:ext cx="1904999" cy="1143000"/>
      </dsp:txXfrm>
    </dsp:sp>
    <dsp:sp modelId="{3025273D-7CB2-46D2-96B1-4EA4E01E26C9}">
      <dsp:nvSpPr>
        <dsp:cNvPr id="0" name=""/>
        <dsp:cNvSpPr/>
      </dsp:nvSpPr>
      <dsp:spPr>
        <a:xfrm>
          <a:off x="3143250" y="2793999"/>
          <a:ext cx="1904999" cy="1143000"/>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AU" sz="1800" b="1" kern="1200" dirty="0">
              <a:latin typeface="Arial" pitchFamily="34" charset="0"/>
              <a:cs typeface="Arial" pitchFamily="34" charset="0"/>
            </a:rPr>
            <a:t>Technology</a:t>
          </a:r>
        </a:p>
      </dsp:txBody>
      <dsp:txXfrm>
        <a:off x="3143250" y="2793999"/>
        <a:ext cx="1904999" cy="1143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857B87-FD84-4454-B889-5BE39E30A849}">
      <dsp:nvSpPr>
        <dsp:cNvPr id="0" name=""/>
        <dsp:cNvSpPr/>
      </dsp:nvSpPr>
      <dsp:spPr>
        <a:xfrm>
          <a:off x="0" y="405617"/>
          <a:ext cx="8683924" cy="1434998"/>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AU" sz="2000" b="1" kern="1200" dirty="0">
              <a:solidFill>
                <a:sysClr val="window" lastClr="FFFFFF"/>
              </a:solidFill>
              <a:latin typeface="Arial" pitchFamily="34" charset="0"/>
              <a:ea typeface="+mn-ea"/>
              <a:cs typeface="Arial" pitchFamily="34" charset="0"/>
            </a:rPr>
            <a:t>Learn Local Organisation</a:t>
          </a:r>
        </a:p>
        <a:p>
          <a:pPr marL="0" lvl="0" indent="0" algn="l" defTabSz="889000">
            <a:lnSpc>
              <a:spcPct val="90000"/>
            </a:lnSpc>
            <a:spcBef>
              <a:spcPct val="0"/>
            </a:spcBef>
            <a:spcAft>
              <a:spcPct val="35000"/>
            </a:spcAft>
            <a:buNone/>
          </a:pPr>
          <a:r>
            <a:rPr lang="en-AU" sz="1800" kern="1200" dirty="0">
              <a:solidFill>
                <a:sysClr val="window" lastClr="FFFFFF"/>
              </a:solidFill>
              <a:latin typeface="Arial" pitchFamily="34" charset="0"/>
              <a:ea typeface="+mn-ea"/>
              <a:cs typeface="Arial" pitchFamily="34" charset="0"/>
            </a:rPr>
            <a:t>Decide on what programs require moderation</a:t>
          </a:r>
          <a:endParaRPr lang="en-AU" sz="1800" kern="1200" dirty="0">
            <a:solidFill>
              <a:sysClr val="window" lastClr="FFFFFF"/>
            </a:solidFill>
            <a:latin typeface="Calibri"/>
            <a:ea typeface="+mn-ea"/>
            <a:cs typeface="+mn-cs"/>
          </a:endParaRPr>
        </a:p>
        <a:p>
          <a:pPr marL="0" lvl="0" indent="0" algn="l" defTabSz="889000">
            <a:lnSpc>
              <a:spcPct val="90000"/>
            </a:lnSpc>
            <a:spcBef>
              <a:spcPct val="0"/>
            </a:spcBef>
            <a:spcAft>
              <a:spcPct val="35000"/>
            </a:spcAft>
            <a:buNone/>
          </a:pPr>
          <a:r>
            <a:rPr lang="en-AU" sz="1800" kern="1200" dirty="0">
              <a:solidFill>
                <a:sysClr val="window" lastClr="FFFFFF"/>
              </a:solidFill>
              <a:latin typeface="Arial" pitchFamily="34" charset="0"/>
              <a:ea typeface="+mn-ea"/>
              <a:cs typeface="Arial" pitchFamily="34" charset="0"/>
            </a:rPr>
            <a:t>Arrange venue, date, time and confirm with relevant practitioners</a:t>
          </a:r>
        </a:p>
      </dsp:txBody>
      <dsp:txXfrm>
        <a:off x="70051" y="475668"/>
        <a:ext cx="8543822" cy="1294896"/>
      </dsp:txXfrm>
    </dsp:sp>
    <dsp:sp modelId="{ED114EC0-68BB-4319-BD8C-1DD6DFF7A93B}">
      <dsp:nvSpPr>
        <dsp:cNvPr id="0" name=""/>
        <dsp:cNvSpPr/>
      </dsp:nvSpPr>
      <dsp:spPr>
        <a:xfrm>
          <a:off x="0" y="2290697"/>
          <a:ext cx="8683924" cy="1583010"/>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AU" sz="2000" b="1" kern="1200" dirty="0">
              <a:solidFill>
                <a:sysClr val="window" lastClr="FFFFFF"/>
              </a:solidFill>
              <a:latin typeface="Arial" pitchFamily="34" charset="0"/>
              <a:ea typeface="+mn-ea"/>
              <a:cs typeface="Arial" pitchFamily="34" charset="0"/>
            </a:rPr>
            <a:t>Practitioner </a:t>
          </a:r>
          <a:r>
            <a:rPr lang="en-AU" sz="2000" b="0" kern="1200" dirty="0">
              <a:solidFill>
                <a:sysClr val="window" lastClr="FFFFFF"/>
              </a:solidFill>
              <a:latin typeface="Arial" pitchFamily="34" charset="0"/>
              <a:ea typeface="+mn-ea"/>
              <a:cs typeface="Arial" pitchFamily="34" charset="0"/>
            </a:rPr>
            <a:t>(assisted by admin</a:t>
          </a:r>
          <a:r>
            <a:rPr lang="en-AU" sz="1800" b="0" kern="1200" dirty="0">
              <a:solidFill>
                <a:sysClr val="window" lastClr="FFFFFF"/>
              </a:solidFill>
              <a:latin typeface="Arial" pitchFamily="34" charset="0"/>
              <a:ea typeface="+mn-ea"/>
              <a:cs typeface="Arial" pitchFamily="34" charset="0"/>
            </a:rPr>
            <a:t>)</a:t>
          </a:r>
        </a:p>
        <a:p>
          <a:pPr marL="0" lvl="0" indent="0" algn="l" defTabSz="889000">
            <a:lnSpc>
              <a:spcPct val="90000"/>
            </a:lnSpc>
            <a:spcBef>
              <a:spcPct val="0"/>
            </a:spcBef>
            <a:spcAft>
              <a:spcPct val="35000"/>
            </a:spcAft>
            <a:buNone/>
          </a:pPr>
          <a:r>
            <a:rPr lang="en-AU" sz="1800" kern="1200" dirty="0">
              <a:solidFill>
                <a:sysClr val="window" lastClr="FFFFFF"/>
              </a:solidFill>
              <a:latin typeface="Arial" pitchFamily="34" charset="0"/>
              <a:ea typeface="+mn-ea"/>
              <a:cs typeface="Arial" pitchFamily="34" charset="0"/>
            </a:rPr>
            <a:t>Collect Course Plan and Session Planner</a:t>
          </a:r>
        </a:p>
        <a:p>
          <a:pPr marL="0" lvl="0" indent="0" algn="l" defTabSz="889000">
            <a:lnSpc>
              <a:spcPct val="90000"/>
            </a:lnSpc>
            <a:spcBef>
              <a:spcPct val="0"/>
            </a:spcBef>
            <a:spcAft>
              <a:spcPct val="35000"/>
            </a:spcAft>
            <a:buNone/>
          </a:pPr>
          <a:r>
            <a:rPr lang="en-AU" sz="1800" kern="1200" dirty="0">
              <a:solidFill>
                <a:sysClr val="window" lastClr="FFFFFF"/>
              </a:solidFill>
              <a:latin typeface="Arial" pitchFamily="34" charset="0"/>
              <a:ea typeface="+mn-ea"/>
              <a:cs typeface="Arial" pitchFamily="34" charset="0"/>
            </a:rPr>
            <a:t>Collect feedback and evaluation</a:t>
          </a:r>
        </a:p>
        <a:p>
          <a:pPr marL="0" lvl="0" indent="0" algn="l" defTabSz="889000">
            <a:lnSpc>
              <a:spcPct val="90000"/>
            </a:lnSpc>
            <a:spcBef>
              <a:spcPct val="0"/>
            </a:spcBef>
            <a:spcAft>
              <a:spcPct val="35000"/>
            </a:spcAft>
            <a:buNone/>
          </a:pPr>
          <a:r>
            <a:rPr lang="en-AU" sz="1800" kern="1200" dirty="0">
              <a:solidFill>
                <a:sysClr val="window" lastClr="FFFFFF"/>
              </a:solidFill>
              <a:latin typeface="Arial" pitchFamily="34" charset="0"/>
              <a:ea typeface="+mn-ea"/>
              <a:cs typeface="Arial" pitchFamily="34" charset="0"/>
            </a:rPr>
            <a:t>Collect samples of learner work or other evidence of outcomes</a:t>
          </a:r>
        </a:p>
      </dsp:txBody>
      <dsp:txXfrm>
        <a:off x="77276" y="2367973"/>
        <a:ext cx="8529372" cy="14284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73C2F1-902B-42F5-A0DC-B2A1925D9ED8}">
      <dsp:nvSpPr>
        <dsp:cNvPr id="0" name=""/>
        <dsp:cNvSpPr/>
      </dsp:nvSpPr>
      <dsp:spPr>
        <a:xfrm>
          <a:off x="212244" y="0"/>
          <a:ext cx="8066132" cy="1860231"/>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AU" sz="2400" b="1" kern="1200" dirty="0">
              <a:solidFill>
                <a:sysClr val="window" lastClr="FFFFFF"/>
              </a:solidFill>
              <a:latin typeface="Arial" pitchFamily="34" charset="0"/>
              <a:ea typeface="+mn-ea"/>
              <a:cs typeface="Arial" pitchFamily="34" charset="0"/>
            </a:rPr>
            <a:t>Practitioner</a:t>
          </a:r>
        </a:p>
        <a:p>
          <a:pPr marL="0" lvl="0" indent="0" algn="l" defTabSz="1066800">
            <a:lnSpc>
              <a:spcPct val="90000"/>
            </a:lnSpc>
            <a:spcBef>
              <a:spcPct val="0"/>
            </a:spcBef>
            <a:spcAft>
              <a:spcPct val="35000"/>
            </a:spcAft>
            <a:buNone/>
          </a:pPr>
          <a:r>
            <a:rPr lang="en-AU" sz="2000" kern="1200" dirty="0">
              <a:solidFill>
                <a:sysClr val="window" lastClr="FFFFFF"/>
              </a:solidFill>
              <a:latin typeface="Arial" pitchFamily="34" charset="0"/>
              <a:ea typeface="+mn-ea"/>
              <a:cs typeface="Arial" pitchFamily="34" charset="0"/>
            </a:rPr>
            <a:t>Share the results peers and management</a:t>
          </a:r>
        </a:p>
      </dsp:txBody>
      <dsp:txXfrm>
        <a:off x="303053" y="90809"/>
        <a:ext cx="7884514" cy="16786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F4612A-D16D-45E0-88B8-B30CA7B52BC6}">
      <dsp:nvSpPr>
        <dsp:cNvPr id="0" name=""/>
        <dsp:cNvSpPr/>
      </dsp:nvSpPr>
      <dsp:spPr>
        <a:xfrm>
          <a:off x="0" y="68715"/>
          <a:ext cx="7946547" cy="2091375"/>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AU" sz="2400" b="1" kern="1200" dirty="0">
              <a:solidFill>
                <a:sysClr val="window" lastClr="FFFFFF"/>
              </a:solidFill>
              <a:latin typeface="Arial" pitchFamily="34" charset="0"/>
              <a:ea typeface="+mn-ea"/>
              <a:cs typeface="Arial" pitchFamily="34" charset="0"/>
            </a:rPr>
            <a:t>Learn Local Organisation</a:t>
          </a:r>
        </a:p>
        <a:p>
          <a:pPr marL="0" lvl="0" indent="0" algn="l" defTabSz="1066800">
            <a:lnSpc>
              <a:spcPct val="90000"/>
            </a:lnSpc>
            <a:spcBef>
              <a:spcPct val="0"/>
            </a:spcBef>
            <a:spcAft>
              <a:spcPct val="35000"/>
            </a:spcAft>
            <a:buNone/>
          </a:pPr>
          <a:r>
            <a:rPr lang="en-AU" sz="2000" kern="1200" dirty="0">
              <a:solidFill>
                <a:sysClr val="window" lastClr="FFFFFF"/>
              </a:solidFill>
              <a:latin typeface="Arial" pitchFamily="34" charset="0"/>
              <a:ea typeface="+mn-ea"/>
              <a:cs typeface="Arial" pitchFamily="34" charset="0"/>
            </a:rPr>
            <a:t>Agree and document an action plan with the practitioner using page 2 of the </a:t>
          </a:r>
          <a:r>
            <a:rPr lang="en-AU" sz="2000" b="1" kern="1200" dirty="0">
              <a:solidFill>
                <a:sysClr val="window" lastClr="FFFFFF"/>
              </a:solidFill>
              <a:latin typeface="Arial" pitchFamily="34" charset="0"/>
              <a:ea typeface="+mn-ea"/>
              <a:cs typeface="Arial" pitchFamily="34" charset="0"/>
            </a:rPr>
            <a:t>Moderation Summary </a:t>
          </a:r>
          <a:r>
            <a:rPr lang="en-AU" sz="2000" kern="1200" dirty="0">
              <a:solidFill>
                <a:sysClr val="window" lastClr="FFFFFF"/>
              </a:solidFill>
              <a:latin typeface="Arial" pitchFamily="34" charset="0"/>
              <a:ea typeface="+mn-ea"/>
              <a:cs typeface="Arial" pitchFamily="34" charset="0"/>
            </a:rPr>
            <a:t>form</a:t>
          </a:r>
        </a:p>
        <a:p>
          <a:pPr marL="0" lvl="0" indent="0" algn="l" defTabSz="1066800">
            <a:lnSpc>
              <a:spcPct val="90000"/>
            </a:lnSpc>
            <a:spcBef>
              <a:spcPct val="0"/>
            </a:spcBef>
            <a:spcAft>
              <a:spcPct val="35000"/>
            </a:spcAft>
            <a:buNone/>
          </a:pPr>
          <a:r>
            <a:rPr lang="en-AU" sz="2000" kern="1200" dirty="0">
              <a:solidFill>
                <a:sysClr val="window" lastClr="FFFFFF"/>
              </a:solidFill>
              <a:latin typeface="Arial" pitchFamily="34" charset="0"/>
              <a:ea typeface="+mn-ea"/>
              <a:cs typeface="Arial" pitchFamily="34" charset="0"/>
            </a:rPr>
            <a:t>Follow through with action plan documenting progress</a:t>
          </a:r>
        </a:p>
        <a:p>
          <a:pPr marL="0" lvl="0" indent="0" algn="l" defTabSz="1066800">
            <a:lnSpc>
              <a:spcPct val="90000"/>
            </a:lnSpc>
            <a:spcBef>
              <a:spcPct val="0"/>
            </a:spcBef>
            <a:spcAft>
              <a:spcPct val="35000"/>
            </a:spcAft>
            <a:buNone/>
          </a:pPr>
          <a:r>
            <a:rPr lang="en-AU" sz="2000" kern="1200" dirty="0">
              <a:solidFill>
                <a:sysClr val="window" lastClr="FFFFFF"/>
              </a:solidFill>
              <a:latin typeface="Arial" pitchFamily="34" charset="0"/>
              <a:ea typeface="+mn-ea"/>
              <a:cs typeface="Arial" pitchFamily="34" charset="0"/>
            </a:rPr>
            <a:t>Provide evidence of moderation to ACFE when requested</a:t>
          </a:r>
        </a:p>
      </dsp:txBody>
      <dsp:txXfrm>
        <a:off x="102093" y="170808"/>
        <a:ext cx="7742361" cy="188718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AU"/>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3AB41F8-0228-476E-A036-680AD77F5D57}" type="datetimeFigureOut">
              <a:rPr lang="en-AU"/>
              <a:pPr>
                <a:defRPr/>
              </a:pPr>
              <a:t>14/12/2020</a:t>
            </a:fld>
            <a:endParaRPr lang="en-AU"/>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AU"/>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18880D5-ACEF-4526-9183-A2205490A2D7}" type="slidenum">
              <a:rPr lang="en-AU"/>
              <a:pPr>
                <a:defRPr/>
              </a:pPr>
              <a:t>‹#›</a:t>
            </a:fld>
            <a:endParaRPr lang="en-AU"/>
          </a:p>
        </p:txBody>
      </p:sp>
    </p:spTree>
    <p:extLst>
      <p:ext uri="{BB962C8B-B14F-4D97-AF65-F5344CB8AC3E}">
        <p14:creationId xmlns:p14="http://schemas.microsoft.com/office/powerpoint/2010/main" val="155034189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AU"/>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CAFE3FE-67BD-4997-97FE-AC6F5CDBCCAA}" type="datetimeFigureOut">
              <a:rPr lang="en-AU"/>
              <a:pPr>
                <a:defRPr/>
              </a:pPr>
              <a:t>14/12/2020</a:t>
            </a:fld>
            <a:endParaRPr lang="en-AU"/>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AU"/>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30CDFFE-A145-4B07-8D05-0CB541E2F669}" type="slidenum">
              <a:rPr lang="en-AU"/>
              <a:pPr>
                <a:defRPr/>
              </a:pPr>
              <a:t>‹#›</a:t>
            </a:fld>
            <a:endParaRPr lang="en-AU"/>
          </a:p>
        </p:txBody>
      </p:sp>
    </p:spTree>
    <p:extLst>
      <p:ext uri="{BB962C8B-B14F-4D97-AF65-F5344CB8AC3E}">
        <p14:creationId xmlns:p14="http://schemas.microsoft.com/office/powerpoint/2010/main" val="341271479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PowerPoint</a:t>
            </a:r>
            <a:r>
              <a:rPr lang="en-AU" baseline="0" dirty="0"/>
              <a:t> is designed for learn local providers who would like to train staff on the Pre-accredited </a:t>
            </a:r>
            <a:r>
              <a:rPr lang="en-AU" dirty="0"/>
              <a:t>Q</a:t>
            </a:r>
            <a:r>
              <a:rPr lang="en-AU" baseline="0" dirty="0"/>
              <a:t>uality </a:t>
            </a:r>
            <a:r>
              <a:rPr lang="en-AU" dirty="0"/>
              <a:t>F</a:t>
            </a:r>
            <a:r>
              <a:rPr lang="en-AU" baseline="0" dirty="0"/>
              <a:t>ramework in a small group internally or in a 1-1 session.</a:t>
            </a:r>
          </a:p>
          <a:p>
            <a:r>
              <a:rPr lang="en-AU" baseline="0" dirty="0"/>
              <a:t>This resources is chunked so you can choose to do all topics together or separate them and do them one at a time whatever works best for you and your staff.  </a:t>
            </a:r>
          </a:p>
          <a:p>
            <a:r>
              <a:rPr lang="en-AU" baseline="0" dirty="0"/>
              <a:t>As pre-reading think about providing a copy of the A-frame brochure to attendees (you will find this on the ACFE website) this helps with understanding the tools with in the A-frame – </a:t>
            </a:r>
            <a:r>
              <a:rPr lang="en-AU" dirty="0"/>
              <a:t>t</a:t>
            </a:r>
            <a:r>
              <a:rPr lang="en-AU" baseline="0" dirty="0"/>
              <a:t>he</a:t>
            </a:r>
            <a:r>
              <a:rPr lang="en-AU" dirty="0"/>
              <a:t> course plan and the learner plan.</a:t>
            </a:r>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a:t>
            </a:fld>
            <a:endParaRPr lang="en-AU"/>
          </a:p>
        </p:txBody>
      </p:sp>
    </p:spTree>
    <p:extLst>
      <p:ext uri="{BB962C8B-B14F-4D97-AF65-F5344CB8AC3E}">
        <p14:creationId xmlns:p14="http://schemas.microsoft.com/office/powerpoint/2010/main" val="436787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Explore the planning</a:t>
            </a:r>
            <a:r>
              <a:rPr lang="en-AU" baseline="0" dirty="0"/>
              <a:t> guide in detail with everyone- you can separate people into pairs to explore and discuss or in a 1-1 you can do this with your staff member. Allow time for reading and discussion as needed.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10</a:t>
            </a:fld>
            <a:endParaRPr lang="en-AU"/>
          </a:p>
        </p:txBody>
      </p:sp>
    </p:spTree>
    <p:extLst>
      <p:ext uri="{BB962C8B-B14F-4D97-AF65-F5344CB8AC3E}">
        <p14:creationId xmlns:p14="http://schemas.microsoft.com/office/powerpoint/2010/main" val="33868652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Using the action plan provided have your staff members</a:t>
            </a:r>
            <a:r>
              <a:rPr lang="en-AU" baseline="0" dirty="0"/>
              <a:t> reflect on what did they learned and what they will need to do next.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11</a:t>
            </a:fld>
            <a:endParaRPr lang="en-AU"/>
          </a:p>
        </p:txBody>
      </p:sp>
    </p:spTree>
    <p:extLst>
      <p:ext uri="{BB962C8B-B14F-4D97-AF65-F5344CB8AC3E}">
        <p14:creationId xmlns:p14="http://schemas.microsoft.com/office/powerpoint/2010/main" val="3022967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It</a:t>
            </a:r>
            <a:r>
              <a:rPr lang="en-AU" baseline="0" dirty="0"/>
              <a:t> you are not going to cover the teaching guide you can skip this section. </a:t>
            </a:r>
          </a:p>
          <a:p>
            <a:r>
              <a:rPr lang="en-AU" baseline="0" dirty="0"/>
              <a:t>If you are – then handout a copy of the teaching guide to everyone</a:t>
            </a:r>
            <a:r>
              <a:rPr lang="en-AU" dirty="0"/>
              <a:t> at this stage. </a:t>
            </a:r>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12</a:t>
            </a:fld>
            <a:endParaRPr lang="en-AU"/>
          </a:p>
        </p:txBody>
      </p:sp>
    </p:spTree>
    <p:extLst>
      <p:ext uri="{BB962C8B-B14F-4D97-AF65-F5344CB8AC3E}">
        <p14:creationId xmlns:p14="http://schemas.microsoft.com/office/powerpoint/2010/main" val="13759247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Mention that this QI focuses on teaching and the teaching guide will provide teachers with</a:t>
            </a:r>
            <a:r>
              <a:rPr lang="en-AU" baseline="0" dirty="0"/>
              <a:t> information on how they can focus on quality in their teaching practice.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13</a:t>
            </a:fld>
            <a:endParaRPr lang="en-AU"/>
          </a:p>
        </p:txBody>
      </p:sp>
    </p:spTree>
    <p:extLst>
      <p:ext uri="{BB962C8B-B14F-4D97-AF65-F5344CB8AC3E}">
        <p14:creationId xmlns:p14="http://schemas.microsoft.com/office/powerpoint/2010/main" val="13759247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AU" dirty="0"/>
              <a:t>Explore the teaching</a:t>
            </a:r>
            <a:r>
              <a:rPr lang="en-AU" baseline="0" dirty="0"/>
              <a:t> guide in detail with everyone- you can separate people into pairs to explore and discuss or in a 1-1 you can do this with your staff member. Allow time for reading and discussion as needed. </a:t>
            </a:r>
            <a:endParaRPr lang="en-AU" dirty="0"/>
          </a:p>
          <a:p>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14</a:t>
            </a:fld>
            <a:endParaRPr lang="en-AU"/>
          </a:p>
        </p:txBody>
      </p:sp>
    </p:spTree>
    <p:extLst>
      <p:ext uri="{BB962C8B-B14F-4D97-AF65-F5344CB8AC3E}">
        <p14:creationId xmlns:p14="http://schemas.microsoft.com/office/powerpoint/2010/main" val="3242701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AU" dirty="0"/>
              <a:t>Using the action plan provided have your staff members</a:t>
            </a:r>
            <a:r>
              <a:rPr lang="en-AU" baseline="0" dirty="0"/>
              <a:t> reflect on what did they learned and what they will need to do next. </a:t>
            </a:r>
            <a:endParaRPr lang="en-AU" dirty="0"/>
          </a:p>
          <a:p>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15</a:t>
            </a:fld>
            <a:endParaRPr lang="en-AU"/>
          </a:p>
        </p:txBody>
      </p:sp>
    </p:spTree>
    <p:extLst>
      <p:ext uri="{BB962C8B-B14F-4D97-AF65-F5344CB8AC3E}">
        <p14:creationId xmlns:p14="http://schemas.microsoft.com/office/powerpoint/2010/main" val="5810848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Explore</a:t>
            </a:r>
            <a:r>
              <a:rPr lang="en-AU" baseline="0" dirty="0"/>
              <a:t> any definitions people have to set the scene and ask if anyone has done any form of moderation before. You can pose the question – ‘what does this mean in a pre-accredited context?’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16</a:t>
            </a:fld>
            <a:endParaRPr lang="en-AU"/>
          </a:p>
        </p:txBody>
      </p:sp>
    </p:spTree>
    <p:extLst>
      <p:ext uri="{BB962C8B-B14F-4D97-AF65-F5344CB8AC3E}">
        <p14:creationId xmlns:p14="http://schemas.microsoft.com/office/powerpoint/2010/main" val="36569880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slide explains</a:t>
            </a:r>
            <a:r>
              <a:rPr lang="en-AU" baseline="0" dirty="0"/>
              <a:t> what we mean by moderation in a pre-accredited </a:t>
            </a:r>
            <a:r>
              <a:rPr lang="en-AU" dirty="0"/>
              <a:t>education and training</a:t>
            </a:r>
            <a:r>
              <a:rPr lang="en-AU" baseline="0" dirty="0"/>
              <a:t>. It also explains the differences between accredited and pre-accredited moderation. Handout the moderation guide document here as a resources for staff members.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17</a:t>
            </a:fld>
            <a:endParaRPr lang="en-AU"/>
          </a:p>
        </p:txBody>
      </p:sp>
    </p:spTree>
    <p:extLst>
      <p:ext uri="{BB962C8B-B14F-4D97-AF65-F5344CB8AC3E}">
        <p14:creationId xmlns:p14="http://schemas.microsoft.com/office/powerpoint/2010/main" val="22752734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Elicit other ideas from  the staff members/group.				</a:t>
            </a:r>
          </a:p>
          <a:p>
            <a:r>
              <a:rPr lang="en-AU" dirty="0"/>
              <a:t>When would you undertake moderation?</a:t>
            </a:r>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18</a:t>
            </a:fld>
            <a:endParaRPr lang="en-AU"/>
          </a:p>
        </p:txBody>
      </p:sp>
    </p:spTree>
    <p:extLst>
      <p:ext uri="{BB962C8B-B14F-4D97-AF65-F5344CB8AC3E}">
        <p14:creationId xmlns:p14="http://schemas.microsoft.com/office/powerpoint/2010/main" val="42372305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Review the 8 employability skills with your staff members to confirm knowledge and understanding.</a:t>
            </a:r>
          </a:p>
          <a:p>
            <a:r>
              <a:rPr lang="en-AU" dirty="0"/>
              <a:t>If required, go to hidden slides that outline each employability skills (2 hidden slides)</a:t>
            </a:r>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19</a:t>
            </a:fld>
            <a:endParaRPr lang="en-AU"/>
          </a:p>
        </p:txBody>
      </p:sp>
    </p:spTree>
    <p:extLst>
      <p:ext uri="{BB962C8B-B14F-4D97-AF65-F5344CB8AC3E}">
        <p14:creationId xmlns:p14="http://schemas.microsoft.com/office/powerpoint/2010/main" val="2623344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slide can be customised if you just want to focus on one part of the framework such as the</a:t>
            </a:r>
            <a:r>
              <a:rPr lang="en-AU" baseline="0" dirty="0"/>
              <a:t> teaching guide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a:t>
            </a:fld>
            <a:endParaRPr lang="en-AU"/>
          </a:p>
        </p:txBody>
      </p:sp>
    </p:spTree>
    <p:extLst>
      <p:ext uri="{BB962C8B-B14F-4D97-AF65-F5344CB8AC3E}">
        <p14:creationId xmlns:p14="http://schemas.microsoft.com/office/powerpoint/2010/main" val="10470374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20</a:t>
            </a:fld>
            <a:endParaRPr lang="en-AU"/>
          </a:p>
        </p:txBody>
      </p:sp>
    </p:spTree>
    <p:extLst>
      <p:ext uri="{BB962C8B-B14F-4D97-AF65-F5344CB8AC3E}">
        <p14:creationId xmlns:p14="http://schemas.microsoft.com/office/powerpoint/2010/main" val="30006972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21</a:t>
            </a:fld>
            <a:endParaRPr lang="en-AU"/>
          </a:p>
        </p:txBody>
      </p:sp>
    </p:spTree>
    <p:extLst>
      <p:ext uri="{BB962C8B-B14F-4D97-AF65-F5344CB8AC3E}">
        <p14:creationId xmlns:p14="http://schemas.microsoft.com/office/powerpoint/2010/main" val="28513967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22</a:t>
            </a:fld>
            <a:endParaRPr lang="en-AU"/>
          </a:p>
        </p:txBody>
      </p:sp>
    </p:spTree>
    <p:extLst>
      <p:ext uri="{BB962C8B-B14F-4D97-AF65-F5344CB8AC3E}">
        <p14:creationId xmlns:p14="http://schemas.microsoft.com/office/powerpoint/2010/main" val="28513967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23</a:t>
            </a:fld>
            <a:endParaRPr lang="en-AU"/>
          </a:p>
        </p:txBody>
      </p:sp>
    </p:spTree>
    <p:extLst>
      <p:ext uri="{BB962C8B-B14F-4D97-AF65-F5344CB8AC3E}">
        <p14:creationId xmlns:p14="http://schemas.microsoft.com/office/powerpoint/2010/main" val="28513967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24</a:t>
            </a:fld>
            <a:endParaRPr lang="en-AU"/>
          </a:p>
        </p:txBody>
      </p:sp>
    </p:spTree>
    <p:extLst>
      <p:ext uri="{BB962C8B-B14F-4D97-AF65-F5344CB8AC3E}">
        <p14:creationId xmlns:p14="http://schemas.microsoft.com/office/powerpoint/2010/main" val="28513967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25</a:t>
            </a:fld>
            <a:endParaRPr lang="en-AU"/>
          </a:p>
        </p:txBody>
      </p:sp>
    </p:spTree>
    <p:extLst>
      <p:ext uri="{BB962C8B-B14F-4D97-AF65-F5344CB8AC3E}">
        <p14:creationId xmlns:p14="http://schemas.microsoft.com/office/powerpoint/2010/main" val="28513967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Ask the group when do they think</a:t>
            </a:r>
            <a:r>
              <a:rPr lang="en-AU" baseline="0" dirty="0"/>
              <a:t> moderation can take place? Then show content.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26</a:t>
            </a:fld>
            <a:endParaRPr lang="en-AU"/>
          </a:p>
        </p:txBody>
      </p:sp>
    </p:spTree>
    <p:extLst>
      <p:ext uri="{BB962C8B-B14F-4D97-AF65-F5344CB8AC3E}">
        <p14:creationId xmlns:p14="http://schemas.microsoft.com/office/powerpoint/2010/main" val="18863016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Explore the moderation tools</a:t>
            </a:r>
            <a:r>
              <a:rPr lang="en-AU" baseline="0" dirty="0"/>
              <a:t> together using the sample tools completed at the back of the moderation guide.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27</a:t>
            </a:fld>
            <a:endParaRPr lang="en-AU"/>
          </a:p>
        </p:txBody>
      </p:sp>
    </p:spTree>
    <p:extLst>
      <p:ext uri="{BB962C8B-B14F-4D97-AF65-F5344CB8AC3E}">
        <p14:creationId xmlns:p14="http://schemas.microsoft.com/office/powerpoint/2010/main" val="577029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AU" dirty="0"/>
              <a:t>Using the action plan provided have your staff members</a:t>
            </a:r>
            <a:r>
              <a:rPr lang="en-AU" baseline="0" dirty="0"/>
              <a:t> reflect on what did </a:t>
            </a:r>
            <a:r>
              <a:rPr lang="en-AU" baseline="0"/>
              <a:t>they learned </a:t>
            </a:r>
            <a:r>
              <a:rPr lang="en-AU" baseline="0" dirty="0"/>
              <a:t>and what they will need to do next. </a:t>
            </a:r>
            <a:endParaRPr lang="en-AU" dirty="0"/>
          </a:p>
          <a:p>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28</a:t>
            </a:fld>
            <a:endParaRPr lang="en-AU"/>
          </a:p>
        </p:txBody>
      </p:sp>
    </p:spTree>
    <p:extLst>
      <p:ext uri="{BB962C8B-B14F-4D97-AF65-F5344CB8AC3E}">
        <p14:creationId xmlns:p14="http://schemas.microsoft.com/office/powerpoint/2010/main" val="1303366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Ask if anyone knows what this is?</a:t>
            </a:r>
            <a:r>
              <a:rPr lang="en-AU" baseline="0" dirty="0"/>
              <a:t> Run this as an ice breaker in a small group getting people to work as a small group of</a:t>
            </a:r>
            <a:r>
              <a:rPr lang="en-AU" dirty="0"/>
              <a:t> </a:t>
            </a:r>
            <a:r>
              <a:rPr lang="en-AU" baseline="0" dirty="0"/>
              <a:t>3 to discuss or in pairs if you have 4 people. Then show the content.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3</a:t>
            </a:fld>
            <a:endParaRPr lang="en-AU"/>
          </a:p>
        </p:txBody>
      </p:sp>
    </p:spTree>
    <p:extLst>
      <p:ext uri="{BB962C8B-B14F-4D97-AF65-F5344CB8AC3E}">
        <p14:creationId xmlns:p14="http://schemas.microsoft.com/office/powerpoint/2010/main" val="1172683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Initially</a:t>
            </a:r>
            <a:r>
              <a:rPr lang="en-AU" baseline="0" dirty="0"/>
              <a:t> explore with the group what pre-accredited courses are, then provide the content</a:t>
            </a:r>
            <a:r>
              <a:rPr lang="en-AU" dirty="0"/>
              <a:t> and debrief. </a:t>
            </a:r>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4</a:t>
            </a:fld>
            <a:endParaRPr lang="en-AU"/>
          </a:p>
        </p:txBody>
      </p:sp>
    </p:spTree>
    <p:extLst>
      <p:ext uri="{BB962C8B-B14F-4D97-AF65-F5344CB8AC3E}">
        <p14:creationId xmlns:p14="http://schemas.microsoft.com/office/powerpoint/2010/main" val="1418879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You may have already touched on this before while</a:t>
            </a:r>
            <a:r>
              <a:rPr lang="en-AU" baseline="0" dirty="0"/>
              <a:t> talking about what pre-accredited courses are so you can use this slide to summarise the discussion that you had.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5</a:t>
            </a:fld>
            <a:endParaRPr lang="en-AU"/>
          </a:p>
        </p:txBody>
      </p:sp>
    </p:spTree>
    <p:extLst>
      <p:ext uri="{BB962C8B-B14F-4D97-AF65-F5344CB8AC3E}">
        <p14:creationId xmlns:p14="http://schemas.microsoft.com/office/powerpoint/2010/main" val="2852523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is</a:t>
            </a:r>
            <a:r>
              <a:rPr lang="en-AU" baseline="0" dirty="0"/>
              <a:t> a high level slide showing the parts of the kit – you can remark that the focus we have is on 3,4,5.  Sections 8 and 9 are available as reading material.</a:t>
            </a:r>
            <a:r>
              <a:rPr lang="en-AU" dirty="0"/>
              <a:t> You will </a:t>
            </a:r>
            <a:r>
              <a:rPr lang="en-AU" baseline="0" dirty="0"/>
              <a:t>have covered sections 1 and 2 already</a:t>
            </a:r>
            <a:r>
              <a:rPr lang="en-AU" dirty="0"/>
              <a:t> if you have used the previous slides. </a:t>
            </a:r>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6</a:t>
            </a:fld>
            <a:endParaRPr lang="en-AU"/>
          </a:p>
        </p:txBody>
      </p:sp>
    </p:spTree>
    <p:extLst>
      <p:ext uri="{BB962C8B-B14F-4D97-AF65-F5344CB8AC3E}">
        <p14:creationId xmlns:p14="http://schemas.microsoft.com/office/powerpoint/2010/main" val="707877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It</a:t>
            </a:r>
            <a:r>
              <a:rPr lang="en-AU" baseline="0" dirty="0"/>
              <a:t> you are not going to cover the planning guide you can skip this section. </a:t>
            </a:r>
          </a:p>
          <a:p>
            <a:r>
              <a:rPr lang="en-AU" baseline="0" dirty="0"/>
              <a:t>If you are – then handout a copy of the planning guide to everyone</a:t>
            </a:r>
            <a:r>
              <a:rPr lang="en-AU" dirty="0"/>
              <a:t> at this stage. </a:t>
            </a:r>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7</a:t>
            </a:fld>
            <a:endParaRPr lang="en-AU"/>
          </a:p>
        </p:txBody>
      </p:sp>
    </p:spTree>
    <p:extLst>
      <p:ext uri="{BB962C8B-B14F-4D97-AF65-F5344CB8AC3E}">
        <p14:creationId xmlns:p14="http://schemas.microsoft.com/office/powerpoint/2010/main" val="109382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diagram shows how all the parts of the PQF fit together as well as the outcomes and pathways. You</a:t>
            </a:r>
            <a:r>
              <a:rPr lang="en-AU" baseline="0" dirty="0"/>
              <a:t> can mention that the kit follows this flow starting with the planning guide (needs analysis and course plan) then the teaching guide (learner plans and course delivery) and then moderation and the course plan part 3 as part of evaluation. </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8</a:t>
            </a:fld>
            <a:endParaRPr lang="en-AU"/>
          </a:p>
        </p:txBody>
      </p:sp>
    </p:spTree>
    <p:extLst>
      <p:ext uri="{BB962C8B-B14F-4D97-AF65-F5344CB8AC3E}">
        <p14:creationId xmlns:p14="http://schemas.microsoft.com/office/powerpoint/2010/main" val="1387415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Explore the QI together,</a:t>
            </a:r>
            <a:r>
              <a:rPr lang="en-AU" baseline="0" dirty="0"/>
              <a:t> allowing some quiet time for reading and then time for discussion after each one to ensure understanding and discuss any queries or comments. Explain that these QI are the foundation of the framework and are a focus of moderation (which is to follow).</a:t>
            </a:r>
            <a:endParaRPr lang="en-AU" dirty="0"/>
          </a:p>
        </p:txBody>
      </p:sp>
      <p:sp>
        <p:nvSpPr>
          <p:cNvPr id="4" name="Slide Number Placeholder 3"/>
          <p:cNvSpPr>
            <a:spLocks noGrp="1"/>
          </p:cNvSpPr>
          <p:nvPr>
            <p:ph type="sldNum" sz="quarter" idx="10"/>
          </p:nvPr>
        </p:nvSpPr>
        <p:spPr/>
        <p:txBody>
          <a:bodyPr/>
          <a:lstStyle/>
          <a:p>
            <a:pPr>
              <a:defRPr/>
            </a:pPr>
            <a:fld id="{D30CDFFE-A145-4B07-8D05-0CB541E2F669}" type="slidenum">
              <a:rPr lang="en-AU" smtClean="0"/>
              <a:pPr>
                <a:defRPr/>
              </a:pPr>
              <a:t>9</a:t>
            </a:fld>
            <a:endParaRPr lang="en-AU"/>
          </a:p>
        </p:txBody>
      </p:sp>
    </p:spTree>
    <p:extLst>
      <p:ext uri="{BB962C8B-B14F-4D97-AF65-F5344CB8AC3E}">
        <p14:creationId xmlns:p14="http://schemas.microsoft.com/office/powerpoint/2010/main" val="4205845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2"/>
          <p:cNvSpPr>
            <a:spLocks/>
          </p:cNvSpPr>
          <p:nvPr userDrawn="1"/>
        </p:nvSpPr>
        <p:spPr bwMode="ltGray">
          <a:xfrm>
            <a:off x="0" y="0"/>
            <a:ext cx="9144000" cy="6858000"/>
          </a:xfrm>
          <a:custGeom>
            <a:avLst/>
            <a:gdLst>
              <a:gd name="T0" fmla="*/ 0 w 3592"/>
              <a:gd name="T1" fmla="*/ 0 h 2542"/>
              <a:gd name="T2" fmla="*/ 0 w 3592"/>
              <a:gd name="T3" fmla="*/ 1033550780 h 2542"/>
              <a:gd name="T4" fmla="*/ 2147483647 w 3592"/>
              <a:gd name="T5" fmla="*/ 1033550780 h 2542"/>
              <a:gd name="T6" fmla="*/ 2147483647 w 3592"/>
              <a:gd name="T7" fmla="*/ 2147483647 h 2542"/>
              <a:gd name="T8" fmla="*/ 2147483647 w 3592"/>
              <a:gd name="T9" fmla="*/ 2147483647 h 2542"/>
              <a:gd name="T10" fmla="*/ 0 w 3592"/>
              <a:gd name="T11" fmla="*/ 2147483647 h 2542"/>
              <a:gd name="T12" fmla="*/ 0 w 3592"/>
              <a:gd name="T13" fmla="*/ 2147483647 h 2542"/>
              <a:gd name="T14" fmla="*/ 2147483647 w 3592"/>
              <a:gd name="T15" fmla="*/ 2147483647 h 2542"/>
              <a:gd name="T16" fmla="*/ 2147483647 w 3592"/>
              <a:gd name="T17" fmla="*/ 0 h 2542"/>
              <a:gd name="T18" fmla="*/ 0 w 3592"/>
              <a:gd name="T19" fmla="*/ 0 h 25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592" h="2542">
                <a:moveTo>
                  <a:pt x="0" y="0"/>
                </a:moveTo>
                <a:cubicBezTo>
                  <a:pt x="0" y="142"/>
                  <a:pt x="0" y="142"/>
                  <a:pt x="0" y="142"/>
                </a:cubicBezTo>
                <a:cubicBezTo>
                  <a:pt x="3453" y="142"/>
                  <a:pt x="3453" y="142"/>
                  <a:pt x="3453" y="142"/>
                </a:cubicBezTo>
                <a:cubicBezTo>
                  <a:pt x="3453" y="2192"/>
                  <a:pt x="3453" y="2192"/>
                  <a:pt x="3453" y="2192"/>
                </a:cubicBezTo>
                <a:cubicBezTo>
                  <a:pt x="3453" y="2319"/>
                  <a:pt x="3349" y="2422"/>
                  <a:pt x="3221" y="2422"/>
                </a:cubicBezTo>
                <a:cubicBezTo>
                  <a:pt x="0" y="2422"/>
                  <a:pt x="0" y="2422"/>
                  <a:pt x="0" y="2422"/>
                </a:cubicBezTo>
                <a:cubicBezTo>
                  <a:pt x="0" y="2542"/>
                  <a:pt x="0" y="2542"/>
                  <a:pt x="0" y="2542"/>
                </a:cubicBezTo>
                <a:cubicBezTo>
                  <a:pt x="3592" y="2542"/>
                  <a:pt x="3592" y="2542"/>
                  <a:pt x="3592" y="2542"/>
                </a:cubicBezTo>
                <a:cubicBezTo>
                  <a:pt x="3592" y="0"/>
                  <a:pt x="3592" y="0"/>
                  <a:pt x="3592" y="0"/>
                </a:cubicBez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AU"/>
          </a:p>
        </p:txBody>
      </p:sp>
      <p:grpSp>
        <p:nvGrpSpPr>
          <p:cNvPr id="5" name="Group 13"/>
          <p:cNvGrpSpPr>
            <a:grpSpLocks/>
          </p:cNvGrpSpPr>
          <p:nvPr userDrawn="1"/>
        </p:nvGrpSpPr>
        <p:grpSpPr bwMode="auto">
          <a:xfrm>
            <a:off x="398463" y="3254375"/>
            <a:ext cx="4344987" cy="2938463"/>
            <a:chOff x="412776" y="5242631"/>
            <a:chExt cx="1213618" cy="837991"/>
          </a:xfrm>
        </p:grpSpPr>
        <p:sp>
          <p:nvSpPr>
            <p:cNvPr id="6" name="Freeform 5"/>
            <p:cNvSpPr>
              <a:spLocks noEditPoints="1"/>
            </p:cNvSpPr>
            <p:nvPr userDrawn="1"/>
          </p:nvSpPr>
          <p:spPr bwMode="gray">
            <a:xfrm>
              <a:off x="412776" y="5242631"/>
              <a:ext cx="1061084" cy="646036"/>
            </a:xfrm>
            <a:custGeom>
              <a:avLst/>
              <a:gdLst>
                <a:gd name="T0" fmla="*/ 795 w 2123"/>
                <a:gd name="T1" fmla="*/ 1103 h 1261"/>
                <a:gd name="T2" fmla="*/ 795 w 2123"/>
                <a:gd name="T3" fmla="*/ 1261 h 1261"/>
                <a:gd name="T4" fmla="*/ 158 w 2123"/>
                <a:gd name="T5" fmla="*/ 1261 h 1261"/>
                <a:gd name="T6" fmla="*/ 0 w 2123"/>
                <a:gd name="T7" fmla="*/ 944 h 1261"/>
                <a:gd name="T8" fmla="*/ 158 w 2123"/>
                <a:gd name="T9" fmla="*/ 0 h 1261"/>
                <a:gd name="T10" fmla="*/ 317 w 2123"/>
                <a:gd name="T11" fmla="*/ 158 h 1261"/>
                <a:gd name="T12" fmla="*/ 317 w 2123"/>
                <a:gd name="T13" fmla="*/ 944 h 1261"/>
                <a:gd name="T14" fmla="*/ 637 w 2123"/>
                <a:gd name="T15" fmla="*/ 944 h 1261"/>
                <a:gd name="T16" fmla="*/ 1199 w 2123"/>
                <a:gd name="T17" fmla="*/ 1254 h 1261"/>
                <a:gd name="T18" fmla="*/ 1047 w 2123"/>
                <a:gd name="T19" fmla="*/ 1196 h 1261"/>
                <a:gd name="T20" fmla="*/ 978 w 2123"/>
                <a:gd name="T21" fmla="*/ 941 h 1261"/>
                <a:gd name="T22" fmla="*/ 1282 w 2123"/>
                <a:gd name="T23" fmla="*/ 1116 h 1261"/>
                <a:gd name="T24" fmla="*/ 1383 w 2123"/>
                <a:gd name="T25" fmla="*/ 1116 h 1261"/>
                <a:gd name="T26" fmla="*/ 1445 w 2123"/>
                <a:gd name="T27" fmla="*/ 1156 h 1261"/>
                <a:gd name="T28" fmla="*/ 1220 w 2123"/>
                <a:gd name="T29" fmla="*/ 1141 h 1261"/>
                <a:gd name="T30" fmla="*/ 1441 w 2123"/>
                <a:gd name="T31" fmla="*/ 1184 h 1261"/>
                <a:gd name="T32" fmla="*/ 1338 w 2123"/>
                <a:gd name="T33" fmla="*/ 1213 h 1261"/>
                <a:gd name="T34" fmla="*/ 1445 w 2123"/>
                <a:gd name="T35" fmla="*/ 1156 h 1261"/>
                <a:gd name="T36" fmla="*/ 1572 w 2123"/>
                <a:gd name="T37" fmla="*/ 1218 h 1261"/>
                <a:gd name="T38" fmla="*/ 1571 w 2123"/>
                <a:gd name="T39" fmla="*/ 1156 h 1261"/>
                <a:gd name="T40" fmla="*/ 1623 w 2123"/>
                <a:gd name="T41" fmla="*/ 1166 h 1261"/>
                <a:gd name="T42" fmla="*/ 1582 w 2123"/>
                <a:gd name="T43" fmla="*/ 1063 h 1261"/>
                <a:gd name="T44" fmla="*/ 1549 w 2123"/>
                <a:gd name="T45" fmla="*/ 1123 h 1261"/>
                <a:gd name="T46" fmla="*/ 1549 w 2123"/>
                <a:gd name="T47" fmla="*/ 1260 h 1261"/>
                <a:gd name="T48" fmla="*/ 1630 w 2123"/>
                <a:gd name="T49" fmla="*/ 1254 h 1261"/>
                <a:gd name="T50" fmla="*/ 1685 w 2123"/>
                <a:gd name="T51" fmla="*/ 1204 h 1261"/>
                <a:gd name="T52" fmla="*/ 1586 w 2123"/>
                <a:gd name="T53" fmla="*/ 1021 h 1261"/>
                <a:gd name="T54" fmla="*/ 1541 w 2123"/>
                <a:gd name="T55" fmla="*/ 1097 h 1261"/>
                <a:gd name="T56" fmla="*/ 1795 w 2123"/>
                <a:gd name="T57" fmla="*/ 1254 h 1261"/>
                <a:gd name="T58" fmla="*/ 1856 w 2123"/>
                <a:gd name="T59" fmla="*/ 1079 h 1261"/>
                <a:gd name="T60" fmla="*/ 1879 w 2123"/>
                <a:gd name="T61" fmla="*/ 1024 h 1261"/>
                <a:gd name="T62" fmla="*/ 1793 w 2123"/>
                <a:gd name="T63" fmla="*/ 1070 h 1261"/>
                <a:gd name="T64" fmla="*/ 1792 w 2123"/>
                <a:gd name="T65" fmla="*/ 1028 h 1261"/>
                <a:gd name="T66" fmla="*/ 1733 w 2123"/>
                <a:gd name="T67" fmla="*/ 1254 h 1261"/>
                <a:gd name="T68" fmla="*/ 1973 w 2123"/>
                <a:gd name="T69" fmla="*/ 1254 h 1261"/>
                <a:gd name="T70" fmla="*/ 2021 w 2123"/>
                <a:gd name="T71" fmla="*/ 1070 h 1261"/>
                <a:gd name="T72" fmla="*/ 2061 w 2123"/>
                <a:gd name="T73" fmla="*/ 1254 h 1261"/>
                <a:gd name="T74" fmla="*/ 2123 w 2123"/>
                <a:gd name="T75" fmla="*/ 1115 h 1261"/>
                <a:gd name="T76" fmla="*/ 1971 w 2123"/>
                <a:gd name="T77" fmla="*/ 1059 h 1261"/>
                <a:gd name="T78" fmla="*/ 1970 w 2123"/>
                <a:gd name="T79" fmla="*/ 1028 h 1261"/>
                <a:gd name="T80" fmla="*/ 1911 w 2123"/>
                <a:gd name="T81" fmla="*/ 1254 h 1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23" h="1261">
                  <a:moveTo>
                    <a:pt x="637" y="944"/>
                  </a:moveTo>
                  <a:cubicBezTo>
                    <a:pt x="724" y="944"/>
                    <a:pt x="795" y="1015"/>
                    <a:pt x="795" y="1103"/>
                  </a:cubicBezTo>
                  <a:cubicBezTo>
                    <a:pt x="795" y="1103"/>
                    <a:pt x="795" y="1103"/>
                    <a:pt x="795" y="1103"/>
                  </a:cubicBezTo>
                  <a:cubicBezTo>
                    <a:pt x="795" y="1261"/>
                    <a:pt x="795" y="1261"/>
                    <a:pt x="795" y="1261"/>
                  </a:cubicBezTo>
                  <a:cubicBezTo>
                    <a:pt x="158" y="1261"/>
                    <a:pt x="158" y="1261"/>
                    <a:pt x="158" y="1261"/>
                  </a:cubicBezTo>
                  <a:cubicBezTo>
                    <a:pt x="158" y="1261"/>
                    <a:pt x="158" y="1261"/>
                    <a:pt x="158" y="1261"/>
                  </a:cubicBezTo>
                  <a:cubicBezTo>
                    <a:pt x="70" y="1260"/>
                    <a:pt x="0" y="1189"/>
                    <a:pt x="0" y="1101"/>
                  </a:cubicBezTo>
                  <a:cubicBezTo>
                    <a:pt x="0" y="944"/>
                    <a:pt x="0" y="944"/>
                    <a:pt x="0" y="944"/>
                  </a:cubicBezTo>
                  <a:cubicBezTo>
                    <a:pt x="0" y="0"/>
                    <a:pt x="0" y="0"/>
                    <a:pt x="0" y="0"/>
                  </a:cubicBezTo>
                  <a:cubicBezTo>
                    <a:pt x="158" y="0"/>
                    <a:pt x="158" y="0"/>
                    <a:pt x="158" y="0"/>
                  </a:cubicBezTo>
                  <a:cubicBezTo>
                    <a:pt x="158" y="0"/>
                    <a:pt x="158" y="0"/>
                    <a:pt x="158" y="0"/>
                  </a:cubicBezTo>
                  <a:cubicBezTo>
                    <a:pt x="246" y="0"/>
                    <a:pt x="317" y="71"/>
                    <a:pt x="317" y="158"/>
                  </a:cubicBezTo>
                  <a:cubicBezTo>
                    <a:pt x="317" y="158"/>
                    <a:pt x="317" y="159"/>
                    <a:pt x="317" y="159"/>
                  </a:cubicBezTo>
                  <a:cubicBezTo>
                    <a:pt x="317" y="944"/>
                    <a:pt x="317" y="944"/>
                    <a:pt x="317" y="944"/>
                  </a:cubicBezTo>
                  <a:cubicBezTo>
                    <a:pt x="636" y="944"/>
                    <a:pt x="636" y="944"/>
                    <a:pt x="636" y="944"/>
                  </a:cubicBezTo>
                  <a:cubicBezTo>
                    <a:pt x="637" y="944"/>
                    <a:pt x="637" y="944"/>
                    <a:pt x="637" y="944"/>
                  </a:cubicBezTo>
                  <a:moveTo>
                    <a:pt x="978" y="1254"/>
                  </a:moveTo>
                  <a:cubicBezTo>
                    <a:pt x="1199" y="1254"/>
                    <a:pt x="1199" y="1254"/>
                    <a:pt x="1199" y="1254"/>
                  </a:cubicBezTo>
                  <a:cubicBezTo>
                    <a:pt x="1199" y="1196"/>
                    <a:pt x="1199" y="1196"/>
                    <a:pt x="1199" y="1196"/>
                  </a:cubicBezTo>
                  <a:cubicBezTo>
                    <a:pt x="1047" y="1196"/>
                    <a:pt x="1047" y="1196"/>
                    <a:pt x="1047" y="1196"/>
                  </a:cubicBezTo>
                  <a:cubicBezTo>
                    <a:pt x="1047" y="941"/>
                    <a:pt x="1047" y="941"/>
                    <a:pt x="1047" y="941"/>
                  </a:cubicBezTo>
                  <a:cubicBezTo>
                    <a:pt x="978" y="941"/>
                    <a:pt x="978" y="941"/>
                    <a:pt x="978" y="941"/>
                  </a:cubicBezTo>
                  <a:lnTo>
                    <a:pt x="978" y="1254"/>
                  </a:lnTo>
                  <a:close/>
                  <a:moveTo>
                    <a:pt x="1282" y="1116"/>
                  </a:moveTo>
                  <a:cubicBezTo>
                    <a:pt x="1283" y="1099"/>
                    <a:pt x="1294" y="1068"/>
                    <a:pt x="1334" y="1068"/>
                  </a:cubicBezTo>
                  <a:cubicBezTo>
                    <a:pt x="1364" y="1068"/>
                    <a:pt x="1377" y="1085"/>
                    <a:pt x="1383" y="1116"/>
                  </a:cubicBezTo>
                  <a:lnTo>
                    <a:pt x="1282" y="1116"/>
                  </a:lnTo>
                  <a:close/>
                  <a:moveTo>
                    <a:pt x="1445" y="1156"/>
                  </a:moveTo>
                  <a:cubicBezTo>
                    <a:pt x="1450" y="1086"/>
                    <a:pt x="1412" y="1021"/>
                    <a:pt x="1335" y="1021"/>
                  </a:cubicBezTo>
                  <a:cubicBezTo>
                    <a:pt x="1267" y="1021"/>
                    <a:pt x="1220" y="1073"/>
                    <a:pt x="1220" y="1141"/>
                  </a:cubicBezTo>
                  <a:cubicBezTo>
                    <a:pt x="1220" y="1211"/>
                    <a:pt x="1264" y="1260"/>
                    <a:pt x="1335" y="1260"/>
                  </a:cubicBezTo>
                  <a:cubicBezTo>
                    <a:pt x="1387" y="1260"/>
                    <a:pt x="1424" y="1237"/>
                    <a:pt x="1441" y="1184"/>
                  </a:cubicBezTo>
                  <a:cubicBezTo>
                    <a:pt x="1387" y="1184"/>
                    <a:pt x="1387" y="1184"/>
                    <a:pt x="1387" y="1184"/>
                  </a:cubicBezTo>
                  <a:cubicBezTo>
                    <a:pt x="1383" y="1198"/>
                    <a:pt x="1362" y="1213"/>
                    <a:pt x="1338" y="1213"/>
                  </a:cubicBezTo>
                  <a:cubicBezTo>
                    <a:pt x="1303" y="1213"/>
                    <a:pt x="1284" y="1195"/>
                    <a:pt x="1282" y="1156"/>
                  </a:cubicBezTo>
                  <a:lnTo>
                    <a:pt x="1445" y="1156"/>
                  </a:lnTo>
                  <a:close/>
                  <a:moveTo>
                    <a:pt x="1623" y="1166"/>
                  </a:moveTo>
                  <a:cubicBezTo>
                    <a:pt x="1623" y="1180"/>
                    <a:pt x="1621" y="1218"/>
                    <a:pt x="1572" y="1218"/>
                  </a:cubicBezTo>
                  <a:cubicBezTo>
                    <a:pt x="1552" y="1218"/>
                    <a:pt x="1534" y="1213"/>
                    <a:pt x="1534" y="1189"/>
                  </a:cubicBezTo>
                  <a:cubicBezTo>
                    <a:pt x="1534" y="1167"/>
                    <a:pt x="1552" y="1160"/>
                    <a:pt x="1571" y="1156"/>
                  </a:cubicBezTo>
                  <a:cubicBezTo>
                    <a:pt x="1590" y="1153"/>
                    <a:pt x="1612" y="1152"/>
                    <a:pt x="1623" y="1143"/>
                  </a:cubicBezTo>
                  <a:lnTo>
                    <a:pt x="1623" y="1166"/>
                  </a:lnTo>
                  <a:close/>
                  <a:moveTo>
                    <a:pt x="1541" y="1097"/>
                  </a:moveTo>
                  <a:cubicBezTo>
                    <a:pt x="1544" y="1073"/>
                    <a:pt x="1559" y="1063"/>
                    <a:pt x="1582" y="1063"/>
                  </a:cubicBezTo>
                  <a:cubicBezTo>
                    <a:pt x="1604" y="1063"/>
                    <a:pt x="1623" y="1067"/>
                    <a:pt x="1623" y="1094"/>
                  </a:cubicBezTo>
                  <a:cubicBezTo>
                    <a:pt x="1623" y="1119"/>
                    <a:pt x="1587" y="1118"/>
                    <a:pt x="1549" y="1123"/>
                  </a:cubicBezTo>
                  <a:cubicBezTo>
                    <a:pt x="1511" y="1129"/>
                    <a:pt x="1472" y="1141"/>
                    <a:pt x="1472" y="1192"/>
                  </a:cubicBezTo>
                  <a:cubicBezTo>
                    <a:pt x="1472" y="1238"/>
                    <a:pt x="1506" y="1260"/>
                    <a:pt x="1549" y="1260"/>
                  </a:cubicBezTo>
                  <a:cubicBezTo>
                    <a:pt x="1577" y="1260"/>
                    <a:pt x="1606" y="1253"/>
                    <a:pt x="1625" y="1232"/>
                  </a:cubicBezTo>
                  <a:cubicBezTo>
                    <a:pt x="1626" y="1239"/>
                    <a:pt x="1628" y="1247"/>
                    <a:pt x="1630" y="1254"/>
                  </a:cubicBezTo>
                  <a:cubicBezTo>
                    <a:pt x="1693" y="1254"/>
                    <a:pt x="1693" y="1254"/>
                    <a:pt x="1693" y="1254"/>
                  </a:cubicBezTo>
                  <a:cubicBezTo>
                    <a:pt x="1687" y="1245"/>
                    <a:pt x="1685" y="1224"/>
                    <a:pt x="1685" y="1204"/>
                  </a:cubicBezTo>
                  <a:cubicBezTo>
                    <a:pt x="1685" y="1086"/>
                    <a:pt x="1685" y="1086"/>
                    <a:pt x="1685" y="1086"/>
                  </a:cubicBezTo>
                  <a:cubicBezTo>
                    <a:pt x="1685" y="1032"/>
                    <a:pt x="1631" y="1021"/>
                    <a:pt x="1586" y="1021"/>
                  </a:cubicBezTo>
                  <a:cubicBezTo>
                    <a:pt x="1535" y="1021"/>
                    <a:pt x="1483" y="1039"/>
                    <a:pt x="1479" y="1097"/>
                  </a:cubicBezTo>
                  <a:lnTo>
                    <a:pt x="1541" y="1097"/>
                  </a:lnTo>
                  <a:close/>
                  <a:moveTo>
                    <a:pt x="1733" y="1254"/>
                  </a:moveTo>
                  <a:cubicBezTo>
                    <a:pt x="1795" y="1254"/>
                    <a:pt x="1795" y="1254"/>
                    <a:pt x="1795" y="1254"/>
                  </a:cubicBezTo>
                  <a:cubicBezTo>
                    <a:pt x="1795" y="1152"/>
                    <a:pt x="1795" y="1152"/>
                    <a:pt x="1795" y="1152"/>
                  </a:cubicBezTo>
                  <a:cubicBezTo>
                    <a:pt x="1795" y="1112"/>
                    <a:pt x="1811" y="1079"/>
                    <a:pt x="1856" y="1079"/>
                  </a:cubicBezTo>
                  <a:cubicBezTo>
                    <a:pt x="1864" y="1079"/>
                    <a:pt x="1873" y="1080"/>
                    <a:pt x="1879" y="1081"/>
                  </a:cubicBezTo>
                  <a:cubicBezTo>
                    <a:pt x="1879" y="1024"/>
                    <a:pt x="1879" y="1024"/>
                    <a:pt x="1879" y="1024"/>
                  </a:cubicBezTo>
                  <a:cubicBezTo>
                    <a:pt x="1875" y="1022"/>
                    <a:pt x="1870" y="1021"/>
                    <a:pt x="1865" y="1021"/>
                  </a:cubicBezTo>
                  <a:cubicBezTo>
                    <a:pt x="1835" y="1021"/>
                    <a:pt x="1804" y="1041"/>
                    <a:pt x="1793" y="1070"/>
                  </a:cubicBezTo>
                  <a:cubicBezTo>
                    <a:pt x="1792" y="1070"/>
                    <a:pt x="1792" y="1070"/>
                    <a:pt x="1792" y="1070"/>
                  </a:cubicBezTo>
                  <a:cubicBezTo>
                    <a:pt x="1792" y="1028"/>
                    <a:pt x="1792" y="1028"/>
                    <a:pt x="1792" y="1028"/>
                  </a:cubicBezTo>
                  <a:cubicBezTo>
                    <a:pt x="1733" y="1028"/>
                    <a:pt x="1733" y="1028"/>
                    <a:pt x="1733" y="1028"/>
                  </a:cubicBezTo>
                  <a:lnTo>
                    <a:pt x="1733" y="1254"/>
                  </a:lnTo>
                  <a:close/>
                  <a:moveTo>
                    <a:pt x="1911" y="1254"/>
                  </a:moveTo>
                  <a:cubicBezTo>
                    <a:pt x="1973" y="1254"/>
                    <a:pt x="1973" y="1254"/>
                    <a:pt x="1973" y="1254"/>
                  </a:cubicBezTo>
                  <a:cubicBezTo>
                    <a:pt x="1973" y="1135"/>
                    <a:pt x="1973" y="1135"/>
                    <a:pt x="1973" y="1135"/>
                  </a:cubicBezTo>
                  <a:cubicBezTo>
                    <a:pt x="1973" y="1089"/>
                    <a:pt x="1988" y="1070"/>
                    <a:pt x="2021" y="1070"/>
                  </a:cubicBezTo>
                  <a:cubicBezTo>
                    <a:pt x="2050" y="1070"/>
                    <a:pt x="2061" y="1089"/>
                    <a:pt x="2061" y="1126"/>
                  </a:cubicBezTo>
                  <a:cubicBezTo>
                    <a:pt x="2061" y="1254"/>
                    <a:pt x="2061" y="1254"/>
                    <a:pt x="2061" y="1254"/>
                  </a:cubicBezTo>
                  <a:cubicBezTo>
                    <a:pt x="2123" y="1254"/>
                    <a:pt x="2123" y="1254"/>
                    <a:pt x="2123" y="1254"/>
                  </a:cubicBezTo>
                  <a:cubicBezTo>
                    <a:pt x="2123" y="1115"/>
                    <a:pt x="2123" y="1115"/>
                    <a:pt x="2123" y="1115"/>
                  </a:cubicBezTo>
                  <a:cubicBezTo>
                    <a:pt x="2123" y="1059"/>
                    <a:pt x="2107" y="1021"/>
                    <a:pt x="2041" y="1021"/>
                  </a:cubicBezTo>
                  <a:cubicBezTo>
                    <a:pt x="2014" y="1021"/>
                    <a:pt x="1987" y="1034"/>
                    <a:pt x="1971" y="1059"/>
                  </a:cubicBezTo>
                  <a:cubicBezTo>
                    <a:pt x="1970" y="1059"/>
                    <a:pt x="1970" y="1059"/>
                    <a:pt x="1970" y="1059"/>
                  </a:cubicBezTo>
                  <a:cubicBezTo>
                    <a:pt x="1970" y="1028"/>
                    <a:pt x="1970" y="1028"/>
                    <a:pt x="1970" y="1028"/>
                  </a:cubicBezTo>
                  <a:cubicBezTo>
                    <a:pt x="1911" y="1028"/>
                    <a:pt x="1911" y="1028"/>
                    <a:pt x="1911" y="1028"/>
                  </a:cubicBezTo>
                  <a:lnTo>
                    <a:pt x="1911" y="1254"/>
                  </a:lnTo>
                  <a:close/>
                </a:path>
              </a:pathLst>
            </a:custGeom>
            <a:solidFill>
              <a:srgbClr val="003480"/>
            </a:soli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en-AU"/>
            </a:p>
          </p:txBody>
        </p:sp>
        <p:sp>
          <p:nvSpPr>
            <p:cNvPr id="7" name="Freeform 6"/>
            <p:cNvSpPr>
              <a:spLocks noEditPoints="1"/>
            </p:cNvSpPr>
            <p:nvPr userDrawn="1"/>
          </p:nvSpPr>
          <p:spPr bwMode="gray">
            <a:xfrm>
              <a:off x="592358" y="5429606"/>
              <a:ext cx="1034036" cy="651016"/>
            </a:xfrm>
            <a:custGeom>
              <a:avLst/>
              <a:gdLst>
                <a:gd name="T0" fmla="*/ 158 w 2054"/>
                <a:gd name="T1" fmla="*/ 0 h 1270"/>
                <a:gd name="T2" fmla="*/ 317 w 2054"/>
                <a:gd name="T3" fmla="*/ 159 h 1270"/>
                <a:gd name="T4" fmla="*/ 2 w 2054"/>
                <a:gd name="T5" fmla="*/ 534 h 1270"/>
                <a:gd name="T6" fmla="*/ 637 w 2054"/>
                <a:gd name="T7" fmla="*/ 946 h 1270"/>
                <a:gd name="T8" fmla="*/ 481 w 2054"/>
                <a:gd name="T9" fmla="*/ 946 h 1270"/>
                <a:gd name="T10" fmla="*/ 0 w 2054"/>
                <a:gd name="T11" fmla="*/ 1103 h 1270"/>
                <a:gd name="T12" fmla="*/ 158 w 2054"/>
                <a:gd name="T13" fmla="*/ 1263 h 1270"/>
                <a:gd name="T14" fmla="*/ 795 w 2054"/>
                <a:gd name="T15" fmla="*/ 1105 h 1270"/>
                <a:gd name="T16" fmla="*/ 637 w 2054"/>
                <a:gd name="T17" fmla="*/ 946 h 1270"/>
                <a:gd name="T18" fmla="*/ 1188 w 2054"/>
                <a:gd name="T19" fmla="*/ 1263 h 1270"/>
                <a:gd name="T20" fmla="*/ 1036 w 2054"/>
                <a:gd name="T21" fmla="*/ 1206 h 1270"/>
                <a:gd name="T22" fmla="*/ 967 w 2054"/>
                <a:gd name="T23" fmla="*/ 951 h 1270"/>
                <a:gd name="T24" fmla="*/ 1330 w 2054"/>
                <a:gd name="T25" fmla="*/ 1223 h 1270"/>
                <a:gd name="T26" fmla="*/ 1330 w 2054"/>
                <a:gd name="T27" fmla="*/ 1078 h 1270"/>
                <a:gd name="T28" fmla="*/ 1330 w 2054"/>
                <a:gd name="T29" fmla="*/ 1223 h 1270"/>
                <a:gd name="T30" fmla="*/ 1213 w 2054"/>
                <a:gd name="T31" fmla="*/ 1150 h 1270"/>
                <a:gd name="T32" fmla="*/ 1447 w 2054"/>
                <a:gd name="T33" fmla="*/ 1150 h 1270"/>
                <a:gd name="T34" fmla="*/ 1702 w 2054"/>
                <a:gd name="T35" fmla="*/ 1117 h 1270"/>
                <a:gd name="T36" fmla="*/ 1480 w 2054"/>
                <a:gd name="T37" fmla="*/ 1154 h 1270"/>
                <a:gd name="T38" fmla="*/ 1704 w 2054"/>
                <a:gd name="T39" fmla="*/ 1177 h 1270"/>
                <a:gd name="T40" fmla="*/ 1594 w 2054"/>
                <a:gd name="T41" fmla="*/ 1223 h 1270"/>
                <a:gd name="T42" fmla="*/ 1596 w 2054"/>
                <a:gd name="T43" fmla="*/ 1078 h 1270"/>
                <a:gd name="T44" fmla="*/ 1702 w 2054"/>
                <a:gd name="T45" fmla="*/ 1117 h 1270"/>
                <a:gd name="T46" fmla="*/ 1829 w 2054"/>
                <a:gd name="T47" fmla="*/ 1228 h 1270"/>
                <a:gd name="T48" fmla="*/ 1828 w 2054"/>
                <a:gd name="T49" fmla="*/ 1166 h 1270"/>
                <a:gd name="T50" fmla="*/ 1880 w 2054"/>
                <a:gd name="T51" fmla="*/ 1176 h 1270"/>
                <a:gd name="T52" fmla="*/ 1839 w 2054"/>
                <a:gd name="T53" fmla="*/ 1073 h 1270"/>
                <a:gd name="T54" fmla="*/ 1806 w 2054"/>
                <a:gd name="T55" fmla="*/ 1133 h 1270"/>
                <a:gd name="T56" fmla="*/ 1806 w 2054"/>
                <a:gd name="T57" fmla="*/ 1269 h 1270"/>
                <a:gd name="T58" fmla="*/ 1887 w 2054"/>
                <a:gd name="T59" fmla="*/ 1263 h 1270"/>
                <a:gd name="T60" fmla="*/ 1942 w 2054"/>
                <a:gd name="T61" fmla="*/ 1213 h 1270"/>
                <a:gd name="T62" fmla="*/ 1842 w 2054"/>
                <a:gd name="T63" fmla="*/ 1031 h 1270"/>
                <a:gd name="T64" fmla="*/ 1798 w 2054"/>
                <a:gd name="T65" fmla="*/ 1107 h 1270"/>
                <a:gd name="T66" fmla="*/ 2054 w 2054"/>
                <a:gd name="T67" fmla="*/ 1263 h 1270"/>
                <a:gd name="T68" fmla="*/ 1991 w 2054"/>
                <a:gd name="T69" fmla="*/ 951 h 1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054" h="1270">
                  <a:moveTo>
                    <a:pt x="2" y="0"/>
                  </a:moveTo>
                  <a:cubicBezTo>
                    <a:pt x="158" y="0"/>
                    <a:pt x="158" y="0"/>
                    <a:pt x="158" y="0"/>
                  </a:cubicBezTo>
                  <a:cubicBezTo>
                    <a:pt x="158" y="0"/>
                    <a:pt x="158" y="0"/>
                    <a:pt x="158" y="0"/>
                  </a:cubicBezTo>
                  <a:cubicBezTo>
                    <a:pt x="246" y="0"/>
                    <a:pt x="317" y="71"/>
                    <a:pt x="317" y="159"/>
                  </a:cubicBezTo>
                  <a:cubicBezTo>
                    <a:pt x="317" y="534"/>
                    <a:pt x="317" y="534"/>
                    <a:pt x="317" y="534"/>
                  </a:cubicBezTo>
                  <a:cubicBezTo>
                    <a:pt x="2" y="534"/>
                    <a:pt x="2" y="534"/>
                    <a:pt x="2" y="534"/>
                  </a:cubicBezTo>
                  <a:lnTo>
                    <a:pt x="2" y="0"/>
                  </a:lnTo>
                  <a:close/>
                  <a:moveTo>
                    <a:pt x="637" y="946"/>
                  </a:moveTo>
                  <a:cubicBezTo>
                    <a:pt x="636" y="946"/>
                    <a:pt x="636" y="946"/>
                    <a:pt x="636" y="946"/>
                  </a:cubicBezTo>
                  <a:cubicBezTo>
                    <a:pt x="481" y="946"/>
                    <a:pt x="481" y="946"/>
                    <a:pt x="481" y="946"/>
                  </a:cubicBezTo>
                  <a:cubicBezTo>
                    <a:pt x="0" y="946"/>
                    <a:pt x="0" y="946"/>
                    <a:pt x="0" y="946"/>
                  </a:cubicBezTo>
                  <a:cubicBezTo>
                    <a:pt x="0" y="1103"/>
                    <a:pt x="0" y="1103"/>
                    <a:pt x="0" y="1103"/>
                  </a:cubicBezTo>
                  <a:cubicBezTo>
                    <a:pt x="0" y="1191"/>
                    <a:pt x="70" y="1262"/>
                    <a:pt x="158" y="1263"/>
                  </a:cubicBezTo>
                  <a:cubicBezTo>
                    <a:pt x="158" y="1263"/>
                    <a:pt x="158" y="1263"/>
                    <a:pt x="158" y="1263"/>
                  </a:cubicBezTo>
                  <a:cubicBezTo>
                    <a:pt x="795" y="1263"/>
                    <a:pt x="795" y="1263"/>
                    <a:pt x="795" y="1263"/>
                  </a:cubicBezTo>
                  <a:cubicBezTo>
                    <a:pt x="795" y="1105"/>
                    <a:pt x="795" y="1105"/>
                    <a:pt x="795" y="1105"/>
                  </a:cubicBezTo>
                  <a:cubicBezTo>
                    <a:pt x="795" y="1105"/>
                    <a:pt x="795" y="1105"/>
                    <a:pt x="795" y="1105"/>
                  </a:cubicBezTo>
                  <a:cubicBezTo>
                    <a:pt x="795" y="1017"/>
                    <a:pt x="724" y="946"/>
                    <a:pt x="637" y="946"/>
                  </a:cubicBezTo>
                  <a:moveTo>
                    <a:pt x="967" y="1263"/>
                  </a:moveTo>
                  <a:cubicBezTo>
                    <a:pt x="1188" y="1263"/>
                    <a:pt x="1188" y="1263"/>
                    <a:pt x="1188" y="1263"/>
                  </a:cubicBezTo>
                  <a:cubicBezTo>
                    <a:pt x="1188" y="1206"/>
                    <a:pt x="1188" y="1206"/>
                    <a:pt x="1188" y="1206"/>
                  </a:cubicBezTo>
                  <a:cubicBezTo>
                    <a:pt x="1036" y="1206"/>
                    <a:pt x="1036" y="1206"/>
                    <a:pt x="1036" y="1206"/>
                  </a:cubicBezTo>
                  <a:cubicBezTo>
                    <a:pt x="1036" y="951"/>
                    <a:pt x="1036" y="951"/>
                    <a:pt x="1036" y="951"/>
                  </a:cubicBezTo>
                  <a:cubicBezTo>
                    <a:pt x="967" y="951"/>
                    <a:pt x="967" y="951"/>
                    <a:pt x="967" y="951"/>
                  </a:cubicBezTo>
                  <a:lnTo>
                    <a:pt x="967" y="1263"/>
                  </a:lnTo>
                  <a:close/>
                  <a:moveTo>
                    <a:pt x="1330" y="1223"/>
                  </a:moveTo>
                  <a:cubicBezTo>
                    <a:pt x="1288" y="1223"/>
                    <a:pt x="1275" y="1186"/>
                    <a:pt x="1275" y="1150"/>
                  </a:cubicBezTo>
                  <a:cubicBezTo>
                    <a:pt x="1275" y="1114"/>
                    <a:pt x="1288" y="1078"/>
                    <a:pt x="1330" y="1078"/>
                  </a:cubicBezTo>
                  <a:cubicBezTo>
                    <a:pt x="1372" y="1078"/>
                    <a:pt x="1385" y="1114"/>
                    <a:pt x="1385" y="1150"/>
                  </a:cubicBezTo>
                  <a:cubicBezTo>
                    <a:pt x="1385" y="1186"/>
                    <a:pt x="1372" y="1223"/>
                    <a:pt x="1330" y="1223"/>
                  </a:cubicBezTo>
                  <a:moveTo>
                    <a:pt x="1330" y="1031"/>
                  </a:moveTo>
                  <a:cubicBezTo>
                    <a:pt x="1259" y="1031"/>
                    <a:pt x="1213" y="1078"/>
                    <a:pt x="1213" y="1150"/>
                  </a:cubicBezTo>
                  <a:cubicBezTo>
                    <a:pt x="1213" y="1222"/>
                    <a:pt x="1259" y="1270"/>
                    <a:pt x="1330" y="1270"/>
                  </a:cubicBezTo>
                  <a:cubicBezTo>
                    <a:pt x="1401" y="1270"/>
                    <a:pt x="1447" y="1222"/>
                    <a:pt x="1447" y="1150"/>
                  </a:cubicBezTo>
                  <a:cubicBezTo>
                    <a:pt x="1447" y="1078"/>
                    <a:pt x="1401" y="1031"/>
                    <a:pt x="1330" y="1031"/>
                  </a:cubicBezTo>
                  <a:moveTo>
                    <a:pt x="1702" y="1117"/>
                  </a:moveTo>
                  <a:cubicBezTo>
                    <a:pt x="1698" y="1059"/>
                    <a:pt x="1649" y="1031"/>
                    <a:pt x="1596" y="1031"/>
                  </a:cubicBezTo>
                  <a:cubicBezTo>
                    <a:pt x="1522" y="1031"/>
                    <a:pt x="1480" y="1083"/>
                    <a:pt x="1480" y="1154"/>
                  </a:cubicBezTo>
                  <a:cubicBezTo>
                    <a:pt x="1480" y="1221"/>
                    <a:pt x="1526" y="1269"/>
                    <a:pt x="1595" y="1269"/>
                  </a:cubicBezTo>
                  <a:cubicBezTo>
                    <a:pt x="1654" y="1269"/>
                    <a:pt x="1696" y="1237"/>
                    <a:pt x="1704" y="1177"/>
                  </a:cubicBezTo>
                  <a:cubicBezTo>
                    <a:pt x="1644" y="1177"/>
                    <a:pt x="1644" y="1177"/>
                    <a:pt x="1644" y="1177"/>
                  </a:cubicBezTo>
                  <a:cubicBezTo>
                    <a:pt x="1640" y="1204"/>
                    <a:pt x="1623" y="1223"/>
                    <a:pt x="1594" y="1223"/>
                  </a:cubicBezTo>
                  <a:cubicBezTo>
                    <a:pt x="1555" y="1223"/>
                    <a:pt x="1543" y="1184"/>
                    <a:pt x="1543" y="1151"/>
                  </a:cubicBezTo>
                  <a:cubicBezTo>
                    <a:pt x="1543" y="1118"/>
                    <a:pt x="1556" y="1078"/>
                    <a:pt x="1596" y="1078"/>
                  </a:cubicBezTo>
                  <a:cubicBezTo>
                    <a:pt x="1621" y="1078"/>
                    <a:pt x="1638" y="1091"/>
                    <a:pt x="1641" y="1117"/>
                  </a:cubicBezTo>
                  <a:lnTo>
                    <a:pt x="1702" y="1117"/>
                  </a:lnTo>
                  <a:close/>
                  <a:moveTo>
                    <a:pt x="1880" y="1176"/>
                  </a:moveTo>
                  <a:cubicBezTo>
                    <a:pt x="1880" y="1189"/>
                    <a:pt x="1878" y="1228"/>
                    <a:pt x="1829" y="1228"/>
                  </a:cubicBezTo>
                  <a:cubicBezTo>
                    <a:pt x="1809" y="1228"/>
                    <a:pt x="1791" y="1222"/>
                    <a:pt x="1791" y="1199"/>
                  </a:cubicBezTo>
                  <a:cubicBezTo>
                    <a:pt x="1791" y="1176"/>
                    <a:pt x="1809" y="1170"/>
                    <a:pt x="1828" y="1166"/>
                  </a:cubicBezTo>
                  <a:cubicBezTo>
                    <a:pt x="1847" y="1162"/>
                    <a:pt x="1869" y="1162"/>
                    <a:pt x="1880" y="1153"/>
                  </a:cubicBezTo>
                  <a:lnTo>
                    <a:pt x="1880" y="1176"/>
                  </a:lnTo>
                  <a:close/>
                  <a:moveTo>
                    <a:pt x="1798" y="1107"/>
                  </a:moveTo>
                  <a:cubicBezTo>
                    <a:pt x="1800" y="1082"/>
                    <a:pt x="1816" y="1073"/>
                    <a:pt x="1839" y="1073"/>
                  </a:cubicBezTo>
                  <a:cubicBezTo>
                    <a:pt x="1861" y="1073"/>
                    <a:pt x="1880" y="1076"/>
                    <a:pt x="1880" y="1103"/>
                  </a:cubicBezTo>
                  <a:cubicBezTo>
                    <a:pt x="1880" y="1129"/>
                    <a:pt x="1844" y="1127"/>
                    <a:pt x="1806" y="1133"/>
                  </a:cubicBezTo>
                  <a:cubicBezTo>
                    <a:pt x="1767" y="1138"/>
                    <a:pt x="1729" y="1150"/>
                    <a:pt x="1729" y="1202"/>
                  </a:cubicBezTo>
                  <a:cubicBezTo>
                    <a:pt x="1729" y="1248"/>
                    <a:pt x="1763" y="1269"/>
                    <a:pt x="1806" y="1269"/>
                  </a:cubicBezTo>
                  <a:cubicBezTo>
                    <a:pt x="1834" y="1269"/>
                    <a:pt x="1862" y="1262"/>
                    <a:pt x="1882" y="1241"/>
                  </a:cubicBezTo>
                  <a:cubicBezTo>
                    <a:pt x="1883" y="1249"/>
                    <a:pt x="1884" y="1256"/>
                    <a:pt x="1887" y="1263"/>
                  </a:cubicBezTo>
                  <a:cubicBezTo>
                    <a:pt x="1950" y="1263"/>
                    <a:pt x="1950" y="1263"/>
                    <a:pt x="1950" y="1263"/>
                  </a:cubicBezTo>
                  <a:cubicBezTo>
                    <a:pt x="1944" y="1254"/>
                    <a:pt x="1942" y="1234"/>
                    <a:pt x="1942" y="1213"/>
                  </a:cubicBezTo>
                  <a:cubicBezTo>
                    <a:pt x="1942" y="1095"/>
                    <a:pt x="1942" y="1095"/>
                    <a:pt x="1942" y="1095"/>
                  </a:cubicBezTo>
                  <a:cubicBezTo>
                    <a:pt x="1942" y="1041"/>
                    <a:pt x="1887" y="1031"/>
                    <a:pt x="1842" y="1031"/>
                  </a:cubicBezTo>
                  <a:cubicBezTo>
                    <a:pt x="1792" y="1031"/>
                    <a:pt x="1739" y="1048"/>
                    <a:pt x="1736" y="1107"/>
                  </a:cubicBezTo>
                  <a:lnTo>
                    <a:pt x="1798" y="1107"/>
                  </a:lnTo>
                  <a:close/>
                  <a:moveTo>
                    <a:pt x="1991" y="1263"/>
                  </a:moveTo>
                  <a:cubicBezTo>
                    <a:pt x="2054" y="1263"/>
                    <a:pt x="2054" y="1263"/>
                    <a:pt x="2054" y="1263"/>
                  </a:cubicBezTo>
                  <a:cubicBezTo>
                    <a:pt x="2054" y="951"/>
                    <a:pt x="2054" y="951"/>
                    <a:pt x="2054" y="951"/>
                  </a:cubicBezTo>
                  <a:cubicBezTo>
                    <a:pt x="1991" y="951"/>
                    <a:pt x="1991" y="951"/>
                    <a:pt x="1991" y="951"/>
                  </a:cubicBezTo>
                  <a:lnTo>
                    <a:pt x="1991" y="1263"/>
                  </a:lnTo>
                  <a:close/>
                </a:path>
              </a:pathLst>
            </a:custGeom>
            <a:solidFill>
              <a:srgbClr val="008AC9"/>
            </a:soli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en-AU"/>
            </a:p>
          </p:txBody>
        </p:sp>
      </p:grpSp>
      <p:sp>
        <p:nvSpPr>
          <p:cNvPr id="2" name="Title 1"/>
          <p:cNvSpPr>
            <a:spLocks noGrp="1"/>
          </p:cNvSpPr>
          <p:nvPr>
            <p:ph type="ctrTitle"/>
          </p:nvPr>
        </p:nvSpPr>
        <p:spPr>
          <a:xfrm>
            <a:off x="2507530" y="400689"/>
            <a:ext cx="6249971" cy="678730"/>
          </a:xfrm>
        </p:spPr>
        <p:txBody>
          <a:bodyPr/>
          <a:lstStyle>
            <a:lvl1pPr>
              <a:defRPr baseline="0">
                <a:solidFill>
                  <a:schemeClr val="tx2"/>
                </a:solidFill>
              </a:defRPr>
            </a:lvl1pPr>
          </a:lstStyle>
          <a:p>
            <a:r>
              <a:rPr lang="en-US"/>
              <a:t>Click to edit Master title style</a:t>
            </a:r>
            <a:endParaRPr lang="en-AU"/>
          </a:p>
        </p:txBody>
      </p:sp>
      <p:sp>
        <p:nvSpPr>
          <p:cNvPr id="3" name="Subtitle 2"/>
          <p:cNvSpPr>
            <a:spLocks noGrp="1"/>
          </p:cNvSpPr>
          <p:nvPr>
            <p:ph type="subTitle" idx="1"/>
          </p:nvPr>
        </p:nvSpPr>
        <p:spPr>
          <a:xfrm>
            <a:off x="2507530" y="1112364"/>
            <a:ext cx="6259398" cy="1677970"/>
          </a:xfrm>
        </p:spPr>
        <p:txBody>
          <a:bodyPr/>
          <a:lstStyle>
            <a:lvl1pPr marL="0" indent="0" algn="l">
              <a:buNone/>
              <a:defRPr sz="2600">
                <a:solidFill>
                  <a:schemeClr val="accent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Tree>
    <p:extLst>
      <p:ext uri="{BB962C8B-B14F-4D97-AF65-F5344CB8AC3E}">
        <p14:creationId xmlns:p14="http://schemas.microsoft.com/office/powerpoint/2010/main" val="3968664777"/>
      </p:ext>
    </p:extLst>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r>
              <a:rPr lang="en-US"/>
              <a:t>8th March 2010</a:t>
            </a:r>
            <a:endParaRPr lang="en-AU" dirty="0"/>
          </a:p>
        </p:txBody>
      </p:sp>
      <p:sp>
        <p:nvSpPr>
          <p:cNvPr id="4" name="Footer Placeholder 4"/>
          <p:cNvSpPr>
            <a:spLocks noGrp="1"/>
          </p:cNvSpPr>
          <p:nvPr>
            <p:ph type="ftr" sz="quarter" idx="11"/>
          </p:nvPr>
        </p:nvSpPr>
        <p:spPr/>
        <p:txBody>
          <a:bodyPr/>
          <a:lstStyle>
            <a:lvl1pPr>
              <a:defRPr/>
            </a:lvl1pPr>
          </a:lstStyle>
          <a:p>
            <a:pPr>
              <a:defRPr/>
            </a:pPr>
            <a:r>
              <a:rPr lang="en-AU"/>
              <a:t>Presentation Title</a:t>
            </a:r>
            <a:endParaRPr lang="en-AU" dirty="0"/>
          </a:p>
        </p:txBody>
      </p:sp>
    </p:spTree>
    <p:extLst>
      <p:ext uri="{BB962C8B-B14F-4D97-AF65-F5344CB8AC3E}">
        <p14:creationId xmlns:p14="http://schemas.microsoft.com/office/powerpoint/2010/main" val="4088608904"/>
      </p:ext>
    </p:extLst>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8th March 2010</a:t>
            </a:r>
            <a:endParaRPr lang="en-AU" dirty="0"/>
          </a:p>
        </p:txBody>
      </p:sp>
      <p:sp>
        <p:nvSpPr>
          <p:cNvPr id="3" name="Footer Placeholder 4"/>
          <p:cNvSpPr>
            <a:spLocks noGrp="1"/>
          </p:cNvSpPr>
          <p:nvPr>
            <p:ph type="ftr" sz="quarter" idx="11"/>
          </p:nvPr>
        </p:nvSpPr>
        <p:spPr/>
        <p:txBody>
          <a:bodyPr/>
          <a:lstStyle>
            <a:lvl1pPr>
              <a:defRPr/>
            </a:lvl1pPr>
          </a:lstStyle>
          <a:p>
            <a:pPr>
              <a:defRPr/>
            </a:pPr>
            <a:r>
              <a:rPr lang="en-AU"/>
              <a:t>Presentation Title</a:t>
            </a:r>
            <a:endParaRPr lang="en-AU" dirty="0"/>
          </a:p>
        </p:txBody>
      </p:sp>
    </p:spTree>
    <p:extLst>
      <p:ext uri="{BB962C8B-B14F-4D97-AF65-F5344CB8AC3E}">
        <p14:creationId xmlns:p14="http://schemas.microsoft.com/office/powerpoint/2010/main" val="2455268806"/>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Logo">
    <p:spTree>
      <p:nvGrpSpPr>
        <p:cNvPr id="1" name=""/>
        <p:cNvGrpSpPr/>
        <p:nvPr/>
      </p:nvGrpSpPr>
      <p:grpSpPr>
        <a:xfrm>
          <a:off x="0" y="0"/>
          <a:ext cx="0" cy="0"/>
          <a:chOff x="0" y="0"/>
          <a:chExt cx="0" cy="0"/>
        </a:xfrm>
      </p:grpSpPr>
      <p:sp>
        <p:nvSpPr>
          <p:cNvPr id="5" name="Freeform 2"/>
          <p:cNvSpPr>
            <a:spLocks/>
          </p:cNvSpPr>
          <p:nvPr userDrawn="1"/>
        </p:nvSpPr>
        <p:spPr bwMode="ltGray">
          <a:xfrm>
            <a:off x="0" y="0"/>
            <a:ext cx="9144000" cy="6858000"/>
          </a:xfrm>
          <a:custGeom>
            <a:avLst/>
            <a:gdLst>
              <a:gd name="T0" fmla="*/ 0 w 3592"/>
              <a:gd name="T1" fmla="*/ 0 h 2542"/>
              <a:gd name="T2" fmla="*/ 0 w 3592"/>
              <a:gd name="T3" fmla="*/ 1033550780 h 2542"/>
              <a:gd name="T4" fmla="*/ 2147483647 w 3592"/>
              <a:gd name="T5" fmla="*/ 1033550780 h 2542"/>
              <a:gd name="T6" fmla="*/ 2147483647 w 3592"/>
              <a:gd name="T7" fmla="*/ 2147483647 h 2542"/>
              <a:gd name="T8" fmla="*/ 2147483647 w 3592"/>
              <a:gd name="T9" fmla="*/ 2147483647 h 2542"/>
              <a:gd name="T10" fmla="*/ 0 w 3592"/>
              <a:gd name="T11" fmla="*/ 2147483647 h 2542"/>
              <a:gd name="T12" fmla="*/ 0 w 3592"/>
              <a:gd name="T13" fmla="*/ 2147483647 h 2542"/>
              <a:gd name="T14" fmla="*/ 2147483647 w 3592"/>
              <a:gd name="T15" fmla="*/ 2147483647 h 2542"/>
              <a:gd name="T16" fmla="*/ 2147483647 w 3592"/>
              <a:gd name="T17" fmla="*/ 0 h 2542"/>
              <a:gd name="T18" fmla="*/ 0 w 3592"/>
              <a:gd name="T19" fmla="*/ 0 h 25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592" h="2542">
                <a:moveTo>
                  <a:pt x="0" y="0"/>
                </a:moveTo>
                <a:cubicBezTo>
                  <a:pt x="0" y="142"/>
                  <a:pt x="0" y="142"/>
                  <a:pt x="0" y="142"/>
                </a:cubicBezTo>
                <a:cubicBezTo>
                  <a:pt x="3453" y="142"/>
                  <a:pt x="3453" y="142"/>
                  <a:pt x="3453" y="142"/>
                </a:cubicBezTo>
                <a:cubicBezTo>
                  <a:pt x="3453" y="2192"/>
                  <a:pt x="3453" y="2192"/>
                  <a:pt x="3453" y="2192"/>
                </a:cubicBezTo>
                <a:cubicBezTo>
                  <a:pt x="3453" y="2319"/>
                  <a:pt x="3349" y="2422"/>
                  <a:pt x="3221" y="2422"/>
                </a:cubicBezTo>
                <a:cubicBezTo>
                  <a:pt x="0" y="2422"/>
                  <a:pt x="0" y="2422"/>
                  <a:pt x="0" y="2422"/>
                </a:cubicBezTo>
                <a:cubicBezTo>
                  <a:pt x="0" y="2542"/>
                  <a:pt x="0" y="2542"/>
                  <a:pt x="0" y="2542"/>
                </a:cubicBezTo>
                <a:cubicBezTo>
                  <a:pt x="3592" y="2542"/>
                  <a:pt x="3592" y="2542"/>
                  <a:pt x="3592" y="2542"/>
                </a:cubicBezTo>
                <a:cubicBezTo>
                  <a:pt x="3592" y="0"/>
                  <a:pt x="3592" y="0"/>
                  <a:pt x="3592" y="0"/>
                </a:cubicBez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AU"/>
          </a:p>
        </p:txBody>
      </p:sp>
      <p:grpSp>
        <p:nvGrpSpPr>
          <p:cNvPr id="6" name="Group 13"/>
          <p:cNvGrpSpPr>
            <a:grpSpLocks/>
          </p:cNvGrpSpPr>
          <p:nvPr userDrawn="1"/>
        </p:nvGrpSpPr>
        <p:grpSpPr bwMode="auto">
          <a:xfrm>
            <a:off x="398463" y="3254375"/>
            <a:ext cx="4344987" cy="2938463"/>
            <a:chOff x="412776" y="5242631"/>
            <a:chExt cx="1213618" cy="837991"/>
          </a:xfrm>
        </p:grpSpPr>
        <p:sp>
          <p:nvSpPr>
            <p:cNvPr id="7" name="Freeform 6"/>
            <p:cNvSpPr>
              <a:spLocks noEditPoints="1"/>
            </p:cNvSpPr>
            <p:nvPr userDrawn="1"/>
          </p:nvSpPr>
          <p:spPr bwMode="gray">
            <a:xfrm>
              <a:off x="412776" y="5242631"/>
              <a:ext cx="1061084" cy="646036"/>
            </a:xfrm>
            <a:custGeom>
              <a:avLst/>
              <a:gdLst>
                <a:gd name="T0" fmla="*/ 795 w 2123"/>
                <a:gd name="T1" fmla="*/ 1103 h 1261"/>
                <a:gd name="T2" fmla="*/ 795 w 2123"/>
                <a:gd name="T3" fmla="*/ 1261 h 1261"/>
                <a:gd name="T4" fmla="*/ 158 w 2123"/>
                <a:gd name="T5" fmla="*/ 1261 h 1261"/>
                <a:gd name="T6" fmla="*/ 0 w 2123"/>
                <a:gd name="T7" fmla="*/ 944 h 1261"/>
                <a:gd name="T8" fmla="*/ 158 w 2123"/>
                <a:gd name="T9" fmla="*/ 0 h 1261"/>
                <a:gd name="T10" fmla="*/ 317 w 2123"/>
                <a:gd name="T11" fmla="*/ 158 h 1261"/>
                <a:gd name="T12" fmla="*/ 317 w 2123"/>
                <a:gd name="T13" fmla="*/ 944 h 1261"/>
                <a:gd name="T14" fmla="*/ 637 w 2123"/>
                <a:gd name="T15" fmla="*/ 944 h 1261"/>
                <a:gd name="T16" fmla="*/ 1199 w 2123"/>
                <a:gd name="T17" fmla="*/ 1254 h 1261"/>
                <a:gd name="T18" fmla="*/ 1047 w 2123"/>
                <a:gd name="T19" fmla="*/ 1196 h 1261"/>
                <a:gd name="T20" fmla="*/ 978 w 2123"/>
                <a:gd name="T21" fmla="*/ 941 h 1261"/>
                <a:gd name="T22" fmla="*/ 1282 w 2123"/>
                <a:gd name="T23" fmla="*/ 1116 h 1261"/>
                <a:gd name="T24" fmla="*/ 1383 w 2123"/>
                <a:gd name="T25" fmla="*/ 1116 h 1261"/>
                <a:gd name="T26" fmla="*/ 1445 w 2123"/>
                <a:gd name="T27" fmla="*/ 1156 h 1261"/>
                <a:gd name="T28" fmla="*/ 1220 w 2123"/>
                <a:gd name="T29" fmla="*/ 1141 h 1261"/>
                <a:gd name="T30" fmla="*/ 1441 w 2123"/>
                <a:gd name="T31" fmla="*/ 1184 h 1261"/>
                <a:gd name="T32" fmla="*/ 1338 w 2123"/>
                <a:gd name="T33" fmla="*/ 1213 h 1261"/>
                <a:gd name="T34" fmla="*/ 1445 w 2123"/>
                <a:gd name="T35" fmla="*/ 1156 h 1261"/>
                <a:gd name="T36" fmla="*/ 1572 w 2123"/>
                <a:gd name="T37" fmla="*/ 1218 h 1261"/>
                <a:gd name="T38" fmla="*/ 1571 w 2123"/>
                <a:gd name="T39" fmla="*/ 1156 h 1261"/>
                <a:gd name="T40" fmla="*/ 1623 w 2123"/>
                <a:gd name="T41" fmla="*/ 1166 h 1261"/>
                <a:gd name="T42" fmla="*/ 1582 w 2123"/>
                <a:gd name="T43" fmla="*/ 1063 h 1261"/>
                <a:gd name="T44" fmla="*/ 1549 w 2123"/>
                <a:gd name="T45" fmla="*/ 1123 h 1261"/>
                <a:gd name="T46" fmla="*/ 1549 w 2123"/>
                <a:gd name="T47" fmla="*/ 1260 h 1261"/>
                <a:gd name="T48" fmla="*/ 1630 w 2123"/>
                <a:gd name="T49" fmla="*/ 1254 h 1261"/>
                <a:gd name="T50" fmla="*/ 1685 w 2123"/>
                <a:gd name="T51" fmla="*/ 1204 h 1261"/>
                <a:gd name="T52" fmla="*/ 1586 w 2123"/>
                <a:gd name="T53" fmla="*/ 1021 h 1261"/>
                <a:gd name="T54" fmla="*/ 1541 w 2123"/>
                <a:gd name="T55" fmla="*/ 1097 h 1261"/>
                <a:gd name="T56" fmla="*/ 1795 w 2123"/>
                <a:gd name="T57" fmla="*/ 1254 h 1261"/>
                <a:gd name="T58" fmla="*/ 1856 w 2123"/>
                <a:gd name="T59" fmla="*/ 1079 h 1261"/>
                <a:gd name="T60" fmla="*/ 1879 w 2123"/>
                <a:gd name="T61" fmla="*/ 1024 h 1261"/>
                <a:gd name="T62" fmla="*/ 1793 w 2123"/>
                <a:gd name="T63" fmla="*/ 1070 h 1261"/>
                <a:gd name="T64" fmla="*/ 1792 w 2123"/>
                <a:gd name="T65" fmla="*/ 1028 h 1261"/>
                <a:gd name="T66" fmla="*/ 1733 w 2123"/>
                <a:gd name="T67" fmla="*/ 1254 h 1261"/>
                <a:gd name="T68" fmla="*/ 1973 w 2123"/>
                <a:gd name="T69" fmla="*/ 1254 h 1261"/>
                <a:gd name="T70" fmla="*/ 2021 w 2123"/>
                <a:gd name="T71" fmla="*/ 1070 h 1261"/>
                <a:gd name="T72" fmla="*/ 2061 w 2123"/>
                <a:gd name="T73" fmla="*/ 1254 h 1261"/>
                <a:gd name="T74" fmla="*/ 2123 w 2123"/>
                <a:gd name="T75" fmla="*/ 1115 h 1261"/>
                <a:gd name="T76" fmla="*/ 1971 w 2123"/>
                <a:gd name="T77" fmla="*/ 1059 h 1261"/>
                <a:gd name="T78" fmla="*/ 1970 w 2123"/>
                <a:gd name="T79" fmla="*/ 1028 h 1261"/>
                <a:gd name="T80" fmla="*/ 1911 w 2123"/>
                <a:gd name="T81" fmla="*/ 1254 h 1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23" h="1261">
                  <a:moveTo>
                    <a:pt x="637" y="944"/>
                  </a:moveTo>
                  <a:cubicBezTo>
                    <a:pt x="724" y="944"/>
                    <a:pt x="795" y="1015"/>
                    <a:pt x="795" y="1103"/>
                  </a:cubicBezTo>
                  <a:cubicBezTo>
                    <a:pt x="795" y="1103"/>
                    <a:pt x="795" y="1103"/>
                    <a:pt x="795" y="1103"/>
                  </a:cubicBezTo>
                  <a:cubicBezTo>
                    <a:pt x="795" y="1261"/>
                    <a:pt x="795" y="1261"/>
                    <a:pt x="795" y="1261"/>
                  </a:cubicBezTo>
                  <a:cubicBezTo>
                    <a:pt x="158" y="1261"/>
                    <a:pt x="158" y="1261"/>
                    <a:pt x="158" y="1261"/>
                  </a:cubicBezTo>
                  <a:cubicBezTo>
                    <a:pt x="158" y="1261"/>
                    <a:pt x="158" y="1261"/>
                    <a:pt x="158" y="1261"/>
                  </a:cubicBezTo>
                  <a:cubicBezTo>
                    <a:pt x="70" y="1260"/>
                    <a:pt x="0" y="1189"/>
                    <a:pt x="0" y="1101"/>
                  </a:cubicBezTo>
                  <a:cubicBezTo>
                    <a:pt x="0" y="944"/>
                    <a:pt x="0" y="944"/>
                    <a:pt x="0" y="944"/>
                  </a:cubicBezTo>
                  <a:cubicBezTo>
                    <a:pt x="0" y="0"/>
                    <a:pt x="0" y="0"/>
                    <a:pt x="0" y="0"/>
                  </a:cubicBezTo>
                  <a:cubicBezTo>
                    <a:pt x="158" y="0"/>
                    <a:pt x="158" y="0"/>
                    <a:pt x="158" y="0"/>
                  </a:cubicBezTo>
                  <a:cubicBezTo>
                    <a:pt x="158" y="0"/>
                    <a:pt x="158" y="0"/>
                    <a:pt x="158" y="0"/>
                  </a:cubicBezTo>
                  <a:cubicBezTo>
                    <a:pt x="246" y="0"/>
                    <a:pt x="317" y="71"/>
                    <a:pt x="317" y="158"/>
                  </a:cubicBezTo>
                  <a:cubicBezTo>
                    <a:pt x="317" y="158"/>
                    <a:pt x="317" y="159"/>
                    <a:pt x="317" y="159"/>
                  </a:cubicBezTo>
                  <a:cubicBezTo>
                    <a:pt x="317" y="944"/>
                    <a:pt x="317" y="944"/>
                    <a:pt x="317" y="944"/>
                  </a:cubicBezTo>
                  <a:cubicBezTo>
                    <a:pt x="636" y="944"/>
                    <a:pt x="636" y="944"/>
                    <a:pt x="636" y="944"/>
                  </a:cubicBezTo>
                  <a:cubicBezTo>
                    <a:pt x="637" y="944"/>
                    <a:pt x="637" y="944"/>
                    <a:pt x="637" y="944"/>
                  </a:cubicBezTo>
                  <a:moveTo>
                    <a:pt x="978" y="1254"/>
                  </a:moveTo>
                  <a:cubicBezTo>
                    <a:pt x="1199" y="1254"/>
                    <a:pt x="1199" y="1254"/>
                    <a:pt x="1199" y="1254"/>
                  </a:cubicBezTo>
                  <a:cubicBezTo>
                    <a:pt x="1199" y="1196"/>
                    <a:pt x="1199" y="1196"/>
                    <a:pt x="1199" y="1196"/>
                  </a:cubicBezTo>
                  <a:cubicBezTo>
                    <a:pt x="1047" y="1196"/>
                    <a:pt x="1047" y="1196"/>
                    <a:pt x="1047" y="1196"/>
                  </a:cubicBezTo>
                  <a:cubicBezTo>
                    <a:pt x="1047" y="941"/>
                    <a:pt x="1047" y="941"/>
                    <a:pt x="1047" y="941"/>
                  </a:cubicBezTo>
                  <a:cubicBezTo>
                    <a:pt x="978" y="941"/>
                    <a:pt x="978" y="941"/>
                    <a:pt x="978" y="941"/>
                  </a:cubicBezTo>
                  <a:lnTo>
                    <a:pt x="978" y="1254"/>
                  </a:lnTo>
                  <a:close/>
                  <a:moveTo>
                    <a:pt x="1282" y="1116"/>
                  </a:moveTo>
                  <a:cubicBezTo>
                    <a:pt x="1283" y="1099"/>
                    <a:pt x="1294" y="1068"/>
                    <a:pt x="1334" y="1068"/>
                  </a:cubicBezTo>
                  <a:cubicBezTo>
                    <a:pt x="1364" y="1068"/>
                    <a:pt x="1377" y="1085"/>
                    <a:pt x="1383" y="1116"/>
                  </a:cubicBezTo>
                  <a:lnTo>
                    <a:pt x="1282" y="1116"/>
                  </a:lnTo>
                  <a:close/>
                  <a:moveTo>
                    <a:pt x="1445" y="1156"/>
                  </a:moveTo>
                  <a:cubicBezTo>
                    <a:pt x="1450" y="1086"/>
                    <a:pt x="1412" y="1021"/>
                    <a:pt x="1335" y="1021"/>
                  </a:cubicBezTo>
                  <a:cubicBezTo>
                    <a:pt x="1267" y="1021"/>
                    <a:pt x="1220" y="1073"/>
                    <a:pt x="1220" y="1141"/>
                  </a:cubicBezTo>
                  <a:cubicBezTo>
                    <a:pt x="1220" y="1211"/>
                    <a:pt x="1264" y="1260"/>
                    <a:pt x="1335" y="1260"/>
                  </a:cubicBezTo>
                  <a:cubicBezTo>
                    <a:pt x="1387" y="1260"/>
                    <a:pt x="1424" y="1237"/>
                    <a:pt x="1441" y="1184"/>
                  </a:cubicBezTo>
                  <a:cubicBezTo>
                    <a:pt x="1387" y="1184"/>
                    <a:pt x="1387" y="1184"/>
                    <a:pt x="1387" y="1184"/>
                  </a:cubicBezTo>
                  <a:cubicBezTo>
                    <a:pt x="1383" y="1198"/>
                    <a:pt x="1362" y="1213"/>
                    <a:pt x="1338" y="1213"/>
                  </a:cubicBezTo>
                  <a:cubicBezTo>
                    <a:pt x="1303" y="1213"/>
                    <a:pt x="1284" y="1195"/>
                    <a:pt x="1282" y="1156"/>
                  </a:cubicBezTo>
                  <a:lnTo>
                    <a:pt x="1445" y="1156"/>
                  </a:lnTo>
                  <a:close/>
                  <a:moveTo>
                    <a:pt x="1623" y="1166"/>
                  </a:moveTo>
                  <a:cubicBezTo>
                    <a:pt x="1623" y="1180"/>
                    <a:pt x="1621" y="1218"/>
                    <a:pt x="1572" y="1218"/>
                  </a:cubicBezTo>
                  <a:cubicBezTo>
                    <a:pt x="1552" y="1218"/>
                    <a:pt x="1534" y="1213"/>
                    <a:pt x="1534" y="1189"/>
                  </a:cubicBezTo>
                  <a:cubicBezTo>
                    <a:pt x="1534" y="1167"/>
                    <a:pt x="1552" y="1160"/>
                    <a:pt x="1571" y="1156"/>
                  </a:cubicBezTo>
                  <a:cubicBezTo>
                    <a:pt x="1590" y="1153"/>
                    <a:pt x="1612" y="1152"/>
                    <a:pt x="1623" y="1143"/>
                  </a:cubicBezTo>
                  <a:lnTo>
                    <a:pt x="1623" y="1166"/>
                  </a:lnTo>
                  <a:close/>
                  <a:moveTo>
                    <a:pt x="1541" y="1097"/>
                  </a:moveTo>
                  <a:cubicBezTo>
                    <a:pt x="1544" y="1073"/>
                    <a:pt x="1559" y="1063"/>
                    <a:pt x="1582" y="1063"/>
                  </a:cubicBezTo>
                  <a:cubicBezTo>
                    <a:pt x="1604" y="1063"/>
                    <a:pt x="1623" y="1067"/>
                    <a:pt x="1623" y="1094"/>
                  </a:cubicBezTo>
                  <a:cubicBezTo>
                    <a:pt x="1623" y="1119"/>
                    <a:pt x="1587" y="1118"/>
                    <a:pt x="1549" y="1123"/>
                  </a:cubicBezTo>
                  <a:cubicBezTo>
                    <a:pt x="1511" y="1129"/>
                    <a:pt x="1472" y="1141"/>
                    <a:pt x="1472" y="1192"/>
                  </a:cubicBezTo>
                  <a:cubicBezTo>
                    <a:pt x="1472" y="1238"/>
                    <a:pt x="1506" y="1260"/>
                    <a:pt x="1549" y="1260"/>
                  </a:cubicBezTo>
                  <a:cubicBezTo>
                    <a:pt x="1577" y="1260"/>
                    <a:pt x="1606" y="1253"/>
                    <a:pt x="1625" y="1232"/>
                  </a:cubicBezTo>
                  <a:cubicBezTo>
                    <a:pt x="1626" y="1239"/>
                    <a:pt x="1628" y="1247"/>
                    <a:pt x="1630" y="1254"/>
                  </a:cubicBezTo>
                  <a:cubicBezTo>
                    <a:pt x="1693" y="1254"/>
                    <a:pt x="1693" y="1254"/>
                    <a:pt x="1693" y="1254"/>
                  </a:cubicBezTo>
                  <a:cubicBezTo>
                    <a:pt x="1687" y="1245"/>
                    <a:pt x="1685" y="1224"/>
                    <a:pt x="1685" y="1204"/>
                  </a:cubicBezTo>
                  <a:cubicBezTo>
                    <a:pt x="1685" y="1086"/>
                    <a:pt x="1685" y="1086"/>
                    <a:pt x="1685" y="1086"/>
                  </a:cubicBezTo>
                  <a:cubicBezTo>
                    <a:pt x="1685" y="1032"/>
                    <a:pt x="1631" y="1021"/>
                    <a:pt x="1586" y="1021"/>
                  </a:cubicBezTo>
                  <a:cubicBezTo>
                    <a:pt x="1535" y="1021"/>
                    <a:pt x="1483" y="1039"/>
                    <a:pt x="1479" y="1097"/>
                  </a:cubicBezTo>
                  <a:lnTo>
                    <a:pt x="1541" y="1097"/>
                  </a:lnTo>
                  <a:close/>
                  <a:moveTo>
                    <a:pt x="1733" y="1254"/>
                  </a:moveTo>
                  <a:cubicBezTo>
                    <a:pt x="1795" y="1254"/>
                    <a:pt x="1795" y="1254"/>
                    <a:pt x="1795" y="1254"/>
                  </a:cubicBezTo>
                  <a:cubicBezTo>
                    <a:pt x="1795" y="1152"/>
                    <a:pt x="1795" y="1152"/>
                    <a:pt x="1795" y="1152"/>
                  </a:cubicBezTo>
                  <a:cubicBezTo>
                    <a:pt x="1795" y="1112"/>
                    <a:pt x="1811" y="1079"/>
                    <a:pt x="1856" y="1079"/>
                  </a:cubicBezTo>
                  <a:cubicBezTo>
                    <a:pt x="1864" y="1079"/>
                    <a:pt x="1873" y="1080"/>
                    <a:pt x="1879" y="1081"/>
                  </a:cubicBezTo>
                  <a:cubicBezTo>
                    <a:pt x="1879" y="1024"/>
                    <a:pt x="1879" y="1024"/>
                    <a:pt x="1879" y="1024"/>
                  </a:cubicBezTo>
                  <a:cubicBezTo>
                    <a:pt x="1875" y="1022"/>
                    <a:pt x="1870" y="1021"/>
                    <a:pt x="1865" y="1021"/>
                  </a:cubicBezTo>
                  <a:cubicBezTo>
                    <a:pt x="1835" y="1021"/>
                    <a:pt x="1804" y="1041"/>
                    <a:pt x="1793" y="1070"/>
                  </a:cubicBezTo>
                  <a:cubicBezTo>
                    <a:pt x="1792" y="1070"/>
                    <a:pt x="1792" y="1070"/>
                    <a:pt x="1792" y="1070"/>
                  </a:cubicBezTo>
                  <a:cubicBezTo>
                    <a:pt x="1792" y="1028"/>
                    <a:pt x="1792" y="1028"/>
                    <a:pt x="1792" y="1028"/>
                  </a:cubicBezTo>
                  <a:cubicBezTo>
                    <a:pt x="1733" y="1028"/>
                    <a:pt x="1733" y="1028"/>
                    <a:pt x="1733" y="1028"/>
                  </a:cubicBezTo>
                  <a:lnTo>
                    <a:pt x="1733" y="1254"/>
                  </a:lnTo>
                  <a:close/>
                  <a:moveTo>
                    <a:pt x="1911" y="1254"/>
                  </a:moveTo>
                  <a:cubicBezTo>
                    <a:pt x="1973" y="1254"/>
                    <a:pt x="1973" y="1254"/>
                    <a:pt x="1973" y="1254"/>
                  </a:cubicBezTo>
                  <a:cubicBezTo>
                    <a:pt x="1973" y="1135"/>
                    <a:pt x="1973" y="1135"/>
                    <a:pt x="1973" y="1135"/>
                  </a:cubicBezTo>
                  <a:cubicBezTo>
                    <a:pt x="1973" y="1089"/>
                    <a:pt x="1988" y="1070"/>
                    <a:pt x="2021" y="1070"/>
                  </a:cubicBezTo>
                  <a:cubicBezTo>
                    <a:pt x="2050" y="1070"/>
                    <a:pt x="2061" y="1089"/>
                    <a:pt x="2061" y="1126"/>
                  </a:cubicBezTo>
                  <a:cubicBezTo>
                    <a:pt x="2061" y="1254"/>
                    <a:pt x="2061" y="1254"/>
                    <a:pt x="2061" y="1254"/>
                  </a:cubicBezTo>
                  <a:cubicBezTo>
                    <a:pt x="2123" y="1254"/>
                    <a:pt x="2123" y="1254"/>
                    <a:pt x="2123" y="1254"/>
                  </a:cubicBezTo>
                  <a:cubicBezTo>
                    <a:pt x="2123" y="1115"/>
                    <a:pt x="2123" y="1115"/>
                    <a:pt x="2123" y="1115"/>
                  </a:cubicBezTo>
                  <a:cubicBezTo>
                    <a:pt x="2123" y="1059"/>
                    <a:pt x="2107" y="1021"/>
                    <a:pt x="2041" y="1021"/>
                  </a:cubicBezTo>
                  <a:cubicBezTo>
                    <a:pt x="2014" y="1021"/>
                    <a:pt x="1987" y="1034"/>
                    <a:pt x="1971" y="1059"/>
                  </a:cubicBezTo>
                  <a:cubicBezTo>
                    <a:pt x="1970" y="1059"/>
                    <a:pt x="1970" y="1059"/>
                    <a:pt x="1970" y="1059"/>
                  </a:cubicBezTo>
                  <a:cubicBezTo>
                    <a:pt x="1970" y="1028"/>
                    <a:pt x="1970" y="1028"/>
                    <a:pt x="1970" y="1028"/>
                  </a:cubicBezTo>
                  <a:cubicBezTo>
                    <a:pt x="1911" y="1028"/>
                    <a:pt x="1911" y="1028"/>
                    <a:pt x="1911" y="1028"/>
                  </a:cubicBezTo>
                  <a:lnTo>
                    <a:pt x="1911" y="1254"/>
                  </a:lnTo>
                  <a:close/>
                </a:path>
              </a:pathLst>
            </a:custGeom>
            <a:solidFill>
              <a:srgbClr val="003480"/>
            </a:soli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en-AU"/>
            </a:p>
          </p:txBody>
        </p:sp>
        <p:sp>
          <p:nvSpPr>
            <p:cNvPr id="8" name="Freeform 7"/>
            <p:cNvSpPr>
              <a:spLocks noEditPoints="1"/>
            </p:cNvSpPr>
            <p:nvPr userDrawn="1"/>
          </p:nvSpPr>
          <p:spPr bwMode="gray">
            <a:xfrm>
              <a:off x="592358" y="5429606"/>
              <a:ext cx="1034036" cy="651016"/>
            </a:xfrm>
            <a:custGeom>
              <a:avLst/>
              <a:gdLst>
                <a:gd name="T0" fmla="*/ 158 w 2054"/>
                <a:gd name="T1" fmla="*/ 0 h 1270"/>
                <a:gd name="T2" fmla="*/ 317 w 2054"/>
                <a:gd name="T3" fmla="*/ 159 h 1270"/>
                <a:gd name="T4" fmla="*/ 2 w 2054"/>
                <a:gd name="T5" fmla="*/ 534 h 1270"/>
                <a:gd name="T6" fmla="*/ 637 w 2054"/>
                <a:gd name="T7" fmla="*/ 946 h 1270"/>
                <a:gd name="T8" fmla="*/ 481 w 2054"/>
                <a:gd name="T9" fmla="*/ 946 h 1270"/>
                <a:gd name="T10" fmla="*/ 0 w 2054"/>
                <a:gd name="T11" fmla="*/ 1103 h 1270"/>
                <a:gd name="T12" fmla="*/ 158 w 2054"/>
                <a:gd name="T13" fmla="*/ 1263 h 1270"/>
                <a:gd name="T14" fmla="*/ 795 w 2054"/>
                <a:gd name="T15" fmla="*/ 1105 h 1270"/>
                <a:gd name="T16" fmla="*/ 637 w 2054"/>
                <a:gd name="T17" fmla="*/ 946 h 1270"/>
                <a:gd name="T18" fmla="*/ 1188 w 2054"/>
                <a:gd name="T19" fmla="*/ 1263 h 1270"/>
                <a:gd name="T20" fmla="*/ 1036 w 2054"/>
                <a:gd name="T21" fmla="*/ 1206 h 1270"/>
                <a:gd name="T22" fmla="*/ 967 w 2054"/>
                <a:gd name="T23" fmla="*/ 951 h 1270"/>
                <a:gd name="T24" fmla="*/ 1330 w 2054"/>
                <a:gd name="T25" fmla="*/ 1223 h 1270"/>
                <a:gd name="T26" fmla="*/ 1330 w 2054"/>
                <a:gd name="T27" fmla="*/ 1078 h 1270"/>
                <a:gd name="T28" fmla="*/ 1330 w 2054"/>
                <a:gd name="T29" fmla="*/ 1223 h 1270"/>
                <a:gd name="T30" fmla="*/ 1213 w 2054"/>
                <a:gd name="T31" fmla="*/ 1150 h 1270"/>
                <a:gd name="T32" fmla="*/ 1447 w 2054"/>
                <a:gd name="T33" fmla="*/ 1150 h 1270"/>
                <a:gd name="T34" fmla="*/ 1702 w 2054"/>
                <a:gd name="T35" fmla="*/ 1117 h 1270"/>
                <a:gd name="T36" fmla="*/ 1480 w 2054"/>
                <a:gd name="T37" fmla="*/ 1154 h 1270"/>
                <a:gd name="T38" fmla="*/ 1704 w 2054"/>
                <a:gd name="T39" fmla="*/ 1177 h 1270"/>
                <a:gd name="T40" fmla="*/ 1594 w 2054"/>
                <a:gd name="T41" fmla="*/ 1223 h 1270"/>
                <a:gd name="T42" fmla="*/ 1596 w 2054"/>
                <a:gd name="T43" fmla="*/ 1078 h 1270"/>
                <a:gd name="T44" fmla="*/ 1702 w 2054"/>
                <a:gd name="T45" fmla="*/ 1117 h 1270"/>
                <a:gd name="T46" fmla="*/ 1829 w 2054"/>
                <a:gd name="T47" fmla="*/ 1228 h 1270"/>
                <a:gd name="T48" fmla="*/ 1828 w 2054"/>
                <a:gd name="T49" fmla="*/ 1166 h 1270"/>
                <a:gd name="T50" fmla="*/ 1880 w 2054"/>
                <a:gd name="T51" fmla="*/ 1176 h 1270"/>
                <a:gd name="T52" fmla="*/ 1839 w 2054"/>
                <a:gd name="T53" fmla="*/ 1073 h 1270"/>
                <a:gd name="T54" fmla="*/ 1806 w 2054"/>
                <a:gd name="T55" fmla="*/ 1133 h 1270"/>
                <a:gd name="T56" fmla="*/ 1806 w 2054"/>
                <a:gd name="T57" fmla="*/ 1269 h 1270"/>
                <a:gd name="T58" fmla="*/ 1887 w 2054"/>
                <a:gd name="T59" fmla="*/ 1263 h 1270"/>
                <a:gd name="T60" fmla="*/ 1942 w 2054"/>
                <a:gd name="T61" fmla="*/ 1213 h 1270"/>
                <a:gd name="T62" fmla="*/ 1842 w 2054"/>
                <a:gd name="T63" fmla="*/ 1031 h 1270"/>
                <a:gd name="T64" fmla="*/ 1798 w 2054"/>
                <a:gd name="T65" fmla="*/ 1107 h 1270"/>
                <a:gd name="T66" fmla="*/ 2054 w 2054"/>
                <a:gd name="T67" fmla="*/ 1263 h 1270"/>
                <a:gd name="T68" fmla="*/ 1991 w 2054"/>
                <a:gd name="T69" fmla="*/ 951 h 1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054" h="1270">
                  <a:moveTo>
                    <a:pt x="2" y="0"/>
                  </a:moveTo>
                  <a:cubicBezTo>
                    <a:pt x="158" y="0"/>
                    <a:pt x="158" y="0"/>
                    <a:pt x="158" y="0"/>
                  </a:cubicBezTo>
                  <a:cubicBezTo>
                    <a:pt x="158" y="0"/>
                    <a:pt x="158" y="0"/>
                    <a:pt x="158" y="0"/>
                  </a:cubicBezTo>
                  <a:cubicBezTo>
                    <a:pt x="246" y="0"/>
                    <a:pt x="317" y="71"/>
                    <a:pt x="317" y="159"/>
                  </a:cubicBezTo>
                  <a:cubicBezTo>
                    <a:pt x="317" y="534"/>
                    <a:pt x="317" y="534"/>
                    <a:pt x="317" y="534"/>
                  </a:cubicBezTo>
                  <a:cubicBezTo>
                    <a:pt x="2" y="534"/>
                    <a:pt x="2" y="534"/>
                    <a:pt x="2" y="534"/>
                  </a:cubicBezTo>
                  <a:lnTo>
                    <a:pt x="2" y="0"/>
                  </a:lnTo>
                  <a:close/>
                  <a:moveTo>
                    <a:pt x="637" y="946"/>
                  </a:moveTo>
                  <a:cubicBezTo>
                    <a:pt x="636" y="946"/>
                    <a:pt x="636" y="946"/>
                    <a:pt x="636" y="946"/>
                  </a:cubicBezTo>
                  <a:cubicBezTo>
                    <a:pt x="481" y="946"/>
                    <a:pt x="481" y="946"/>
                    <a:pt x="481" y="946"/>
                  </a:cubicBezTo>
                  <a:cubicBezTo>
                    <a:pt x="0" y="946"/>
                    <a:pt x="0" y="946"/>
                    <a:pt x="0" y="946"/>
                  </a:cubicBezTo>
                  <a:cubicBezTo>
                    <a:pt x="0" y="1103"/>
                    <a:pt x="0" y="1103"/>
                    <a:pt x="0" y="1103"/>
                  </a:cubicBezTo>
                  <a:cubicBezTo>
                    <a:pt x="0" y="1191"/>
                    <a:pt x="70" y="1262"/>
                    <a:pt x="158" y="1263"/>
                  </a:cubicBezTo>
                  <a:cubicBezTo>
                    <a:pt x="158" y="1263"/>
                    <a:pt x="158" y="1263"/>
                    <a:pt x="158" y="1263"/>
                  </a:cubicBezTo>
                  <a:cubicBezTo>
                    <a:pt x="795" y="1263"/>
                    <a:pt x="795" y="1263"/>
                    <a:pt x="795" y="1263"/>
                  </a:cubicBezTo>
                  <a:cubicBezTo>
                    <a:pt x="795" y="1105"/>
                    <a:pt x="795" y="1105"/>
                    <a:pt x="795" y="1105"/>
                  </a:cubicBezTo>
                  <a:cubicBezTo>
                    <a:pt x="795" y="1105"/>
                    <a:pt x="795" y="1105"/>
                    <a:pt x="795" y="1105"/>
                  </a:cubicBezTo>
                  <a:cubicBezTo>
                    <a:pt x="795" y="1017"/>
                    <a:pt x="724" y="946"/>
                    <a:pt x="637" y="946"/>
                  </a:cubicBezTo>
                  <a:moveTo>
                    <a:pt x="967" y="1263"/>
                  </a:moveTo>
                  <a:cubicBezTo>
                    <a:pt x="1188" y="1263"/>
                    <a:pt x="1188" y="1263"/>
                    <a:pt x="1188" y="1263"/>
                  </a:cubicBezTo>
                  <a:cubicBezTo>
                    <a:pt x="1188" y="1206"/>
                    <a:pt x="1188" y="1206"/>
                    <a:pt x="1188" y="1206"/>
                  </a:cubicBezTo>
                  <a:cubicBezTo>
                    <a:pt x="1036" y="1206"/>
                    <a:pt x="1036" y="1206"/>
                    <a:pt x="1036" y="1206"/>
                  </a:cubicBezTo>
                  <a:cubicBezTo>
                    <a:pt x="1036" y="951"/>
                    <a:pt x="1036" y="951"/>
                    <a:pt x="1036" y="951"/>
                  </a:cubicBezTo>
                  <a:cubicBezTo>
                    <a:pt x="967" y="951"/>
                    <a:pt x="967" y="951"/>
                    <a:pt x="967" y="951"/>
                  </a:cubicBezTo>
                  <a:lnTo>
                    <a:pt x="967" y="1263"/>
                  </a:lnTo>
                  <a:close/>
                  <a:moveTo>
                    <a:pt x="1330" y="1223"/>
                  </a:moveTo>
                  <a:cubicBezTo>
                    <a:pt x="1288" y="1223"/>
                    <a:pt x="1275" y="1186"/>
                    <a:pt x="1275" y="1150"/>
                  </a:cubicBezTo>
                  <a:cubicBezTo>
                    <a:pt x="1275" y="1114"/>
                    <a:pt x="1288" y="1078"/>
                    <a:pt x="1330" y="1078"/>
                  </a:cubicBezTo>
                  <a:cubicBezTo>
                    <a:pt x="1372" y="1078"/>
                    <a:pt x="1385" y="1114"/>
                    <a:pt x="1385" y="1150"/>
                  </a:cubicBezTo>
                  <a:cubicBezTo>
                    <a:pt x="1385" y="1186"/>
                    <a:pt x="1372" y="1223"/>
                    <a:pt x="1330" y="1223"/>
                  </a:cubicBezTo>
                  <a:moveTo>
                    <a:pt x="1330" y="1031"/>
                  </a:moveTo>
                  <a:cubicBezTo>
                    <a:pt x="1259" y="1031"/>
                    <a:pt x="1213" y="1078"/>
                    <a:pt x="1213" y="1150"/>
                  </a:cubicBezTo>
                  <a:cubicBezTo>
                    <a:pt x="1213" y="1222"/>
                    <a:pt x="1259" y="1270"/>
                    <a:pt x="1330" y="1270"/>
                  </a:cubicBezTo>
                  <a:cubicBezTo>
                    <a:pt x="1401" y="1270"/>
                    <a:pt x="1447" y="1222"/>
                    <a:pt x="1447" y="1150"/>
                  </a:cubicBezTo>
                  <a:cubicBezTo>
                    <a:pt x="1447" y="1078"/>
                    <a:pt x="1401" y="1031"/>
                    <a:pt x="1330" y="1031"/>
                  </a:cubicBezTo>
                  <a:moveTo>
                    <a:pt x="1702" y="1117"/>
                  </a:moveTo>
                  <a:cubicBezTo>
                    <a:pt x="1698" y="1059"/>
                    <a:pt x="1649" y="1031"/>
                    <a:pt x="1596" y="1031"/>
                  </a:cubicBezTo>
                  <a:cubicBezTo>
                    <a:pt x="1522" y="1031"/>
                    <a:pt x="1480" y="1083"/>
                    <a:pt x="1480" y="1154"/>
                  </a:cubicBezTo>
                  <a:cubicBezTo>
                    <a:pt x="1480" y="1221"/>
                    <a:pt x="1526" y="1269"/>
                    <a:pt x="1595" y="1269"/>
                  </a:cubicBezTo>
                  <a:cubicBezTo>
                    <a:pt x="1654" y="1269"/>
                    <a:pt x="1696" y="1237"/>
                    <a:pt x="1704" y="1177"/>
                  </a:cubicBezTo>
                  <a:cubicBezTo>
                    <a:pt x="1644" y="1177"/>
                    <a:pt x="1644" y="1177"/>
                    <a:pt x="1644" y="1177"/>
                  </a:cubicBezTo>
                  <a:cubicBezTo>
                    <a:pt x="1640" y="1204"/>
                    <a:pt x="1623" y="1223"/>
                    <a:pt x="1594" y="1223"/>
                  </a:cubicBezTo>
                  <a:cubicBezTo>
                    <a:pt x="1555" y="1223"/>
                    <a:pt x="1543" y="1184"/>
                    <a:pt x="1543" y="1151"/>
                  </a:cubicBezTo>
                  <a:cubicBezTo>
                    <a:pt x="1543" y="1118"/>
                    <a:pt x="1556" y="1078"/>
                    <a:pt x="1596" y="1078"/>
                  </a:cubicBezTo>
                  <a:cubicBezTo>
                    <a:pt x="1621" y="1078"/>
                    <a:pt x="1638" y="1091"/>
                    <a:pt x="1641" y="1117"/>
                  </a:cubicBezTo>
                  <a:lnTo>
                    <a:pt x="1702" y="1117"/>
                  </a:lnTo>
                  <a:close/>
                  <a:moveTo>
                    <a:pt x="1880" y="1176"/>
                  </a:moveTo>
                  <a:cubicBezTo>
                    <a:pt x="1880" y="1189"/>
                    <a:pt x="1878" y="1228"/>
                    <a:pt x="1829" y="1228"/>
                  </a:cubicBezTo>
                  <a:cubicBezTo>
                    <a:pt x="1809" y="1228"/>
                    <a:pt x="1791" y="1222"/>
                    <a:pt x="1791" y="1199"/>
                  </a:cubicBezTo>
                  <a:cubicBezTo>
                    <a:pt x="1791" y="1176"/>
                    <a:pt x="1809" y="1170"/>
                    <a:pt x="1828" y="1166"/>
                  </a:cubicBezTo>
                  <a:cubicBezTo>
                    <a:pt x="1847" y="1162"/>
                    <a:pt x="1869" y="1162"/>
                    <a:pt x="1880" y="1153"/>
                  </a:cubicBezTo>
                  <a:lnTo>
                    <a:pt x="1880" y="1176"/>
                  </a:lnTo>
                  <a:close/>
                  <a:moveTo>
                    <a:pt x="1798" y="1107"/>
                  </a:moveTo>
                  <a:cubicBezTo>
                    <a:pt x="1800" y="1082"/>
                    <a:pt x="1816" y="1073"/>
                    <a:pt x="1839" y="1073"/>
                  </a:cubicBezTo>
                  <a:cubicBezTo>
                    <a:pt x="1861" y="1073"/>
                    <a:pt x="1880" y="1076"/>
                    <a:pt x="1880" y="1103"/>
                  </a:cubicBezTo>
                  <a:cubicBezTo>
                    <a:pt x="1880" y="1129"/>
                    <a:pt x="1844" y="1127"/>
                    <a:pt x="1806" y="1133"/>
                  </a:cubicBezTo>
                  <a:cubicBezTo>
                    <a:pt x="1767" y="1138"/>
                    <a:pt x="1729" y="1150"/>
                    <a:pt x="1729" y="1202"/>
                  </a:cubicBezTo>
                  <a:cubicBezTo>
                    <a:pt x="1729" y="1248"/>
                    <a:pt x="1763" y="1269"/>
                    <a:pt x="1806" y="1269"/>
                  </a:cubicBezTo>
                  <a:cubicBezTo>
                    <a:pt x="1834" y="1269"/>
                    <a:pt x="1862" y="1262"/>
                    <a:pt x="1882" y="1241"/>
                  </a:cubicBezTo>
                  <a:cubicBezTo>
                    <a:pt x="1883" y="1249"/>
                    <a:pt x="1884" y="1256"/>
                    <a:pt x="1887" y="1263"/>
                  </a:cubicBezTo>
                  <a:cubicBezTo>
                    <a:pt x="1950" y="1263"/>
                    <a:pt x="1950" y="1263"/>
                    <a:pt x="1950" y="1263"/>
                  </a:cubicBezTo>
                  <a:cubicBezTo>
                    <a:pt x="1944" y="1254"/>
                    <a:pt x="1942" y="1234"/>
                    <a:pt x="1942" y="1213"/>
                  </a:cubicBezTo>
                  <a:cubicBezTo>
                    <a:pt x="1942" y="1095"/>
                    <a:pt x="1942" y="1095"/>
                    <a:pt x="1942" y="1095"/>
                  </a:cubicBezTo>
                  <a:cubicBezTo>
                    <a:pt x="1942" y="1041"/>
                    <a:pt x="1887" y="1031"/>
                    <a:pt x="1842" y="1031"/>
                  </a:cubicBezTo>
                  <a:cubicBezTo>
                    <a:pt x="1792" y="1031"/>
                    <a:pt x="1739" y="1048"/>
                    <a:pt x="1736" y="1107"/>
                  </a:cubicBezTo>
                  <a:lnTo>
                    <a:pt x="1798" y="1107"/>
                  </a:lnTo>
                  <a:close/>
                  <a:moveTo>
                    <a:pt x="1991" y="1263"/>
                  </a:moveTo>
                  <a:cubicBezTo>
                    <a:pt x="2054" y="1263"/>
                    <a:pt x="2054" y="1263"/>
                    <a:pt x="2054" y="1263"/>
                  </a:cubicBezTo>
                  <a:cubicBezTo>
                    <a:pt x="2054" y="951"/>
                    <a:pt x="2054" y="951"/>
                    <a:pt x="2054" y="951"/>
                  </a:cubicBezTo>
                  <a:cubicBezTo>
                    <a:pt x="1991" y="951"/>
                    <a:pt x="1991" y="951"/>
                    <a:pt x="1991" y="951"/>
                  </a:cubicBezTo>
                  <a:lnTo>
                    <a:pt x="1991" y="1263"/>
                  </a:lnTo>
                  <a:close/>
                </a:path>
              </a:pathLst>
            </a:custGeom>
            <a:solidFill>
              <a:srgbClr val="008AC9"/>
            </a:solidFill>
            <a:ln>
              <a:noFill/>
            </a:ln>
            <a:extLst>
              <a:ext uri="{91240B29-F687-4F45-9708-019B960494DF}">
                <a14:hiddenLine xmlns:a14="http://schemas.microsoft.com/office/drawing/2010/main" w="9525">
                  <a:solidFill>
                    <a:srgbClr val="000000"/>
                  </a:solidFill>
                  <a:round/>
                  <a:headEnd/>
                  <a:tailEnd/>
                </a14:hiddenLine>
              </a:ext>
            </a:ex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endParaRPr lang="en-AU"/>
            </a:p>
          </p:txBody>
        </p:sp>
      </p:grpSp>
      <p:sp>
        <p:nvSpPr>
          <p:cNvPr id="2" name="Title 1"/>
          <p:cNvSpPr>
            <a:spLocks noGrp="1"/>
          </p:cNvSpPr>
          <p:nvPr>
            <p:ph type="ctrTitle"/>
          </p:nvPr>
        </p:nvSpPr>
        <p:spPr>
          <a:xfrm>
            <a:off x="2507530" y="400689"/>
            <a:ext cx="6249971" cy="678730"/>
          </a:xfrm>
        </p:spPr>
        <p:txBody>
          <a:bodyPr/>
          <a:lstStyle>
            <a:lvl1pPr>
              <a:defRPr baseline="0">
                <a:solidFill>
                  <a:schemeClr val="tx2"/>
                </a:solidFill>
              </a:defRPr>
            </a:lvl1pPr>
          </a:lstStyle>
          <a:p>
            <a:r>
              <a:rPr lang="en-US"/>
              <a:t>Click to edit Master title style</a:t>
            </a:r>
            <a:endParaRPr lang="en-AU"/>
          </a:p>
        </p:txBody>
      </p:sp>
      <p:sp>
        <p:nvSpPr>
          <p:cNvPr id="3" name="Subtitle 2"/>
          <p:cNvSpPr>
            <a:spLocks noGrp="1"/>
          </p:cNvSpPr>
          <p:nvPr>
            <p:ph type="subTitle" idx="1"/>
          </p:nvPr>
        </p:nvSpPr>
        <p:spPr>
          <a:xfrm>
            <a:off x="2507530" y="1112364"/>
            <a:ext cx="6259398" cy="1677970"/>
          </a:xfrm>
        </p:spPr>
        <p:txBody>
          <a:bodyPr/>
          <a:lstStyle>
            <a:lvl1pPr marL="0" indent="0" algn="l">
              <a:buNone/>
              <a:defRPr sz="2600">
                <a:solidFill>
                  <a:schemeClr val="accent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13" name="Picture Placeholder 12"/>
          <p:cNvSpPr>
            <a:spLocks noGrp="1"/>
          </p:cNvSpPr>
          <p:nvPr>
            <p:ph type="pic" sz="quarter" idx="10"/>
          </p:nvPr>
        </p:nvSpPr>
        <p:spPr>
          <a:xfrm>
            <a:off x="398789" y="845344"/>
            <a:ext cx="977574" cy="1062037"/>
          </a:xfrm>
          <a:noFill/>
        </p:spPr>
        <p:txBody>
          <a:bodyPr anchor="ctr"/>
          <a:lstStyle>
            <a:lvl1pPr algn="ctr">
              <a:defRPr/>
            </a:lvl1pPr>
          </a:lstStyle>
          <a:p>
            <a:pPr lvl="0"/>
            <a:endParaRPr lang="en-AU" noProof="0"/>
          </a:p>
        </p:txBody>
      </p:sp>
    </p:spTree>
    <p:extLst>
      <p:ext uri="{BB962C8B-B14F-4D97-AF65-F5344CB8AC3E}">
        <p14:creationId xmlns:p14="http://schemas.microsoft.com/office/powerpoint/2010/main" val="2798663287"/>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AU" dirty="0"/>
          </a:p>
        </p:txBody>
      </p:sp>
      <p:sp>
        <p:nvSpPr>
          <p:cNvPr id="8" name="Text Placeholder 7"/>
          <p:cNvSpPr>
            <a:spLocks noGrp="1"/>
          </p:cNvSpPr>
          <p:nvPr>
            <p:ph type="body" sz="quarter" idx="12"/>
          </p:nvPr>
        </p:nvSpPr>
        <p:spPr>
          <a:xfrm>
            <a:off x="2458800" y="1090994"/>
            <a:ext cx="6110165" cy="5102415"/>
          </a:xfrm>
        </p:spPr>
        <p:txBody>
          <a:bodyPr/>
          <a:lstStyle>
            <a:lvl1pPr marL="0" indent="0">
              <a:lnSpc>
                <a:spcPct val="99000"/>
              </a:lnSpc>
              <a:spcBef>
                <a:spcPts val="0"/>
              </a:spcBef>
              <a:buFontTx/>
              <a:buNone/>
              <a:defRPr sz="2700">
                <a:solidFill>
                  <a:schemeClr val="accent1"/>
                </a:solidFill>
              </a:defRPr>
            </a:lvl1pPr>
            <a:lvl2pPr marL="0" indent="0">
              <a:lnSpc>
                <a:spcPct val="99000"/>
              </a:lnSpc>
              <a:spcBef>
                <a:spcPts val="0"/>
              </a:spcBef>
              <a:buFontTx/>
              <a:buNone/>
              <a:defRPr sz="2700"/>
            </a:lvl2pPr>
            <a:lvl3pPr marL="0" indent="0">
              <a:lnSpc>
                <a:spcPct val="99000"/>
              </a:lnSpc>
              <a:spcBef>
                <a:spcPts val="0"/>
              </a:spcBef>
              <a:buFontTx/>
              <a:buNone/>
              <a:defRPr sz="2700"/>
            </a:lvl3pPr>
            <a:lvl4pPr marL="0" indent="0">
              <a:lnSpc>
                <a:spcPct val="99000"/>
              </a:lnSpc>
              <a:spcBef>
                <a:spcPts val="0"/>
              </a:spcBef>
              <a:buFontTx/>
              <a:buNone/>
              <a:defRPr sz="2700"/>
            </a:lvl4pPr>
            <a:lvl5pPr marL="0" indent="0">
              <a:lnSpc>
                <a:spcPct val="99000"/>
              </a:lnSpc>
              <a:spcBef>
                <a:spcPts val="0"/>
              </a:spcBef>
              <a:buFontTx/>
              <a:buNone/>
              <a:defRPr sz="2700"/>
            </a:lvl5pPr>
          </a:lstStyle>
          <a:p>
            <a:pPr lvl="0"/>
            <a:r>
              <a:rPr lang="en-US" dirty="0"/>
              <a:t>Click to edit Master text styles</a:t>
            </a:r>
          </a:p>
        </p:txBody>
      </p:sp>
      <p:sp>
        <p:nvSpPr>
          <p:cNvPr id="4" name="Date Placeholder 3"/>
          <p:cNvSpPr>
            <a:spLocks noGrp="1"/>
          </p:cNvSpPr>
          <p:nvPr>
            <p:ph type="dt" sz="half" idx="13"/>
          </p:nvPr>
        </p:nvSpPr>
        <p:spPr/>
        <p:txBody>
          <a:bodyPr/>
          <a:lstStyle>
            <a:lvl1pPr>
              <a:defRPr/>
            </a:lvl1pPr>
          </a:lstStyle>
          <a:p>
            <a:pPr>
              <a:defRPr/>
            </a:pPr>
            <a:r>
              <a:rPr lang="en-US"/>
              <a:t>8th March 2010</a:t>
            </a:r>
            <a:endParaRPr lang="en-AU" dirty="0"/>
          </a:p>
        </p:txBody>
      </p:sp>
      <p:sp>
        <p:nvSpPr>
          <p:cNvPr id="5" name="Footer Placeholder 4"/>
          <p:cNvSpPr>
            <a:spLocks noGrp="1"/>
          </p:cNvSpPr>
          <p:nvPr>
            <p:ph type="ftr" sz="quarter" idx="14"/>
          </p:nvPr>
        </p:nvSpPr>
        <p:spPr/>
        <p:txBody>
          <a:bodyPr/>
          <a:lstStyle>
            <a:lvl1pPr>
              <a:defRPr/>
            </a:lvl1pPr>
          </a:lstStyle>
          <a:p>
            <a:pPr>
              <a:defRPr/>
            </a:pPr>
            <a:r>
              <a:rPr lang="en-AU"/>
              <a:t>Presentation Title</a:t>
            </a:r>
            <a:endParaRPr lang="en-AU" dirty="0"/>
          </a:p>
        </p:txBody>
      </p:sp>
    </p:spTree>
    <p:extLst>
      <p:ext uri="{BB962C8B-B14F-4D97-AF65-F5344CB8AC3E}">
        <p14:creationId xmlns:p14="http://schemas.microsoft.com/office/powerpoint/2010/main" val="173160070"/>
      </p:ext>
    </p:extLst>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with Logo">
    <p:spTree>
      <p:nvGrpSpPr>
        <p:cNvPr id="1" name=""/>
        <p:cNvGrpSpPr/>
        <p:nvPr/>
      </p:nvGrpSpPr>
      <p:grpSpPr>
        <a:xfrm>
          <a:off x="0" y="0"/>
          <a:ext cx="0" cy="0"/>
          <a:chOff x="0" y="0"/>
          <a:chExt cx="0" cy="0"/>
        </a:xfrm>
      </p:grpSpPr>
      <p:cxnSp>
        <p:nvCxnSpPr>
          <p:cNvPr id="5" name="Straight Connector 4"/>
          <p:cNvCxnSpPr/>
          <p:nvPr userDrawn="1"/>
        </p:nvCxnSpPr>
        <p:spPr>
          <a:xfrm>
            <a:off x="414338" y="5094288"/>
            <a:ext cx="1338262" cy="0"/>
          </a:xfrm>
          <a:prstGeom prst="line">
            <a:avLst/>
          </a:prstGeom>
          <a:ln w="158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AU"/>
          </a:p>
        </p:txBody>
      </p:sp>
      <p:sp>
        <p:nvSpPr>
          <p:cNvPr id="7" name="Picture Placeholder 12"/>
          <p:cNvSpPr>
            <a:spLocks noGrp="1"/>
          </p:cNvSpPr>
          <p:nvPr>
            <p:ph type="pic" sz="quarter" idx="13"/>
          </p:nvPr>
        </p:nvSpPr>
        <p:spPr>
          <a:xfrm>
            <a:off x="540191" y="3833641"/>
            <a:ext cx="977574" cy="1062037"/>
          </a:xfrm>
          <a:noFill/>
        </p:spPr>
        <p:txBody>
          <a:bodyPr anchor="ctr"/>
          <a:lstStyle>
            <a:lvl1pPr algn="ctr">
              <a:defRPr/>
            </a:lvl1pPr>
          </a:lstStyle>
          <a:p>
            <a:pPr lvl="0"/>
            <a:endParaRPr lang="en-AU" noProof="0"/>
          </a:p>
        </p:txBody>
      </p:sp>
      <p:sp>
        <p:nvSpPr>
          <p:cNvPr id="11" name="Text Placeholder 7"/>
          <p:cNvSpPr>
            <a:spLocks noGrp="1"/>
          </p:cNvSpPr>
          <p:nvPr>
            <p:ph type="body" sz="quarter" idx="12"/>
          </p:nvPr>
        </p:nvSpPr>
        <p:spPr>
          <a:xfrm>
            <a:off x="2458800" y="1090994"/>
            <a:ext cx="6110165" cy="5102415"/>
          </a:xfrm>
        </p:spPr>
        <p:txBody>
          <a:bodyPr/>
          <a:lstStyle>
            <a:lvl1pPr marL="0" indent="0">
              <a:lnSpc>
                <a:spcPct val="99000"/>
              </a:lnSpc>
              <a:spcBef>
                <a:spcPts val="0"/>
              </a:spcBef>
              <a:buFontTx/>
              <a:buNone/>
              <a:defRPr sz="2700">
                <a:solidFill>
                  <a:schemeClr val="accent1"/>
                </a:solidFill>
              </a:defRPr>
            </a:lvl1pPr>
            <a:lvl2pPr marL="0" indent="0">
              <a:lnSpc>
                <a:spcPct val="99000"/>
              </a:lnSpc>
              <a:spcBef>
                <a:spcPts val="0"/>
              </a:spcBef>
              <a:buFontTx/>
              <a:buNone/>
              <a:defRPr sz="2700"/>
            </a:lvl2pPr>
            <a:lvl3pPr marL="0" indent="0">
              <a:lnSpc>
                <a:spcPct val="99000"/>
              </a:lnSpc>
              <a:spcBef>
                <a:spcPts val="0"/>
              </a:spcBef>
              <a:buFontTx/>
              <a:buNone/>
              <a:defRPr sz="2700"/>
            </a:lvl3pPr>
            <a:lvl4pPr marL="0" indent="0">
              <a:lnSpc>
                <a:spcPct val="99000"/>
              </a:lnSpc>
              <a:spcBef>
                <a:spcPts val="0"/>
              </a:spcBef>
              <a:buFontTx/>
              <a:buNone/>
              <a:defRPr sz="2700"/>
            </a:lvl4pPr>
            <a:lvl5pPr marL="0" indent="0">
              <a:lnSpc>
                <a:spcPct val="99000"/>
              </a:lnSpc>
              <a:spcBef>
                <a:spcPts val="0"/>
              </a:spcBef>
              <a:buFontTx/>
              <a:buNone/>
              <a:defRPr sz="2700"/>
            </a:lvl5pPr>
          </a:lstStyle>
          <a:p>
            <a:pPr lvl="0"/>
            <a:r>
              <a:rPr lang="en-US"/>
              <a:t>Click to edit Master text styles</a:t>
            </a:r>
          </a:p>
        </p:txBody>
      </p:sp>
      <p:sp>
        <p:nvSpPr>
          <p:cNvPr id="6" name="Date Placeholder 2"/>
          <p:cNvSpPr>
            <a:spLocks noGrp="1"/>
          </p:cNvSpPr>
          <p:nvPr>
            <p:ph type="dt" sz="half" idx="14"/>
          </p:nvPr>
        </p:nvSpPr>
        <p:spPr/>
        <p:txBody>
          <a:bodyPr/>
          <a:lstStyle>
            <a:lvl1pPr>
              <a:defRPr/>
            </a:lvl1pPr>
          </a:lstStyle>
          <a:p>
            <a:pPr>
              <a:defRPr/>
            </a:pPr>
            <a:r>
              <a:rPr lang="en-US"/>
              <a:t>8th March 2010</a:t>
            </a:r>
            <a:endParaRPr lang="en-AU"/>
          </a:p>
        </p:txBody>
      </p:sp>
      <p:sp>
        <p:nvSpPr>
          <p:cNvPr id="8" name="Footer Placeholder 3"/>
          <p:cNvSpPr>
            <a:spLocks noGrp="1"/>
          </p:cNvSpPr>
          <p:nvPr>
            <p:ph type="ftr" sz="quarter" idx="15"/>
          </p:nvPr>
        </p:nvSpPr>
        <p:spPr/>
        <p:txBody>
          <a:bodyPr/>
          <a:lstStyle>
            <a:lvl1pPr>
              <a:defRPr/>
            </a:lvl1pPr>
          </a:lstStyle>
          <a:p>
            <a:pPr>
              <a:defRPr/>
            </a:pPr>
            <a:r>
              <a:rPr lang="en-AU"/>
              <a:t>Presentation Title</a:t>
            </a:r>
          </a:p>
        </p:txBody>
      </p:sp>
    </p:spTree>
    <p:extLst>
      <p:ext uri="{BB962C8B-B14F-4D97-AF65-F5344CB8AC3E}">
        <p14:creationId xmlns:p14="http://schemas.microsoft.com/office/powerpoint/2010/main" val="1107348667"/>
      </p:ext>
    </p:extLst>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ord Slide 2007">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7" name="Content Placeholder 6"/>
          <p:cNvSpPr>
            <a:spLocks noGrp="1"/>
          </p:cNvSpPr>
          <p:nvPr>
            <p:ph sz="quarter" idx="12"/>
          </p:nvPr>
        </p:nvSpPr>
        <p:spPr>
          <a:xfrm>
            <a:off x="2460623" y="1241416"/>
            <a:ext cx="6084000" cy="4824000"/>
          </a:xfrm>
        </p:spPr>
        <p:txBody>
          <a:bodyPr/>
          <a:lstStyle>
            <a:lvl1pPr marL="0" indent="0">
              <a:spcBef>
                <a:spcPts val="2100"/>
              </a:spcBef>
              <a:buFontTx/>
              <a:buNone/>
              <a:defRPr b="1"/>
            </a:lvl1pPr>
            <a:lvl2pPr marL="0" indent="0">
              <a:spcBef>
                <a:spcPts val="0"/>
              </a:spcBef>
              <a:spcAft>
                <a:spcPts val="0"/>
              </a:spcAft>
              <a:buFontTx/>
              <a:buNone/>
              <a:defRPr/>
            </a:lvl2pPr>
            <a:lvl3pPr marL="129600" indent="-129600">
              <a:spcBef>
                <a:spcPts val="0"/>
              </a:spcBef>
              <a:defRPr/>
            </a:lvl3pPr>
            <a:lvl4pPr marL="259200" indent="-129600">
              <a:defRPr/>
            </a:lvl4pPr>
            <a:lvl5pPr marL="388800" indent="-1296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3"/>
          </p:nvPr>
        </p:nvSpPr>
        <p:spPr/>
        <p:txBody>
          <a:bodyPr/>
          <a:lstStyle>
            <a:lvl1pPr>
              <a:defRPr/>
            </a:lvl1pPr>
          </a:lstStyle>
          <a:p>
            <a:pPr>
              <a:defRPr/>
            </a:pPr>
            <a:r>
              <a:rPr lang="en-US"/>
              <a:t>8th March 2010</a:t>
            </a:r>
            <a:endParaRPr lang="en-AU" dirty="0"/>
          </a:p>
        </p:txBody>
      </p:sp>
      <p:sp>
        <p:nvSpPr>
          <p:cNvPr id="5" name="Footer Placeholder 4"/>
          <p:cNvSpPr>
            <a:spLocks noGrp="1"/>
          </p:cNvSpPr>
          <p:nvPr>
            <p:ph type="ftr" sz="quarter" idx="14"/>
          </p:nvPr>
        </p:nvSpPr>
        <p:spPr/>
        <p:txBody>
          <a:bodyPr/>
          <a:lstStyle>
            <a:lvl1pPr>
              <a:defRPr/>
            </a:lvl1pPr>
          </a:lstStyle>
          <a:p>
            <a:pPr>
              <a:defRPr/>
            </a:pPr>
            <a:r>
              <a:rPr lang="en-AU"/>
              <a:t>Presentation Title</a:t>
            </a:r>
            <a:endParaRPr lang="en-AU" dirty="0"/>
          </a:p>
        </p:txBody>
      </p:sp>
    </p:spTree>
    <p:extLst>
      <p:ext uri="{BB962C8B-B14F-4D97-AF65-F5344CB8AC3E}">
        <p14:creationId xmlns:p14="http://schemas.microsoft.com/office/powerpoint/2010/main" val="2478387428"/>
      </p:ext>
    </p:extLst>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ord Slide 2007 (with Logo)">
    <p:spTree>
      <p:nvGrpSpPr>
        <p:cNvPr id="1" name=""/>
        <p:cNvGrpSpPr/>
        <p:nvPr/>
      </p:nvGrpSpPr>
      <p:grpSpPr>
        <a:xfrm>
          <a:off x="0" y="0"/>
          <a:ext cx="0" cy="0"/>
          <a:chOff x="0" y="0"/>
          <a:chExt cx="0" cy="0"/>
        </a:xfrm>
      </p:grpSpPr>
      <p:cxnSp>
        <p:nvCxnSpPr>
          <p:cNvPr id="5" name="Straight Connector 4"/>
          <p:cNvCxnSpPr/>
          <p:nvPr userDrawn="1"/>
        </p:nvCxnSpPr>
        <p:spPr>
          <a:xfrm>
            <a:off x="414338" y="5094288"/>
            <a:ext cx="1338262" cy="0"/>
          </a:xfrm>
          <a:prstGeom prst="line">
            <a:avLst/>
          </a:prstGeom>
          <a:ln w="158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AU"/>
          </a:p>
        </p:txBody>
      </p:sp>
      <p:sp>
        <p:nvSpPr>
          <p:cNvPr id="7" name="Content Placeholder 6"/>
          <p:cNvSpPr>
            <a:spLocks noGrp="1"/>
          </p:cNvSpPr>
          <p:nvPr>
            <p:ph sz="quarter" idx="12"/>
          </p:nvPr>
        </p:nvSpPr>
        <p:spPr>
          <a:xfrm>
            <a:off x="2460623" y="1241416"/>
            <a:ext cx="6084000" cy="4824000"/>
          </a:xfrm>
        </p:spPr>
        <p:txBody>
          <a:bodyPr/>
          <a:lstStyle>
            <a:lvl1pPr marL="0" indent="0">
              <a:spcBef>
                <a:spcPts val="2100"/>
              </a:spcBef>
              <a:buFontTx/>
              <a:buNone/>
              <a:defRPr b="1"/>
            </a:lvl1pPr>
            <a:lvl2pPr marL="0" indent="0">
              <a:spcBef>
                <a:spcPts val="0"/>
              </a:spcBef>
              <a:spcAft>
                <a:spcPts val="0"/>
              </a:spcAft>
              <a:buFontTx/>
              <a:buNone/>
              <a:defRPr/>
            </a:lvl2pPr>
            <a:lvl3pPr marL="129600" indent="-129600">
              <a:spcBef>
                <a:spcPts val="0"/>
              </a:spcBef>
              <a:defRPr/>
            </a:lvl3pPr>
            <a:lvl4pPr marL="259200" indent="-129600">
              <a:defRPr/>
            </a:lvl4pPr>
            <a:lvl5pPr marL="388800" indent="-1296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Picture Placeholder 12"/>
          <p:cNvSpPr>
            <a:spLocks noGrp="1"/>
          </p:cNvSpPr>
          <p:nvPr>
            <p:ph type="pic" sz="quarter" idx="13"/>
          </p:nvPr>
        </p:nvSpPr>
        <p:spPr>
          <a:xfrm>
            <a:off x="540191" y="3833641"/>
            <a:ext cx="977574" cy="1062037"/>
          </a:xfrm>
          <a:noFill/>
        </p:spPr>
        <p:txBody>
          <a:bodyPr anchor="ctr"/>
          <a:lstStyle>
            <a:lvl1pPr algn="ctr">
              <a:defRPr/>
            </a:lvl1pPr>
          </a:lstStyle>
          <a:p>
            <a:pPr lvl="0"/>
            <a:endParaRPr lang="en-AU" noProof="0"/>
          </a:p>
        </p:txBody>
      </p:sp>
      <p:sp>
        <p:nvSpPr>
          <p:cNvPr id="8" name="Date Placeholder 2"/>
          <p:cNvSpPr>
            <a:spLocks noGrp="1"/>
          </p:cNvSpPr>
          <p:nvPr>
            <p:ph type="dt" sz="half" idx="14"/>
          </p:nvPr>
        </p:nvSpPr>
        <p:spPr/>
        <p:txBody>
          <a:bodyPr/>
          <a:lstStyle>
            <a:lvl1pPr>
              <a:defRPr/>
            </a:lvl1pPr>
          </a:lstStyle>
          <a:p>
            <a:pPr>
              <a:defRPr/>
            </a:pPr>
            <a:r>
              <a:rPr lang="en-US"/>
              <a:t>8th March 2010</a:t>
            </a:r>
            <a:endParaRPr lang="en-AU"/>
          </a:p>
        </p:txBody>
      </p:sp>
      <p:sp>
        <p:nvSpPr>
          <p:cNvPr id="9" name="Footer Placeholder 3"/>
          <p:cNvSpPr>
            <a:spLocks noGrp="1"/>
          </p:cNvSpPr>
          <p:nvPr>
            <p:ph type="ftr" sz="quarter" idx="15"/>
          </p:nvPr>
        </p:nvSpPr>
        <p:spPr/>
        <p:txBody>
          <a:bodyPr/>
          <a:lstStyle>
            <a:lvl1pPr>
              <a:defRPr/>
            </a:lvl1pPr>
          </a:lstStyle>
          <a:p>
            <a:pPr>
              <a:defRPr/>
            </a:pPr>
            <a:r>
              <a:rPr lang="en-AU"/>
              <a:t>Presentation Title</a:t>
            </a:r>
          </a:p>
        </p:txBody>
      </p:sp>
    </p:spTree>
    <p:extLst>
      <p:ext uri="{BB962C8B-B14F-4D97-AF65-F5344CB8AC3E}">
        <p14:creationId xmlns:p14="http://schemas.microsoft.com/office/powerpoint/2010/main" val="1721342253"/>
      </p:ext>
    </p:extLst>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Word Slide 2007 (Reversed)">
    <p:bg>
      <p:bgPr>
        <a:solidFill>
          <a:schemeClr val="accent1"/>
        </a:solidFill>
        <a:effectLst/>
      </p:bgPr>
    </p:bg>
    <p:spTree>
      <p:nvGrpSpPr>
        <p:cNvPr id="1" name=""/>
        <p:cNvGrpSpPr/>
        <p:nvPr/>
      </p:nvGrpSpPr>
      <p:grpSpPr>
        <a:xfrm>
          <a:off x="0" y="0"/>
          <a:ext cx="0" cy="0"/>
          <a:chOff x="0" y="0"/>
          <a:chExt cx="0" cy="0"/>
        </a:xfrm>
      </p:grpSpPr>
      <p:sp>
        <p:nvSpPr>
          <p:cNvPr id="4" name="Freeform 2"/>
          <p:cNvSpPr>
            <a:spLocks/>
          </p:cNvSpPr>
          <p:nvPr userDrawn="1"/>
        </p:nvSpPr>
        <p:spPr bwMode="ltGray">
          <a:xfrm>
            <a:off x="0" y="0"/>
            <a:ext cx="9144000" cy="6858000"/>
          </a:xfrm>
          <a:custGeom>
            <a:avLst/>
            <a:gdLst>
              <a:gd name="T0" fmla="*/ 0 w 3592"/>
              <a:gd name="T1" fmla="*/ 0 h 2542"/>
              <a:gd name="T2" fmla="*/ 0 w 3592"/>
              <a:gd name="T3" fmla="*/ 1033550780 h 2542"/>
              <a:gd name="T4" fmla="*/ 2147483647 w 3592"/>
              <a:gd name="T5" fmla="*/ 1033550780 h 2542"/>
              <a:gd name="T6" fmla="*/ 2147483647 w 3592"/>
              <a:gd name="T7" fmla="*/ 2147483647 h 2542"/>
              <a:gd name="T8" fmla="*/ 2147483647 w 3592"/>
              <a:gd name="T9" fmla="*/ 2147483647 h 2542"/>
              <a:gd name="T10" fmla="*/ 0 w 3592"/>
              <a:gd name="T11" fmla="*/ 2147483647 h 2542"/>
              <a:gd name="T12" fmla="*/ 0 w 3592"/>
              <a:gd name="T13" fmla="*/ 2147483647 h 2542"/>
              <a:gd name="T14" fmla="*/ 2147483647 w 3592"/>
              <a:gd name="T15" fmla="*/ 2147483647 h 2542"/>
              <a:gd name="T16" fmla="*/ 2147483647 w 3592"/>
              <a:gd name="T17" fmla="*/ 0 h 2542"/>
              <a:gd name="T18" fmla="*/ 0 w 3592"/>
              <a:gd name="T19" fmla="*/ 0 h 25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592" h="2542">
                <a:moveTo>
                  <a:pt x="0" y="0"/>
                </a:moveTo>
                <a:cubicBezTo>
                  <a:pt x="0" y="142"/>
                  <a:pt x="0" y="142"/>
                  <a:pt x="0" y="142"/>
                </a:cubicBezTo>
                <a:cubicBezTo>
                  <a:pt x="3453" y="142"/>
                  <a:pt x="3453" y="142"/>
                  <a:pt x="3453" y="142"/>
                </a:cubicBezTo>
                <a:cubicBezTo>
                  <a:pt x="3453" y="2192"/>
                  <a:pt x="3453" y="2192"/>
                  <a:pt x="3453" y="2192"/>
                </a:cubicBezTo>
                <a:cubicBezTo>
                  <a:pt x="3453" y="2319"/>
                  <a:pt x="3349" y="2422"/>
                  <a:pt x="3221" y="2422"/>
                </a:cubicBezTo>
                <a:cubicBezTo>
                  <a:pt x="0" y="2422"/>
                  <a:pt x="0" y="2422"/>
                  <a:pt x="0" y="2422"/>
                </a:cubicBezTo>
                <a:cubicBezTo>
                  <a:pt x="0" y="2542"/>
                  <a:pt x="0" y="2542"/>
                  <a:pt x="0" y="2542"/>
                </a:cubicBezTo>
                <a:cubicBezTo>
                  <a:pt x="3592" y="2542"/>
                  <a:pt x="3592" y="2542"/>
                  <a:pt x="3592" y="2542"/>
                </a:cubicBezTo>
                <a:cubicBezTo>
                  <a:pt x="3592" y="0"/>
                  <a:pt x="3592" y="0"/>
                  <a:pt x="3592" y="0"/>
                </a:cubicBez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AU"/>
          </a:p>
        </p:txBody>
      </p:sp>
      <p:grpSp>
        <p:nvGrpSpPr>
          <p:cNvPr id="5" name="Group 4"/>
          <p:cNvGrpSpPr/>
          <p:nvPr userDrawn="1"/>
        </p:nvGrpSpPr>
        <p:grpSpPr bwMode="black">
          <a:xfrm>
            <a:off x="412776" y="5328000"/>
            <a:ext cx="1213618" cy="837991"/>
            <a:chOff x="412776" y="5242631"/>
            <a:chExt cx="1213618" cy="837991"/>
          </a:xfrm>
          <a:solidFill>
            <a:schemeClr val="bg1"/>
          </a:solidFill>
        </p:grpSpPr>
        <p:sp>
          <p:nvSpPr>
            <p:cNvPr id="6" name="Freeform 3"/>
            <p:cNvSpPr>
              <a:spLocks noEditPoints="1"/>
            </p:cNvSpPr>
            <p:nvPr/>
          </p:nvSpPr>
          <p:spPr bwMode="black">
            <a:xfrm>
              <a:off x="412776" y="5242631"/>
              <a:ext cx="1061218" cy="646177"/>
            </a:xfrm>
            <a:custGeom>
              <a:avLst/>
              <a:gdLst>
                <a:gd name="T0" fmla="*/ 795 w 2123"/>
                <a:gd name="T1" fmla="*/ 1103 h 1261"/>
                <a:gd name="T2" fmla="*/ 795 w 2123"/>
                <a:gd name="T3" fmla="*/ 1261 h 1261"/>
                <a:gd name="T4" fmla="*/ 158 w 2123"/>
                <a:gd name="T5" fmla="*/ 1261 h 1261"/>
                <a:gd name="T6" fmla="*/ 0 w 2123"/>
                <a:gd name="T7" fmla="*/ 944 h 1261"/>
                <a:gd name="T8" fmla="*/ 158 w 2123"/>
                <a:gd name="T9" fmla="*/ 0 h 1261"/>
                <a:gd name="T10" fmla="*/ 317 w 2123"/>
                <a:gd name="T11" fmla="*/ 158 h 1261"/>
                <a:gd name="T12" fmla="*/ 317 w 2123"/>
                <a:gd name="T13" fmla="*/ 944 h 1261"/>
                <a:gd name="T14" fmla="*/ 637 w 2123"/>
                <a:gd name="T15" fmla="*/ 944 h 1261"/>
                <a:gd name="T16" fmla="*/ 1199 w 2123"/>
                <a:gd name="T17" fmla="*/ 1254 h 1261"/>
                <a:gd name="T18" fmla="*/ 1047 w 2123"/>
                <a:gd name="T19" fmla="*/ 1196 h 1261"/>
                <a:gd name="T20" fmla="*/ 978 w 2123"/>
                <a:gd name="T21" fmla="*/ 941 h 1261"/>
                <a:gd name="T22" fmla="*/ 1282 w 2123"/>
                <a:gd name="T23" fmla="*/ 1116 h 1261"/>
                <a:gd name="T24" fmla="*/ 1383 w 2123"/>
                <a:gd name="T25" fmla="*/ 1116 h 1261"/>
                <a:gd name="T26" fmla="*/ 1445 w 2123"/>
                <a:gd name="T27" fmla="*/ 1156 h 1261"/>
                <a:gd name="T28" fmla="*/ 1220 w 2123"/>
                <a:gd name="T29" fmla="*/ 1141 h 1261"/>
                <a:gd name="T30" fmla="*/ 1441 w 2123"/>
                <a:gd name="T31" fmla="*/ 1184 h 1261"/>
                <a:gd name="T32" fmla="*/ 1338 w 2123"/>
                <a:gd name="T33" fmla="*/ 1213 h 1261"/>
                <a:gd name="T34" fmla="*/ 1445 w 2123"/>
                <a:gd name="T35" fmla="*/ 1156 h 1261"/>
                <a:gd name="T36" fmla="*/ 1572 w 2123"/>
                <a:gd name="T37" fmla="*/ 1218 h 1261"/>
                <a:gd name="T38" fmla="*/ 1571 w 2123"/>
                <a:gd name="T39" fmla="*/ 1156 h 1261"/>
                <a:gd name="T40" fmla="*/ 1623 w 2123"/>
                <a:gd name="T41" fmla="*/ 1166 h 1261"/>
                <a:gd name="T42" fmla="*/ 1582 w 2123"/>
                <a:gd name="T43" fmla="*/ 1063 h 1261"/>
                <a:gd name="T44" fmla="*/ 1549 w 2123"/>
                <a:gd name="T45" fmla="*/ 1123 h 1261"/>
                <a:gd name="T46" fmla="*/ 1549 w 2123"/>
                <a:gd name="T47" fmla="*/ 1260 h 1261"/>
                <a:gd name="T48" fmla="*/ 1630 w 2123"/>
                <a:gd name="T49" fmla="*/ 1254 h 1261"/>
                <a:gd name="T50" fmla="*/ 1685 w 2123"/>
                <a:gd name="T51" fmla="*/ 1204 h 1261"/>
                <a:gd name="T52" fmla="*/ 1586 w 2123"/>
                <a:gd name="T53" fmla="*/ 1021 h 1261"/>
                <a:gd name="T54" fmla="*/ 1541 w 2123"/>
                <a:gd name="T55" fmla="*/ 1097 h 1261"/>
                <a:gd name="T56" fmla="*/ 1795 w 2123"/>
                <a:gd name="T57" fmla="*/ 1254 h 1261"/>
                <a:gd name="T58" fmla="*/ 1856 w 2123"/>
                <a:gd name="T59" fmla="*/ 1079 h 1261"/>
                <a:gd name="T60" fmla="*/ 1879 w 2123"/>
                <a:gd name="T61" fmla="*/ 1024 h 1261"/>
                <a:gd name="T62" fmla="*/ 1793 w 2123"/>
                <a:gd name="T63" fmla="*/ 1070 h 1261"/>
                <a:gd name="T64" fmla="*/ 1792 w 2123"/>
                <a:gd name="T65" fmla="*/ 1028 h 1261"/>
                <a:gd name="T66" fmla="*/ 1733 w 2123"/>
                <a:gd name="T67" fmla="*/ 1254 h 1261"/>
                <a:gd name="T68" fmla="*/ 1973 w 2123"/>
                <a:gd name="T69" fmla="*/ 1254 h 1261"/>
                <a:gd name="T70" fmla="*/ 2021 w 2123"/>
                <a:gd name="T71" fmla="*/ 1070 h 1261"/>
                <a:gd name="T72" fmla="*/ 2061 w 2123"/>
                <a:gd name="T73" fmla="*/ 1254 h 1261"/>
                <a:gd name="T74" fmla="*/ 2123 w 2123"/>
                <a:gd name="T75" fmla="*/ 1115 h 1261"/>
                <a:gd name="T76" fmla="*/ 1971 w 2123"/>
                <a:gd name="T77" fmla="*/ 1059 h 1261"/>
                <a:gd name="T78" fmla="*/ 1970 w 2123"/>
                <a:gd name="T79" fmla="*/ 1028 h 1261"/>
                <a:gd name="T80" fmla="*/ 1911 w 2123"/>
                <a:gd name="T81" fmla="*/ 1254 h 1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23" h="1261">
                  <a:moveTo>
                    <a:pt x="637" y="944"/>
                  </a:moveTo>
                  <a:cubicBezTo>
                    <a:pt x="724" y="944"/>
                    <a:pt x="795" y="1015"/>
                    <a:pt x="795" y="1103"/>
                  </a:cubicBezTo>
                  <a:cubicBezTo>
                    <a:pt x="795" y="1103"/>
                    <a:pt x="795" y="1103"/>
                    <a:pt x="795" y="1103"/>
                  </a:cubicBezTo>
                  <a:cubicBezTo>
                    <a:pt x="795" y="1261"/>
                    <a:pt x="795" y="1261"/>
                    <a:pt x="795" y="1261"/>
                  </a:cubicBezTo>
                  <a:cubicBezTo>
                    <a:pt x="158" y="1261"/>
                    <a:pt x="158" y="1261"/>
                    <a:pt x="158" y="1261"/>
                  </a:cubicBezTo>
                  <a:cubicBezTo>
                    <a:pt x="158" y="1261"/>
                    <a:pt x="158" y="1261"/>
                    <a:pt x="158" y="1261"/>
                  </a:cubicBezTo>
                  <a:cubicBezTo>
                    <a:pt x="70" y="1260"/>
                    <a:pt x="0" y="1189"/>
                    <a:pt x="0" y="1101"/>
                  </a:cubicBezTo>
                  <a:cubicBezTo>
                    <a:pt x="0" y="944"/>
                    <a:pt x="0" y="944"/>
                    <a:pt x="0" y="944"/>
                  </a:cubicBezTo>
                  <a:cubicBezTo>
                    <a:pt x="0" y="0"/>
                    <a:pt x="0" y="0"/>
                    <a:pt x="0" y="0"/>
                  </a:cubicBezTo>
                  <a:cubicBezTo>
                    <a:pt x="158" y="0"/>
                    <a:pt x="158" y="0"/>
                    <a:pt x="158" y="0"/>
                  </a:cubicBezTo>
                  <a:cubicBezTo>
                    <a:pt x="158" y="0"/>
                    <a:pt x="158" y="0"/>
                    <a:pt x="158" y="0"/>
                  </a:cubicBezTo>
                  <a:cubicBezTo>
                    <a:pt x="246" y="0"/>
                    <a:pt x="317" y="71"/>
                    <a:pt x="317" y="158"/>
                  </a:cubicBezTo>
                  <a:cubicBezTo>
                    <a:pt x="317" y="158"/>
                    <a:pt x="317" y="159"/>
                    <a:pt x="317" y="159"/>
                  </a:cubicBezTo>
                  <a:cubicBezTo>
                    <a:pt x="317" y="944"/>
                    <a:pt x="317" y="944"/>
                    <a:pt x="317" y="944"/>
                  </a:cubicBezTo>
                  <a:cubicBezTo>
                    <a:pt x="636" y="944"/>
                    <a:pt x="636" y="944"/>
                    <a:pt x="636" y="944"/>
                  </a:cubicBezTo>
                  <a:cubicBezTo>
                    <a:pt x="637" y="944"/>
                    <a:pt x="637" y="944"/>
                    <a:pt x="637" y="944"/>
                  </a:cubicBezTo>
                  <a:moveTo>
                    <a:pt x="978" y="1254"/>
                  </a:moveTo>
                  <a:cubicBezTo>
                    <a:pt x="1199" y="1254"/>
                    <a:pt x="1199" y="1254"/>
                    <a:pt x="1199" y="1254"/>
                  </a:cubicBezTo>
                  <a:cubicBezTo>
                    <a:pt x="1199" y="1196"/>
                    <a:pt x="1199" y="1196"/>
                    <a:pt x="1199" y="1196"/>
                  </a:cubicBezTo>
                  <a:cubicBezTo>
                    <a:pt x="1047" y="1196"/>
                    <a:pt x="1047" y="1196"/>
                    <a:pt x="1047" y="1196"/>
                  </a:cubicBezTo>
                  <a:cubicBezTo>
                    <a:pt x="1047" y="941"/>
                    <a:pt x="1047" y="941"/>
                    <a:pt x="1047" y="941"/>
                  </a:cubicBezTo>
                  <a:cubicBezTo>
                    <a:pt x="978" y="941"/>
                    <a:pt x="978" y="941"/>
                    <a:pt x="978" y="941"/>
                  </a:cubicBezTo>
                  <a:lnTo>
                    <a:pt x="978" y="1254"/>
                  </a:lnTo>
                  <a:close/>
                  <a:moveTo>
                    <a:pt x="1282" y="1116"/>
                  </a:moveTo>
                  <a:cubicBezTo>
                    <a:pt x="1283" y="1099"/>
                    <a:pt x="1294" y="1068"/>
                    <a:pt x="1334" y="1068"/>
                  </a:cubicBezTo>
                  <a:cubicBezTo>
                    <a:pt x="1364" y="1068"/>
                    <a:pt x="1377" y="1085"/>
                    <a:pt x="1383" y="1116"/>
                  </a:cubicBezTo>
                  <a:lnTo>
                    <a:pt x="1282" y="1116"/>
                  </a:lnTo>
                  <a:close/>
                  <a:moveTo>
                    <a:pt x="1445" y="1156"/>
                  </a:moveTo>
                  <a:cubicBezTo>
                    <a:pt x="1450" y="1086"/>
                    <a:pt x="1412" y="1021"/>
                    <a:pt x="1335" y="1021"/>
                  </a:cubicBezTo>
                  <a:cubicBezTo>
                    <a:pt x="1267" y="1021"/>
                    <a:pt x="1220" y="1073"/>
                    <a:pt x="1220" y="1141"/>
                  </a:cubicBezTo>
                  <a:cubicBezTo>
                    <a:pt x="1220" y="1211"/>
                    <a:pt x="1264" y="1260"/>
                    <a:pt x="1335" y="1260"/>
                  </a:cubicBezTo>
                  <a:cubicBezTo>
                    <a:pt x="1387" y="1260"/>
                    <a:pt x="1424" y="1237"/>
                    <a:pt x="1441" y="1184"/>
                  </a:cubicBezTo>
                  <a:cubicBezTo>
                    <a:pt x="1387" y="1184"/>
                    <a:pt x="1387" y="1184"/>
                    <a:pt x="1387" y="1184"/>
                  </a:cubicBezTo>
                  <a:cubicBezTo>
                    <a:pt x="1383" y="1198"/>
                    <a:pt x="1362" y="1213"/>
                    <a:pt x="1338" y="1213"/>
                  </a:cubicBezTo>
                  <a:cubicBezTo>
                    <a:pt x="1303" y="1213"/>
                    <a:pt x="1284" y="1195"/>
                    <a:pt x="1282" y="1156"/>
                  </a:cubicBezTo>
                  <a:lnTo>
                    <a:pt x="1445" y="1156"/>
                  </a:lnTo>
                  <a:close/>
                  <a:moveTo>
                    <a:pt x="1623" y="1166"/>
                  </a:moveTo>
                  <a:cubicBezTo>
                    <a:pt x="1623" y="1180"/>
                    <a:pt x="1621" y="1218"/>
                    <a:pt x="1572" y="1218"/>
                  </a:cubicBezTo>
                  <a:cubicBezTo>
                    <a:pt x="1552" y="1218"/>
                    <a:pt x="1534" y="1213"/>
                    <a:pt x="1534" y="1189"/>
                  </a:cubicBezTo>
                  <a:cubicBezTo>
                    <a:pt x="1534" y="1167"/>
                    <a:pt x="1552" y="1160"/>
                    <a:pt x="1571" y="1156"/>
                  </a:cubicBezTo>
                  <a:cubicBezTo>
                    <a:pt x="1590" y="1153"/>
                    <a:pt x="1612" y="1152"/>
                    <a:pt x="1623" y="1143"/>
                  </a:cubicBezTo>
                  <a:lnTo>
                    <a:pt x="1623" y="1166"/>
                  </a:lnTo>
                  <a:close/>
                  <a:moveTo>
                    <a:pt x="1541" y="1097"/>
                  </a:moveTo>
                  <a:cubicBezTo>
                    <a:pt x="1544" y="1073"/>
                    <a:pt x="1559" y="1063"/>
                    <a:pt x="1582" y="1063"/>
                  </a:cubicBezTo>
                  <a:cubicBezTo>
                    <a:pt x="1604" y="1063"/>
                    <a:pt x="1623" y="1067"/>
                    <a:pt x="1623" y="1094"/>
                  </a:cubicBezTo>
                  <a:cubicBezTo>
                    <a:pt x="1623" y="1119"/>
                    <a:pt x="1587" y="1118"/>
                    <a:pt x="1549" y="1123"/>
                  </a:cubicBezTo>
                  <a:cubicBezTo>
                    <a:pt x="1511" y="1129"/>
                    <a:pt x="1472" y="1141"/>
                    <a:pt x="1472" y="1192"/>
                  </a:cubicBezTo>
                  <a:cubicBezTo>
                    <a:pt x="1472" y="1238"/>
                    <a:pt x="1506" y="1260"/>
                    <a:pt x="1549" y="1260"/>
                  </a:cubicBezTo>
                  <a:cubicBezTo>
                    <a:pt x="1577" y="1260"/>
                    <a:pt x="1606" y="1253"/>
                    <a:pt x="1625" y="1232"/>
                  </a:cubicBezTo>
                  <a:cubicBezTo>
                    <a:pt x="1626" y="1239"/>
                    <a:pt x="1628" y="1247"/>
                    <a:pt x="1630" y="1254"/>
                  </a:cubicBezTo>
                  <a:cubicBezTo>
                    <a:pt x="1693" y="1254"/>
                    <a:pt x="1693" y="1254"/>
                    <a:pt x="1693" y="1254"/>
                  </a:cubicBezTo>
                  <a:cubicBezTo>
                    <a:pt x="1687" y="1245"/>
                    <a:pt x="1685" y="1224"/>
                    <a:pt x="1685" y="1204"/>
                  </a:cubicBezTo>
                  <a:cubicBezTo>
                    <a:pt x="1685" y="1086"/>
                    <a:pt x="1685" y="1086"/>
                    <a:pt x="1685" y="1086"/>
                  </a:cubicBezTo>
                  <a:cubicBezTo>
                    <a:pt x="1685" y="1032"/>
                    <a:pt x="1631" y="1021"/>
                    <a:pt x="1586" y="1021"/>
                  </a:cubicBezTo>
                  <a:cubicBezTo>
                    <a:pt x="1535" y="1021"/>
                    <a:pt x="1483" y="1039"/>
                    <a:pt x="1479" y="1097"/>
                  </a:cubicBezTo>
                  <a:lnTo>
                    <a:pt x="1541" y="1097"/>
                  </a:lnTo>
                  <a:close/>
                  <a:moveTo>
                    <a:pt x="1733" y="1254"/>
                  </a:moveTo>
                  <a:cubicBezTo>
                    <a:pt x="1795" y="1254"/>
                    <a:pt x="1795" y="1254"/>
                    <a:pt x="1795" y="1254"/>
                  </a:cubicBezTo>
                  <a:cubicBezTo>
                    <a:pt x="1795" y="1152"/>
                    <a:pt x="1795" y="1152"/>
                    <a:pt x="1795" y="1152"/>
                  </a:cubicBezTo>
                  <a:cubicBezTo>
                    <a:pt x="1795" y="1112"/>
                    <a:pt x="1811" y="1079"/>
                    <a:pt x="1856" y="1079"/>
                  </a:cubicBezTo>
                  <a:cubicBezTo>
                    <a:pt x="1864" y="1079"/>
                    <a:pt x="1873" y="1080"/>
                    <a:pt x="1879" y="1081"/>
                  </a:cubicBezTo>
                  <a:cubicBezTo>
                    <a:pt x="1879" y="1024"/>
                    <a:pt x="1879" y="1024"/>
                    <a:pt x="1879" y="1024"/>
                  </a:cubicBezTo>
                  <a:cubicBezTo>
                    <a:pt x="1875" y="1022"/>
                    <a:pt x="1870" y="1021"/>
                    <a:pt x="1865" y="1021"/>
                  </a:cubicBezTo>
                  <a:cubicBezTo>
                    <a:pt x="1835" y="1021"/>
                    <a:pt x="1804" y="1041"/>
                    <a:pt x="1793" y="1070"/>
                  </a:cubicBezTo>
                  <a:cubicBezTo>
                    <a:pt x="1792" y="1070"/>
                    <a:pt x="1792" y="1070"/>
                    <a:pt x="1792" y="1070"/>
                  </a:cubicBezTo>
                  <a:cubicBezTo>
                    <a:pt x="1792" y="1028"/>
                    <a:pt x="1792" y="1028"/>
                    <a:pt x="1792" y="1028"/>
                  </a:cubicBezTo>
                  <a:cubicBezTo>
                    <a:pt x="1733" y="1028"/>
                    <a:pt x="1733" y="1028"/>
                    <a:pt x="1733" y="1028"/>
                  </a:cubicBezTo>
                  <a:lnTo>
                    <a:pt x="1733" y="1254"/>
                  </a:lnTo>
                  <a:close/>
                  <a:moveTo>
                    <a:pt x="1911" y="1254"/>
                  </a:moveTo>
                  <a:cubicBezTo>
                    <a:pt x="1973" y="1254"/>
                    <a:pt x="1973" y="1254"/>
                    <a:pt x="1973" y="1254"/>
                  </a:cubicBezTo>
                  <a:cubicBezTo>
                    <a:pt x="1973" y="1135"/>
                    <a:pt x="1973" y="1135"/>
                    <a:pt x="1973" y="1135"/>
                  </a:cubicBezTo>
                  <a:cubicBezTo>
                    <a:pt x="1973" y="1089"/>
                    <a:pt x="1988" y="1070"/>
                    <a:pt x="2021" y="1070"/>
                  </a:cubicBezTo>
                  <a:cubicBezTo>
                    <a:pt x="2050" y="1070"/>
                    <a:pt x="2061" y="1089"/>
                    <a:pt x="2061" y="1126"/>
                  </a:cubicBezTo>
                  <a:cubicBezTo>
                    <a:pt x="2061" y="1254"/>
                    <a:pt x="2061" y="1254"/>
                    <a:pt x="2061" y="1254"/>
                  </a:cubicBezTo>
                  <a:cubicBezTo>
                    <a:pt x="2123" y="1254"/>
                    <a:pt x="2123" y="1254"/>
                    <a:pt x="2123" y="1254"/>
                  </a:cubicBezTo>
                  <a:cubicBezTo>
                    <a:pt x="2123" y="1115"/>
                    <a:pt x="2123" y="1115"/>
                    <a:pt x="2123" y="1115"/>
                  </a:cubicBezTo>
                  <a:cubicBezTo>
                    <a:pt x="2123" y="1059"/>
                    <a:pt x="2107" y="1021"/>
                    <a:pt x="2041" y="1021"/>
                  </a:cubicBezTo>
                  <a:cubicBezTo>
                    <a:pt x="2014" y="1021"/>
                    <a:pt x="1987" y="1034"/>
                    <a:pt x="1971" y="1059"/>
                  </a:cubicBezTo>
                  <a:cubicBezTo>
                    <a:pt x="1970" y="1059"/>
                    <a:pt x="1970" y="1059"/>
                    <a:pt x="1970" y="1059"/>
                  </a:cubicBezTo>
                  <a:cubicBezTo>
                    <a:pt x="1970" y="1028"/>
                    <a:pt x="1970" y="1028"/>
                    <a:pt x="1970" y="1028"/>
                  </a:cubicBezTo>
                  <a:cubicBezTo>
                    <a:pt x="1911" y="1028"/>
                    <a:pt x="1911" y="1028"/>
                    <a:pt x="1911" y="1028"/>
                  </a:cubicBezTo>
                  <a:lnTo>
                    <a:pt x="1911" y="12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auto">
                <a:spcBef>
                  <a:spcPts val="0"/>
                </a:spcBef>
                <a:spcAft>
                  <a:spcPts val="0"/>
                </a:spcAft>
                <a:defRPr/>
              </a:pPr>
              <a:endParaRPr lang="en-AU">
                <a:latin typeface="+mn-lt"/>
                <a:cs typeface="+mn-cs"/>
              </a:endParaRPr>
            </a:p>
          </p:txBody>
        </p:sp>
        <p:sp>
          <p:nvSpPr>
            <p:cNvPr id="8" name="Freeform 4"/>
            <p:cNvSpPr>
              <a:spLocks noEditPoints="1"/>
            </p:cNvSpPr>
            <p:nvPr/>
          </p:nvSpPr>
          <p:spPr bwMode="black">
            <a:xfrm>
              <a:off x="592267" y="5429671"/>
              <a:ext cx="1034127" cy="650951"/>
            </a:xfrm>
            <a:custGeom>
              <a:avLst/>
              <a:gdLst>
                <a:gd name="T0" fmla="*/ 158 w 2054"/>
                <a:gd name="T1" fmla="*/ 0 h 1270"/>
                <a:gd name="T2" fmla="*/ 317 w 2054"/>
                <a:gd name="T3" fmla="*/ 159 h 1270"/>
                <a:gd name="T4" fmla="*/ 2 w 2054"/>
                <a:gd name="T5" fmla="*/ 534 h 1270"/>
                <a:gd name="T6" fmla="*/ 637 w 2054"/>
                <a:gd name="T7" fmla="*/ 946 h 1270"/>
                <a:gd name="T8" fmla="*/ 481 w 2054"/>
                <a:gd name="T9" fmla="*/ 946 h 1270"/>
                <a:gd name="T10" fmla="*/ 0 w 2054"/>
                <a:gd name="T11" fmla="*/ 1103 h 1270"/>
                <a:gd name="T12" fmla="*/ 158 w 2054"/>
                <a:gd name="T13" fmla="*/ 1263 h 1270"/>
                <a:gd name="T14" fmla="*/ 795 w 2054"/>
                <a:gd name="T15" fmla="*/ 1105 h 1270"/>
                <a:gd name="T16" fmla="*/ 637 w 2054"/>
                <a:gd name="T17" fmla="*/ 946 h 1270"/>
                <a:gd name="T18" fmla="*/ 1188 w 2054"/>
                <a:gd name="T19" fmla="*/ 1263 h 1270"/>
                <a:gd name="T20" fmla="*/ 1036 w 2054"/>
                <a:gd name="T21" fmla="*/ 1206 h 1270"/>
                <a:gd name="T22" fmla="*/ 967 w 2054"/>
                <a:gd name="T23" fmla="*/ 951 h 1270"/>
                <a:gd name="T24" fmla="*/ 1330 w 2054"/>
                <a:gd name="T25" fmla="*/ 1223 h 1270"/>
                <a:gd name="T26" fmla="*/ 1330 w 2054"/>
                <a:gd name="T27" fmla="*/ 1078 h 1270"/>
                <a:gd name="T28" fmla="*/ 1330 w 2054"/>
                <a:gd name="T29" fmla="*/ 1223 h 1270"/>
                <a:gd name="T30" fmla="*/ 1213 w 2054"/>
                <a:gd name="T31" fmla="*/ 1150 h 1270"/>
                <a:gd name="T32" fmla="*/ 1447 w 2054"/>
                <a:gd name="T33" fmla="*/ 1150 h 1270"/>
                <a:gd name="T34" fmla="*/ 1702 w 2054"/>
                <a:gd name="T35" fmla="*/ 1117 h 1270"/>
                <a:gd name="T36" fmla="*/ 1480 w 2054"/>
                <a:gd name="T37" fmla="*/ 1154 h 1270"/>
                <a:gd name="T38" fmla="*/ 1704 w 2054"/>
                <a:gd name="T39" fmla="*/ 1177 h 1270"/>
                <a:gd name="T40" fmla="*/ 1594 w 2054"/>
                <a:gd name="T41" fmla="*/ 1223 h 1270"/>
                <a:gd name="T42" fmla="*/ 1596 w 2054"/>
                <a:gd name="T43" fmla="*/ 1078 h 1270"/>
                <a:gd name="T44" fmla="*/ 1702 w 2054"/>
                <a:gd name="T45" fmla="*/ 1117 h 1270"/>
                <a:gd name="T46" fmla="*/ 1829 w 2054"/>
                <a:gd name="T47" fmla="*/ 1228 h 1270"/>
                <a:gd name="T48" fmla="*/ 1828 w 2054"/>
                <a:gd name="T49" fmla="*/ 1166 h 1270"/>
                <a:gd name="T50" fmla="*/ 1880 w 2054"/>
                <a:gd name="T51" fmla="*/ 1176 h 1270"/>
                <a:gd name="T52" fmla="*/ 1839 w 2054"/>
                <a:gd name="T53" fmla="*/ 1073 h 1270"/>
                <a:gd name="T54" fmla="*/ 1806 w 2054"/>
                <a:gd name="T55" fmla="*/ 1133 h 1270"/>
                <a:gd name="T56" fmla="*/ 1806 w 2054"/>
                <a:gd name="T57" fmla="*/ 1269 h 1270"/>
                <a:gd name="T58" fmla="*/ 1887 w 2054"/>
                <a:gd name="T59" fmla="*/ 1263 h 1270"/>
                <a:gd name="T60" fmla="*/ 1942 w 2054"/>
                <a:gd name="T61" fmla="*/ 1213 h 1270"/>
                <a:gd name="T62" fmla="*/ 1842 w 2054"/>
                <a:gd name="T63" fmla="*/ 1031 h 1270"/>
                <a:gd name="T64" fmla="*/ 1798 w 2054"/>
                <a:gd name="T65" fmla="*/ 1107 h 1270"/>
                <a:gd name="T66" fmla="*/ 2054 w 2054"/>
                <a:gd name="T67" fmla="*/ 1263 h 1270"/>
                <a:gd name="T68" fmla="*/ 1991 w 2054"/>
                <a:gd name="T69" fmla="*/ 951 h 1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054" h="1270">
                  <a:moveTo>
                    <a:pt x="2" y="0"/>
                  </a:moveTo>
                  <a:cubicBezTo>
                    <a:pt x="158" y="0"/>
                    <a:pt x="158" y="0"/>
                    <a:pt x="158" y="0"/>
                  </a:cubicBezTo>
                  <a:cubicBezTo>
                    <a:pt x="158" y="0"/>
                    <a:pt x="158" y="0"/>
                    <a:pt x="158" y="0"/>
                  </a:cubicBezTo>
                  <a:cubicBezTo>
                    <a:pt x="246" y="0"/>
                    <a:pt x="317" y="71"/>
                    <a:pt x="317" y="159"/>
                  </a:cubicBezTo>
                  <a:cubicBezTo>
                    <a:pt x="317" y="534"/>
                    <a:pt x="317" y="534"/>
                    <a:pt x="317" y="534"/>
                  </a:cubicBezTo>
                  <a:cubicBezTo>
                    <a:pt x="2" y="534"/>
                    <a:pt x="2" y="534"/>
                    <a:pt x="2" y="534"/>
                  </a:cubicBezTo>
                  <a:lnTo>
                    <a:pt x="2" y="0"/>
                  </a:lnTo>
                  <a:close/>
                  <a:moveTo>
                    <a:pt x="637" y="946"/>
                  </a:moveTo>
                  <a:cubicBezTo>
                    <a:pt x="636" y="946"/>
                    <a:pt x="636" y="946"/>
                    <a:pt x="636" y="946"/>
                  </a:cubicBezTo>
                  <a:cubicBezTo>
                    <a:pt x="481" y="946"/>
                    <a:pt x="481" y="946"/>
                    <a:pt x="481" y="946"/>
                  </a:cubicBezTo>
                  <a:cubicBezTo>
                    <a:pt x="0" y="946"/>
                    <a:pt x="0" y="946"/>
                    <a:pt x="0" y="946"/>
                  </a:cubicBezTo>
                  <a:cubicBezTo>
                    <a:pt x="0" y="1103"/>
                    <a:pt x="0" y="1103"/>
                    <a:pt x="0" y="1103"/>
                  </a:cubicBezTo>
                  <a:cubicBezTo>
                    <a:pt x="0" y="1191"/>
                    <a:pt x="70" y="1262"/>
                    <a:pt x="158" y="1263"/>
                  </a:cubicBezTo>
                  <a:cubicBezTo>
                    <a:pt x="158" y="1263"/>
                    <a:pt x="158" y="1263"/>
                    <a:pt x="158" y="1263"/>
                  </a:cubicBezTo>
                  <a:cubicBezTo>
                    <a:pt x="795" y="1263"/>
                    <a:pt x="795" y="1263"/>
                    <a:pt x="795" y="1263"/>
                  </a:cubicBezTo>
                  <a:cubicBezTo>
                    <a:pt x="795" y="1105"/>
                    <a:pt x="795" y="1105"/>
                    <a:pt x="795" y="1105"/>
                  </a:cubicBezTo>
                  <a:cubicBezTo>
                    <a:pt x="795" y="1105"/>
                    <a:pt x="795" y="1105"/>
                    <a:pt x="795" y="1105"/>
                  </a:cubicBezTo>
                  <a:cubicBezTo>
                    <a:pt x="795" y="1017"/>
                    <a:pt x="724" y="946"/>
                    <a:pt x="637" y="946"/>
                  </a:cubicBezTo>
                  <a:moveTo>
                    <a:pt x="967" y="1263"/>
                  </a:moveTo>
                  <a:cubicBezTo>
                    <a:pt x="1188" y="1263"/>
                    <a:pt x="1188" y="1263"/>
                    <a:pt x="1188" y="1263"/>
                  </a:cubicBezTo>
                  <a:cubicBezTo>
                    <a:pt x="1188" y="1206"/>
                    <a:pt x="1188" y="1206"/>
                    <a:pt x="1188" y="1206"/>
                  </a:cubicBezTo>
                  <a:cubicBezTo>
                    <a:pt x="1036" y="1206"/>
                    <a:pt x="1036" y="1206"/>
                    <a:pt x="1036" y="1206"/>
                  </a:cubicBezTo>
                  <a:cubicBezTo>
                    <a:pt x="1036" y="951"/>
                    <a:pt x="1036" y="951"/>
                    <a:pt x="1036" y="951"/>
                  </a:cubicBezTo>
                  <a:cubicBezTo>
                    <a:pt x="967" y="951"/>
                    <a:pt x="967" y="951"/>
                    <a:pt x="967" y="951"/>
                  </a:cubicBezTo>
                  <a:lnTo>
                    <a:pt x="967" y="1263"/>
                  </a:lnTo>
                  <a:close/>
                  <a:moveTo>
                    <a:pt x="1330" y="1223"/>
                  </a:moveTo>
                  <a:cubicBezTo>
                    <a:pt x="1288" y="1223"/>
                    <a:pt x="1275" y="1186"/>
                    <a:pt x="1275" y="1150"/>
                  </a:cubicBezTo>
                  <a:cubicBezTo>
                    <a:pt x="1275" y="1114"/>
                    <a:pt x="1288" y="1078"/>
                    <a:pt x="1330" y="1078"/>
                  </a:cubicBezTo>
                  <a:cubicBezTo>
                    <a:pt x="1372" y="1078"/>
                    <a:pt x="1385" y="1114"/>
                    <a:pt x="1385" y="1150"/>
                  </a:cubicBezTo>
                  <a:cubicBezTo>
                    <a:pt x="1385" y="1186"/>
                    <a:pt x="1372" y="1223"/>
                    <a:pt x="1330" y="1223"/>
                  </a:cubicBezTo>
                  <a:moveTo>
                    <a:pt x="1330" y="1031"/>
                  </a:moveTo>
                  <a:cubicBezTo>
                    <a:pt x="1259" y="1031"/>
                    <a:pt x="1213" y="1078"/>
                    <a:pt x="1213" y="1150"/>
                  </a:cubicBezTo>
                  <a:cubicBezTo>
                    <a:pt x="1213" y="1222"/>
                    <a:pt x="1259" y="1270"/>
                    <a:pt x="1330" y="1270"/>
                  </a:cubicBezTo>
                  <a:cubicBezTo>
                    <a:pt x="1401" y="1270"/>
                    <a:pt x="1447" y="1222"/>
                    <a:pt x="1447" y="1150"/>
                  </a:cubicBezTo>
                  <a:cubicBezTo>
                    <a:pt x="1447" y="1078"/>
                    <a:pt x="1401" y="1031"/>
                    <a:pt x="1330" y="1031"/>
                  </a:cubicBezTo>
                  <a:moveTo>
                    <a:pt x="1702" y="1117"/>
                  </a:moveTo>
                  <a:cubicBezTo>
                    <a:pt x="1698" y="1059"/>
                    <a:pt x="1649" y="1031"/>
                    <a:pt x="1596" y="1031"/>
                  </a:cubicBezTo>
                  <a:cubicBezTo>
                    <a:pt x="1522" y="1031"/>
                    <a:pt x="1480" y="1083"/>
                    <a:pt x="1480" y="1154"/>
                  </a:cubicBezTo>
                  <a:cubicBezTo>
                    <a:pt x="1480" y="1221"/>
                    <a:pt x="1526" y="1269"/>
                    <a:pt x="1595" y="1269"/>
                  </a:cubicBezTo>
                  <a:cubicBezTo>
                    <a:pt x="1654" y="1269"/>
                    <a:pt x="1696" y="1237"/>
                    <a:pt x="1704" y="1177"/>
                  </a:cubicBezTo>
                  <a:cubicBezTo>
                    <a:pt x="1644" y="1177"/>
                    <a:pt x="1644" y="1177"/>
                    <a:pt x="1644" y="1177"/>
                  </a:cubicBezTo>
                  <a:cubicBezTo>
                    <a:pt x="1640" y="1204"/>
                    <a:pt x="1623" y="1223"/>
                    <a:pt x="1594" y="1223"/>
                  </a:cubicBezTo>
                  <a:cubicBezTo>
                    <a:pt x="1555" y="1223"/>
                    <a:pt x="1543" y="1184"/>
                    <a:pt x="1543" y="1151"/>
                  </a:cubicBezTo>
                  <a:cubicBezTo>
                    <a:pt x="1543" y="1118"/>
                    <a:pt x="1556" y="1078"/>
                    <a:pt x="1596" y="1078"/>
                  </a:cubicBezTo>
                  <a:cubicBezTo>
                    <a:pt x="1621" y="1078"/>
                    <a:pt x="1638" y="1091"/>
                    <a:pt x="1641" y="1117"/>
                  </a:cubicBezTo>
                  <a:lnTo>
                    <a:pt x="1702" y="1117"/>
                  </a:lnTo>
                  <a:close/>
                  <a:moveTo>
                    <a:pt x="1880" y="1176"/>
                  </a:moveTo>
                  <a:cubicBezTo>
                    <a:pt x="1880" y="1189"/>
                    <a:pt x="1878" y="1228"/>
                    <a:pt x="1829" y="1228"/>
                  </a:cubicBezTo>
                  <a:cubicBezTo>
                    <a:pt x="1809" y="1228"/>
                    <a:pt x="1791" y="1222"/>
                    <a:pt x="1791" y="1199"/>
                  </a:cubicBezTo>
                  <a:cubicBezTo>
                    <a:pt x="1791" y="1176"/>
                    <a:pt x="1809" y="1170"/>
                    <a:pt x="1828" y="1166"/>
                  </a:cubicBezTo>
                  <a:cubicBezTo>
                    <a:pt x="1847" y="1162"/>
                    <a:pt x="1869" y="1162"/>
                    <a:pt x="1880" y="1153"/>
                  </a:cubicBezTo>
                  <a:lnTo>
                    <a:pt x="1880" y="1176"/>
                  </a:lnTo>
                  <a:close/>
                  <a:moveTo>
                    <a:pt x="1798" y="1107"/>
                  </a:moveTo>
                  <a:cubicBezTo>
                    <a:pt x="1800" y="1082"/>
                    <a:pt x="1816" y="1073"/>
                    <a:pt x="1839" y="1073"/>
                  </a:cubicBezTo>
                  <a:cubicBezTo>
                    <a:pt x="1861" y="1073"/>
                    <a:pt x="1880" y="1076"/>
                    <a:pt x="1880" y="1103"/>
                  </a:cubicBezTo>
                  <a:cubicBezTo>
                    <a:pt x="1880" y="1129"/>
                    <a:pt x="1844" y="1127"/>
                    <a:pt x="1806" y="1133"/>
                  </a:cubicBezTo>
                  <a:cubicBezTo>
                    <a:pt x="1767" y="1138"/>
                    <a:pt x="1729" y="1150"/>
                    <a:pt x="1729" y="1202"/>
                  </a:cubicBezTo>
                  <a:cubicBezTo>
                    <a:pt x="1729" y="1248"/>
                    <a:pt x="1763" y="1269"/>
                    <a:pt x="1806" y="1269"/>
                  </a:cubicBezTo>
                  <a:cubicBezTo>
                    <a:pt x="1834" y="1269"/>
                    <a:pt x="1862" y="1262"/>
                    <a:pt x="1882" y="1241"/>
                  </a:cubicBezTo>
                  <a:cubicBezTo>
                    <a:pt x="1883" y="1249"/>
                    <a:pt x="1884" y="1256"/>
                    <a:pt x="1887" y="1263"/>
                  </a:cubicBezTo>
                  <a:cubicBezTo>
                    <a:pt x="1950" y="1263"/>
                    <a:pt x="1950" y="1263"/>
                    <a:pt x="1950" y="1263"/>
                  </a:cubicBezTo>
                  <a:cubicBezTo>
                    <a:pt x="1944" y="1254"/>
                    <a:pt x="1942" y="1234"/>
                    <a:pt x="1942" y="1213"/>
                  </a:cubicBezTo>
                  <a:cubicBezTo>
                    <a:pt x="1942" y="1095"/>
                    <a:pt x="1942" y="1095"/>
                    <a:pt x="1942" y="1095"/>
                  </a:cubicBezTo>
                  <a:cubicBezTo>
                    <a:pt x="1942" y="1041"/>
                    <a:pt x="1887" y="1031"/>
                    <a:pt x="1842" y="1031"/>
                  </a:cubicBezTo>
                  <a:cubicBezTo>
                    <a:pt x="1792" y="1031"/>
                    <a:pt x="1739" y="1048"/>
                    <a:pt x="1736" y="1107"/>
                  </a:cubicBezTo>
                  <a:lnTo>
                    <a:pt x="1798" y="1107"/>
                  </a:lnTo>
                  <a:close/>
                  <a:moveTo>
                    <a:pt x="1991" y="1263"/>
                  </a:moveTo>
                  <a:cubicBezTo>
                    <a:pt x="2054" y="1263"/>
                    <a:pt x="2054" y="1263"/>
                    <a:pt x="2054" y="1263"/>
                  </a:cubicBezTo>
                  <a:cubicBezTo>
                    <a:pt x="2054" y="951"/>
                    <a:pt x="2054" y="951"/>
                    <a:pt x="2054" y="951"/>
                  </a:cubicBezTo>
                  <a:cubicBezTo>
                    <a:pt x="1991" y="951"/>
                    <a:pt x="1991" y="951"/>
                    <a:pt x="1991" y="951"/>
                  </a:cubicBezTo>
                  <a:lnTo>
                    <a:pt x="1991" y="126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auto">
                <a:spcBef>
                  <a:spcPts val="0"/>
                </a:spcBef>
                <a:spcAft>
                  <a:spcPts val="0"/>
                </a:spcAft>
                <a:defRPr/>
              </a:pPr>
              <a:endParaRPr lang="en-AU">
                <a:latin typeface="+mn-lt"/>
                <a:cs typeface="+mn-cs"/>
              </a:endParaRPr>
            </a:p>
          </p:txBody>
        </p:sp>
      </p:grpSp>
      <p:sp>
        <p:nvSpPr>
          <p:cNvPr id="2" name="Title 1"/>
          <p:cNvSpPr>
            <a:spLocks noGrp="1"/>
          </p:cNvSpPr>
          <p:nvPr>
            <p:ph type="title"/>
          </p:nvPr>
        </p:nvSpPr>
        <p:spPr/>
        <p:txBody>
          <a:bodyPr/>
          <a:lstStyle>
            <a:lvl1pPr>
              <a:defRPr baseline="0">
                <a:solidFill>
                  <a:schemeClr val="bg1"/>
                </a:solidFill>
              </a:defRPr>
            </a:lvl1pPr>
          </a:lstStyle>
          <a:p>
            <a:r>
              <a:rPr lang="en-US"/>
              <a:t>Click to edit Master title style</a:t>
            </a:r>
            <a:endParaRPr lang="en-AU"/>
          </a:p>
        </p:txBody>
      </p:sp>
      <p:sp>
        <p:nvSpPr>
          <p:cNvPr id="7" name="Content Placeholder 6"/>
          <p:cNvSpPr>
            <a:spLocks noGrp="1"/>
          </p:cNvSpPr>
          <p:nvPr>
            <p:ph sz="quarter" idx="12"/>
          </p:nvPr>
        </p:nvSpPr>
        <p:spPr>
          <a:xfrm>
            <a:off x="2460623" y="1241416"/>
            <a:ext cx="6084000" cy="4824000"/>
          </a:xfrm>
        </p:spPr>
        <p:txBody>
          <a:bodyPr/>
          <a:lstStyle>
            <a:lvl1pPr marL="0" indent="0">
              <a:spcBef>
                <a:spcPts val="2100"/>
              </a:spcBef>
              <a:buFontTx/>
              <a:buNone/>
              <a:defRPr b="1" baseline="0">
                <a:solidFill>
                  <a:schemeClr val="bg1"/>
                </a:solidFill>
              </a:defRPr>
            </a:lvl1pPr>
            <a:lvl2pPr marL="0" indent="0">
              <a:spcBef>
                <a:spcPts val="0"/>
              </a:spcBef>
              <a:spcAft>
                <a:spcPts val="0"/>
              </a:spcAft>
              <a:buFontTx/>
              <a:buNone/>
              <a:defRPr baseline="0">
                <a:solidFill>
                  <a:schemeClr val="bg1"/>
                </a:solidFill>
              </a:defRPr>
            </a:lvl2pPr>
            <a:lvl3pPr marL="129600" indent="-129600">
              <a:spcBef>
                <a:spcPts val="0"/>
              </a:spcBef>
              <a:defRPr baseline="0">
                <a:solidFill>
                  <a:schemeClr val="bg1"/>
                </a:solidFill>
              </a:defRPr>
            </a:lvl3pPr>
            <a:lvl4pPr marL="259200" indent="-129600">
              <a:defRPr baseline="0">
                <a:solidFill>
                  <a:schemeClr val="bg1"/>
                </a:solidFill>
              </a:defRPr>
            </a:lvl4pPr>
            <a:lvl5pPr marL="388800" indent="-129600">
              <a:defRPr baseline="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Date Placeholder 2"/>
          <p:cNvSpPr>
            <a:spLocks noGrp="1"/>
          </p:cNvSpPr>
          <p:nvPr>
            <p:ph type="dt" sz="half" idx="13"/>
          </p:nvPr>
        </p:nvSpPr>
        <p:spPr/>
        <p:txBody>
          <a:bodyPr/>
          <a:lstStyle>
            <a:lvl1pPr>
              <a:defRPr baseline="0">
                <a:solidFill>
                  <a:schemeClr val="bg1"/>
                </a:solidFill>
              </a:defRPr>
            </a:lvl1pPr>
          </a:lstStyle>
          <a:p>
            <a:pPr>
              <a:defRPr/>
            </a:pPr>
            <a:r>
              <a:rPr lang="en-US"/>
              <a:t>8th March 2010</a:t>
            </a:r>
            <a:endParaRPr lang="en-AU"/>
          </a:p>
        </p:txBody>
      </p:sp>
      <p:sp>
        <p:nvSpPr>
          <p:cNvPr id="10" name="Footer Placeholder 3"/>
          <p:cNvSpPr>
            <a:spLocks noGrp="1"/>
          </p:cNvSpPr>
          <p:nvPr>
            <p:ph type="ftr" sz="quarter" idx="14"/>
          </p:nvPr>
        </p:nvSpPr>
        <p:spPr/>
        <p:txBody>
          <a:bodyPr/>
          <a:lstStyle>
            <a:lvl1pPr>
              <a:defRPr baseline="0">
                <a:solidFill>
                  <a:schemeClr val="bg1"/>
                </a:solidFill>
              </a:defRPr>
            </a:lvl1pPr>
          </a:lstStyle>
          <a:p>
            <a:pPr>
              <a:defRPr/>
            </a:pPr>
            <a:r>
              <a:rPr lang="en-AU"/>
              <a:t>Presentation Title</a:t>
            </a:r>
          </a:p>
        </p:txBody>
      </p:sp>
    </p:spTree>
    <p:extLst>
      <p:ext uri="{BB962C8B-B14F-4D97-AF65-F5344CB8AC3E}">
        <p14:creationId xmlns:p14="http://schemas.microsoft.com/office/powerpoint/2010/main" val="3793968789"/>
      </p:ext>
    </p:extLst>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Word Slide 2007 (Reversed with Logo)">
    <p:bg>
      <p:bgPr>
        <a:solidFill>
          <a:schemeClr val="accent1"/>
        </a:solidFill>
        <a:effectLst/>
      </p:bgPr>
    </p:bg>
    <p:spTree>
      <p:nvGrpSpPr>
        <p:cNvPr id="1" name=""/>
        <p:cNvGrpSpPr/>
        <p:nvPr/>
      </p:nvGrpSpPr>
      <p:grpSpPr>
        <a:xfrm>
          <a:off x="0" y="0"/>
          <a:ext cx="0" cy="0"/>
          <a:chOff x="0" y="0"/>
          <a:chExt cx="0" cy="0"/>
        </a:xfrm>
      </p:grpSpPr>
      <p:sp>
        <p:nvSpPr>
          <p:cNvPr id="5" name="Freeform 2"/>
          <p:cNvSpPr>
            <a:spLocks/>
          </p:cNvSpPr>
          <p:nvPr userDrawn="1"/>
        </p:nvSpPr>
        <p:spPr bwMode="ltGray">
          <a:xfrm>
            <a:off x="0" y="0"/>
            <a:ext cx="9144000" cy="6858000"/>
          </a:xfrm>
          <a:custGeom>
            <a:avLst/>
            <a:gdLst>
              <a:gd name="T0" fmla="*/ 0 w 3592"/>
              <a:gd name="T1" fmla="*/ 0 h 2542"/>
              <a:gd name="T2" fmla="*/ 0 w 3592"/>
              <a:gd name="T3" fmla="*/ 1033550780 h 2542"/>
              <a:gd name="T4" fmla="*/ 2147483647 w 3592"/>
              <a:gd name="T5" fmla="*/ 1033550780 h 2542"/>
              <a:gd name="T6" fmla="*/ 2147483647 w 3592"/>
              <a:gd name="T7" fmla="*/ 2147483647 h 2542"/>
              <a:gd name="T8" fmla="*/ 2147483647 w 3592"/>
              <a:gd name="T9" fmla="*/ 2147483647 h 2542"/>
              <a:gd name="T10" fmla="*/ 0 w 3592"/>
              <a:gd name="T11" fmla="*/ 2147483647 h 2542"/>
              <a:gd name="T12" fmla="*/ 0 w 3592"/>
              <a:gd name="T13" fmla="*/ 2147483647 h 2542"/>
              <a:gd name="T14" fmla="*/ 2147483647 w 3592"/>
              <a:gd name="T15" fmla="*/ 2147483647 h 2542"/>
              <a:gd name="T16" fmla="*/ 2147483647 w 3592"/>
              <a:gd name="T17" fmla="*/ 0 h 2542"/>
              <a:gd name="T18" fmla="*/ 0 w 3592"/>
              <a:gd name="T19" fmla="*/ 0 h 25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592" h="2542">
                <a:moveTo>
                  <a:pt x="0" y="0"/>
                </a:moveTo>
                <a:cubicBezTo>
                  <a:pt x="0" y="142"/>
                  <a:pt x="0" y="142"/>
                  <a:pt x="0" y="142"/>
                </a:cubicBezTo>
                <a:cubicBezTo>
                  <a:pt x="3453" y="142"/>
                  <a:pt x="3453" y="142"/>
                  <a:pt x="3453" y="142"/>
                </a:cubicBezTo>
                <a:cubicBezTo>
                  <a:pt x="3453" y="2192"/>
                  <a:pt x="3453" y="2192"/>
                  <a:pt x="3453" y="2192"/>
                </a:cubicBezTo>
                <a:cubicBezTo>
                  <a:pt x="3453" y="2319"/>
                  <a:pt x="3349" y="2422"/>
                  <a:pt x="3221" y="2422"/>
                </a:cubicBezTo>
                <a:cubicBezTo>
                  <a:pt x="0" y="2422"/>
                  <a:pt x="0" y="2422"/>
                  <a:pt x="0" y="2422"/>
                </a:cubicBezTo>
                <a:cubicBezTo>
                  <a:pt x="0" y="2542"/>
                  <a:pt x="0" y="2542"/>
                  <a:pt x="0" y="2542"/>
                </a:cubicBezTo>
                <a:cubicBezTo>
                  <a:pt x="3592" y="2542"/>
                  <a:pt x="3592" y="2542"/>
                  <a:pt x="3592" y="2542"/>
                </a:cubicBezTo>
                <a:cubicBezTo>
                  <a:pt x="3592" y="0"/>
                  <a:pt x="3592" y="0"/>
                  <a:pt x="3592" y="0"/>
                </a:cubicBez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AU"/>
          </a:p>
        </p:txBody>
      </p:sp>
      <p:grpSp>
        <p:nvGrpSpPr>
          <p:cNvPr id="6" name="Group 5"/>
          <p:cNvGrpSpPr/>
          <p:nvPr userDrawn="1"/>
        </p:nvGrpSpPr>
        <p:grpSpPr bwMode="black">
          <a:xfrm>
            <a:off x="412776" y="5328000"/>
            <a:ext cx="1213618" cy="837991"/>
            <a:chOff x="412776" y="5242631"/>
            <a:chExt cx="1213618" cy="837991"/>
          </a:xfrm>
          <a:solidFill>
            <a:schemeClr val="bg1"/>
          </a:solidFill>
        </p:grpSpPr>
        <p:sp>
          <p:nvSpPr>
            <p:cNvPr id="8" name="Freeform 3"/>
            <p:cNvSpPr>
              <a:spLocks noEditPoints="1"/>
            </p:cNvSpPr>
            <p:nvPr/>
          </p:nvSpPr>
          <p:spPr bwMode="black">
            <a:xfrm>
              <a:off x="412776" y="5242631"/>
              <a:ext cx="1061218" cy="646177"/>
            </a:xfrm>
            <a:custGeom>
              <a:avLst/>
              <a:gdLst>
                <a:gd name="T0" fmla="*/ 795 w 2123"/>
                <a:gd name="T1" fmla="*/ 1103 h 1261"/>
                <a:gd name="T2" fmla="*/ 795 w 2123"/>
                <a:gd name="T3" fmla="*/ 1261 h 1261"/>
                <a:gd name="T4" fmla="*/ 158 w 2123"/>
                <a:gd name="T5" fmla="*/ 1261 h 1261"/>
                <a:gd name="T6" fmla="*/ 0 w 2123"/>
                <a:gd name="T7" fmla="*/ 944 h 1261"/>
                <a:gd name="T8" fmla="*/ 158 w 2123"/>
                <a:gd name="T9" fmla="*/ 0 h 1261"/>
                <a:gd name="T10" fmla="*/ 317 w 2123"/>
                <a:gd name="T11" fmla="*/ 158 h 1261"/>
                <a:gd name="T12" fmla="*/ 317 w 2123"/>
                <a:gd name="T13" fmla="*/ 944 h 1261"/>
                <a:gd name="T14" fmla="*/ 637 w 2123"/>
                <a:gd name="T15" fmla="*/ 944 h 1261"/>
                <a:gd name="T16" fmla="*/ 1199 w 2123"/>
                <a:gd name="T17" fmla="*/ 1254 h 1261"/>
                <a:gd name="T18" fmla="*/ 1047 w 2123"/>
                <a:gd name="T19" fmla="*/ 1196 h 1261"/>
                <a:gd name="T20" fmla="*/ 978 w 2123"/>
                <a:gd name="T21" fmla="*/ 941 h 1261"/>
                <a:gd name="T22" fmla="*/ 1282 w 2123"/>
                <a:gd name="T23" fmla="*/ 1116 h 1261"/>
                <a:gd name="T24" fmla="*/ 1383 w 2123"/>
                <a:gd name="T25" fmla="*/ 1116 h 1261"/>
                <a:gd name="T26" fmla="*/ 1445 w 2123"/>
                <a:gd name="T27" fmla="*/ 1156 h 1261"/>
                <a:gd name="T28" fmla="*/ 1220 w 2123"/>
                <a:gd name="T29" fmla="*/ 1141 h 1261"/>
                <a:gd name="T30" fmla="*/ 1441 w 2123"/>
                <a:gd name="T31" fmla="*/ 1184 h 1261"/>
                <a:gd name="T32" fmla="*/ 1338 w 2123"/>
                <a:gd name="T33" fmla="*/ 1213 h 1261"/>
                <a:gd name="T34" fmla="*/ 1445 w 2123"/>
                <a:gd name="T35" fmla="*/ 1156 h 1261"/>
                <a:gd name="T36" fmla="*/ 1572 w 2123"/>
                <a:gd name="T37" fmla="*/ 1218 h 1261"/>
                <a:gd name="T38" fmla="*/ 1571 w 2123"/>
                <a:gd name="T39" fmla="*/ 1156 h 1261"/>
                <a:gd name="T40" fmla="*/ 1623 w 2123"/>
                <a:gd name="T41" fmla="*/ 1166 h 1261"/>
                <a:gd name="T42" fmla="*/ 1582 w 2123"/>
                <a:gd name="T43" fmla="*/ 1063 h 1261"/>
                <a:gd name="T44" fmla="*/ 1549 w 2123"/>
                <a:gd name="T45" fmla="*/ 1123 h 1261"/>
                <a:gd name="T46" fmla="*/ 1549 w 2123"/>
                <a:gd name="T47" fmla="*/ 1260 h 1261"/>
                <a:gd name="T48" fmla="*/ 1630 w 2123"/>
                <a:gd name="T49" fmla="*/ 1254 h 1261"/>
                <a:gd name="T50" fmla="*/ 1685 w 2123"/>
                <a:gd name="T51" fmla="*/ 1204 h 1261"/>
                <a:gd name="T52" fmla="*/ 1586 w 2123"/>
                <a:gd name="T53" fmla="*/ 1021 h 1261"/>
                <a:gd name="T54" fmla="*/ 1541 w 2123"/>
                <a:gd name="T55" fmla="*/ 1097 h 1261"/>
                <a:gd name="T56" fmla="*/ 1795 w 2123"/>
                <a:gd name="T57" fmla="*/ 1254 h 1261"/>
                <a:gd name="T58" fmla="*/ 1856 w 2123"/>
                <a:gd name="T59" fmla="*/ 1079 h 1261"/>
                <a:gd name="T60" fmla="*/ 1879 w 2123"/>
                <a:gd name="T61" fmla="*/ 1024 h 1261"/>
                <a:gd name="T62" fmla="*/ 1793 w 2123"/>
                <a:gd name="T63" fmla="*/ 1070 h 1261"/>
                <a:gd name="T64" fmla="*/ 1792 w 2123"/>
                <a:gd name="T65" fmla="*/ 1028 h 1261"/>
                <a:gd name="T66" fmla="*/ 1733 w 2123"/>
                <a:gd name="T67" fmla="*/ 1254 h 1261"/>
                <a:gd name="T68" fmla="*/ 1973 w 2123"/>
                <a:gd name="T69" fmla="*/ 1254 h 1261"/>
                <a:gd name="T70" fmla="*/ 2021 w 2123"/>
                <a:gd name="T71" fmla="*/ 1070 h 1261"/>
                <a:gd name="T72" fmla="*/ 2061 w 2123"/>
                <a:gd name="T73" fmla="*/ 1254 h 1261"/>
                <a:gd name="T74" fmla="*/ 2123 w 2123"/>
                <a:gd name="T75" fmla="*/ 1115 h 1261"/>
                <a:gd name="T76" fmla="*/ 1971 w 2123"/>
                <a:gd name="T77" fmla="*/ 1059 h 1261"/>
                <a:gd name="T78" fmla="*/ 1970 w 2123"/>
                <a:gd name="T79" fmla="*/ 1028 h 1261"/>
                <a:gd name="T80" fmla="*/ 1911 w 2123"/>
                <a:gd name="T81" fmla="*/ 1254 h 1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23" h="1261">
                  <a:moveTo>
                    <a:pt x="637" y="944"/>
                  </a:moveTo>
                  <a:cubicBezTo>
                    <a:pt x="724" y="944"/>
                    <a:pt x="795" y="1015"/>
                    <a:pt x="795" y="1103"/>
                  </a:cubicBezTo>
                  <a:cubicBezTo>
                    <a:pt x="795" y="1103"/>
                    <a:pt x="795" y="1103"/>
                    <a:pt x="795" y="1103"/>
                  </a:cubicBezTo>
                  <a:cubicBezTo>
                    <a:pt x="795" y="1261"/>
                    <a:pt x="795" y="1261"/>
                    <a:pt x="795" y="1261"/>
                  </a:cubicBezTo>
                  <a:cubicBezTo>
                    <a:pt x="158" y="1261"/>
                    <a:pt x="158" y="1261"/>
                    <a:pt x="158" y="1261"/>
                  </a:cubicBezTo>
                  <a:cubicBezTo>
                    <a:pt x="158" y="1261"/>
                    <a:pt x="158" y="1261"/>
                    <a:pt x="158" y="1261"/>
                  </a:cubicBezTo>
                  <a:cubicBezTo>
                    <a:pt x="70" y="1260"/>
                    <a:pt x="0" y="1189"/>
                    <a:pt x="0" y="1101"/>
                  </a:cubicBezTo>
                  <a:cubicBezTo>
                    <a:pt x="0" y="944"/>
                    <a:pt x="0" y="944"/>
                    <a:pt x="0" y="944"/>
                  </a:cubicBezTo>
                  <a:cubicBezTo>
                    <a:pt x="0" y="0"/>
                    <a:pt x="0" y="0"/>
                    <a:pt x="0" y="0"/>
                  </a:cubicBezTo>
                  <a:cubicBezTo>
                    <a:pt x="158" y="0"/>
                    <a:pt x="158" y="0"/>
                    <a:pt x="158" y="0"/>
                  </a:cubicBezTo>
                  <a:cubicBezTo>
                    <a:pt x="158" y="0"/>
                    <a:pt x="158" y="0"/>
                    <a:pt x="158" y="0"/>
                  </a:cubicBezTo>
                  <a:cubicBezTo>
                    <a:pt x="246" y="0"/>
                    <a:pt x="317" y="71"/>
                    <a:pt x="317" y="158"/>
                  </a:cubicBezTo>
                  <a:cubicBezTo>
                    <a:pt x="317" y="158"/>
                    <a:pt x="317" y="159"/>
                    <a:pt x="317" y="159"/>
                  </a:cubicBezTo>
                  <a:cubicBezTo>
                    <a:pt x="317" y="944"/>
                    <a:pt x="317" y="944"/>
                    <a:pt x="317" y="944"/>
                  </a:cubicBezTo>
                  <a:cubicBezTo>
                    <a:pt x="636" y="944"/>
                    <a:pt x="636" y="944"/>
                    <a:pt x="636" y="944"/>
                  </a:cubicBezTo>
                  <a:cubicBezTo>
                    <a:pt x="637" y="944"/>
                    <a:pt x="637" y="944"/>
                    <a:pt x="637" y="944"/>
                  </a:cubicBezTo>
                  <a:moveTo>
                    <a:pt x="978" y="1254"/>
                  </a:moveTo>
                  <a:cubicBezTo>
                    <a:pt x="1199" y="1254"/>
                    <a:pt x="1199" y="1254"/>
                    <a:pt x="1199" y="1254"/>
                  </a:cubicBezTo>
                  <a:cubicBezTo>
                    <a:pt x="1199" y="1196"/>
                    <a:pt x="1199" y="1196"/>
                    <a:pt x="1199" y="1196"/>
                  </a:cubicBezTo>
                  <a:cubicBezTo>
                    <a:pt x="1047" y="1196"/>
                    <a:pt x="1047" y="1196"/>
                    <a:pt x="1047" y="1196"/>
                  </a:cubicBezTo>
                  <a:cubicBezTo>
                    <a:pt x="1047" y="941"/>
                    <a:pt x="1047" y="941"/>
                    <a:pt x="1047" y="941"/>
                  </a:cubicBezTo>
                  <a:cubicBezTo>
                    <a:pt x="978" y="941"/>
                    <a:pt x="978" y="941"/>
                    <a:pt x="978" y="941"/>
                  </a:cubicBezTo>
                  <a:lnTo>
                    <a:pt x="978" y="1254"/>
                  </a:lnTo>
                  <a:close/>
                  <a:moveTo>
                    <a:pt x="1282" y="1116"/>
                  </a:moveTo>
                  <a:cubicBezTo>
                    <a:pt x="1283" y="1099"/>
                    <a:pt x="1294" y="1068"/>
                    <a:pt x="1334" y="1068"/>
                  </a:cubicBezTo>
                  <a:cubicBezTo>
                    <a:pt x="1364" y="1068"/>
                    <a:pt x="1377" y="1085"/>
                    <a:pt x="1383" y="1116"/>
                  </a:cubicBezTo>
                  <a:lnTo>
                    <a:pt x="1282" y="1116"/>
                  </a:lnTo>
                  <a:close/>
                  <a:moveTo>
                    <a:pt x="1445" y="1156"/>
                  </a:moveTo>
                  <a:cubicBezTo>
                    <a:pt x="1450" y="1086"/>
                    <a:pt x="1412" y="1021"/>
                    <a:pt x="1335" y="1021"/>
                  </a:cubicBezTo>
                  <a:cubicBezTo>
                    <a:pt x="1267" y="1021"/>
                    <a:pt x="1220" y="1073"/>
                    <a:pt x="1220" y="1141"/>
                  </a:cubicBezTo>
                  <a:cubicBezTo>
                    <a:pt x="1220" y="1211"/>
                    <a:pt x="1264" y="1260"/>
                    <a:pt x="1335" y="1260"/>
                  </a:cubicBezTo>
                  <a:cubicBezTo>
                    <a:pt x="1387" y="1260"/>
                    <a:pt x="1424" y="1237"/>
                    <a:pt x="1441" y="1184"/>
                  </a:cubicBezTo>
                  <a:cubicBezTo>
                    <a:pt x="1387" y="1184"/>
                    <a:pt x="1387" y="1184"/>
                    <a:pt x="1387" y="1184"/>
                  </a:cubicBezTo>
                  <a:cubicBezTo>
                    <a:pt x="1383" y="1198"/>
                    <a:pt x="1362" y="1213"/>
                    <a:pt x="1338" y="1213"/>
                  </a:cubicBezTo>
                  <a:cubicBezTo>
                    <a:pt x="1303" y="1213"/>
                    <a:pt x="1284" y="1195"/>
                    <a:pt x="1282" y="1156"/>
                  </a:cubicBezTo>
                  <a:lnTo>
                    <a:pt x="1445" y="1156"/>
                  </a:lnTo>
                  <a:close/>
                  <a:moveTo>
                    <a:pt x="1623" y="1166"/>
                  </a:moveTo>
                  <a:cubicBezTo>
                    <a:pt x="1623" y="1180"/>
                    <a:pt x="1621" y="1218"/>
                    <a:pt x="1572" y="1218"/>
                  </a:cubicBezTo>
                  <a:cubicBezTo>
                    <a:pt x="1552" y="1218"/>
                    <a:pt x="1534" y="1213"/>
                    <a:pt x="1534" y="1189"/>
                  </a:cubicBezTo>
                  <a:cubicBezTo>
                    <a:pt x="1534" y="1167"/>
                    <a:pt x="1552" y="1160"/>
                    <a:pt x="1571" y="1156"/>
                  </a:cubicBezTo>
                  <a:cubicBezTo>
                    <a:pt x="1590" y="1153"/>
                    <a:pt x="1612" y="1152"/>
                    <a:pt x="1623" y="1143"/>
                  </a:cubicBezTo>
                  <a:lnTo>
                    <a:pt x="1623" y="1166"/>
                  </a:lnTo>
                  <a:close/>
                  <a:moveTo>
                    <a:pt x="1541" y="1097"/>
                  </a:moveTo>
                  <a:cubicBezTo>
                    <a:pt x="1544" y="1073"/>
                    <a:pt x="1559" y="1063"/>
                    <a:pt x="1582" y="1063"/>
                  </a:cubicBezTo>
                  <a:cubicBezTo>
                    <a:pt x="1604" y="1063"/>
                    <a:pt x="1623" y="1067"/>
                    <a:pt x="1623" y="1094"/>
                  </a:cubicBezTo>
                  <a:cubicBezTo>
                    <a:pt x="1623" y="1119"/>
                    <a:pt x="1587" y="1118"/>
                    <a:pt x="1549" y="1123"/>
                  </a:cubicBezTo>
                  <a:cubicBezTo>
                    <a:pt x="1511" y="1129"/>
                    <a:pt x="1472" y="1141"/>
                    <a:pt x="1472" y="1192"/>
                  </a:cubicBezTo>
                  <a:cubicBezTo>
                    <a:pt x="1472" y="1238"/>
                    <a:pt x="1506" y="1260"/>
                    <a:pt x="1549" y="1260"/>
                  </a:cubicBezTo>
                  <a:cubicBezTo>
                    <a:pt x="1577" y="1260"/>
                    <a:pt x="1606" y="1253"/>
                    <a:pt x="1625" y="1232"/>
                  </a:cubicBezTo>
                  <a:cubicBezTo>
                    <a:pt x="1626" y="1239"/>
                    <a:pt x="1628" y="1247"/>
                    <a:pt x="1630" y="1254"/>
                  </a:cubicBezTo>
                  <a:cubicBezTo>
                    <a:pt x="1693" y="1254"/>
                    <a:pt x="1693" y="1254"/>
                    <a:pt x="1693" y="1254"/>
                  </a:cubicBezTo>
                  <a:cubicBezTo>
                    <a:pt x="1687" y="1245"/>
                    <a:pt x="1685" y="1224"/>
                    <a:pt x="1685" y="1204"/>
                  </a:cubicBezTo>
                  <a:cubicBezTo>
                    <a:pt x="1685" y="1086"/>
                    <a:pt x="1685" y="1086"/>
                    <a:pt x="1685" y="1086"/>
                  </a:cubicBezTo>
                  <a:cubicBezTo>
                    <a:pt x="1685" y="1032"/>
                    <a:pt x="1631" y="1021"/>
                    <a:pt x="1586" y="1021"/>
                  </a:cubicBezTo>
                  <a:cubicBezTo>
                    <a:pt x="1535" y="1021"/>
                    <a:pt x="1483" y="1039"/>
                    <a:pt x="1479" y="1097"/>
                  </a:cubicBezTo>
                  <a:lnTo>
                    <a:pt x="1541" y="1097"/>
                  </a:lnTo>
                  <a:close/>
                  <a:moveTo>
                    <a:pt x="1733" y="1254"/>
                  </a:moveTo>
                  <a:cubicBezTo>
                    <a:pt x="1795" y="1254"/>
                    <a:pt x="1795" y="1254"/>
                    <a:pt x="1795" y="1254"/>
                  </a:cubicBezTo>
                  <a:cubicBezTo>
                    <a:pt x="1795" y="1152"/>
                    <a:pt x="1795" y="1152"/>
                    <a:pt x="1795" y="1152"/>
                  </a:cubicBezTo>
                  <a:cubicBezTo>
                    <a:pt x="1795" y="1112"/>
                    <a:pt x="1811" y="1079"/>
                    <a:pt x="1856" y="1079"/>
                  </a:cubicBezTo>
                  <a:cubicBezTo>
                    <a:pt x="1864" y="1079"/>
                    <a:pt x="1873" y="1080"/>
                    <a:pt x="1879" y="1081"/>
                  </a:cubicBezTo>
                  <a:cubicBezTo>
                    <a:pt x="1879" y="1024"/>
                    <a:pt x="1879" y="1024"/>
                    <a:pt x="1879" y="1024"/>
                  </a:cubicBezTo>
                  <a:cubicBezTo>
                    <a:pt x="1875" y="1022"/>
                    <a:pt x="1870" y="1021"/>
                    <a:pt x="1865" y="1021"/>
                  </a:cubicBezTo>
                  <a:cubicBezTo>
                    <a:pt x="1835" y="1021"/>
                    <a:pt x="1804" y="1041"/>
                    <a:pt x="1793" y="1070"/>
                  </a:cubicBezTo>
                  <a:cubicBezTo>
                    <a:pt x="1792" y="1070"/>
                    <a:pt x="1792" y="1070"/>
                    <a:pt x="1792" y="1070"/>
                  </a:cubicBezTo>
                  <a:cubicBezTo>
                    <a:pt x="1792" y="1028"/>
                    <a:pt x="1792" y="1028"/>
                    <a:pt x="1792" y="1028"/>
                  </a:cubicBezTo>
                  <a:cubicBezTo>
                    <a:pt x="1733" y="1028"/>
                    <a:pt x="1733" y="1028"/>
                    <a:pt x="1733" y="1028"/>
                  </a:cubicBezTo>
                  <a:lnTo>
                    <a:pt x="1733" y="1254"/>
                  </a:lnTo>
                  <a:close/>
                  <a:moveTo>
                    <a:pt x="1911" y="1254"/>
                  </a:moveTo>
                  <a:cubicBezTo>
                    <a:pt x="1973" y="1254"/>
                    <a:pt x="1973" y="1254"/>
                    <a:pt x="1973" y="1254"/>
                  </a:cubicBezTo>
                  <a:cubicBezTo>
                    <a:pt x="1973" y="1135"/>
                    <a:pt x="1973" y="1135"/>
                    <a:pt x="1973" y="1135"/>
                  </a:cubicBezTo>
                  <a:cubicBezTo>
                    <a:pt x="1973" y="1089"/>
                    <a:pt x="1988" y="1070"/>
                    <a:pt x="2021" y="1070"/>
                  </a:cubicBezTo>
                  <a:cubicBezTo>
                    <a:pt x="2050" y="1070"/>
                    <a:pt x="2061" y="1089"/>
                    <a:pt x="2061" y="1126"/>
                  </a:cubicBezTo>
                  <a:cubicBezTo>
                    <a:pt x="2061" y="1254"/>
                    <a:pt x="2061" y="1254"/>
                    <a:pt x="2061" y="1254"/>
                  </a:cubicBezTo>
                  <a:cubicBezTo>
                    <a:pt x="2123" y="1254"/>
                    <a:pt x="2123" y="1254"/>
                    <a:pt x="2123" y="1254"/>
                  </a:cubicBezTo>
                  <a:cubicBezTo>
                    <a:pt x="2123" y="1115"/>
                    <a:pt x="2123" y="1115"/>
                    <a:pt x="2123" y="1115"/>
                  </a:cubicBezTo>
                  <a:cubicBezTo>
                    <a:pt x="2123" y="1059"/>
                    <a:pt x="2107" y="1021"/>
                    <a:pt x="2041" y="1021"/>
                  </a:cubicBezTo>
                  <a:cubicBezTo>
                    <a:pt x="2014" y="1021"/>
                    <a:pt x="1987" y="1034"/>
                    <a:pt x="1971" y="1059"/>
                  </a:cubicBezTo>
                  <a:cubicBezTo>
                    <a:pt x="1970" y="1059"/>
                    <a:pt x="1970" y="1059"/>
                    <a:pt x="1970" y="1059"/>
                  </a:cubicBezTo>
                  <a:cubicBezTo>
                    <a:pt x="1970" y="1028"/>
                    <a:pt x="1970" y="1028"/>
                    <a:pt x="1970" y="1028"/>
                  </a:cubicBezTo>
                  <a:cubicBezTo>
                    <a:pt x="1911" y="1028"/>
                    <a:pt x="1911" y="1028"/>
                    <a:pt x="1911" y="1028"/>
                  </a:cubicBezTo>
                  <a:lnTo>
                    <a:pt x="1911" y="12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auto">
                <a:spcBef>
                  <a:spcPts val="0"/>
                </a:spcBef>
                <a:spcAft>
                  <a:spcPts val="0"/>
                </a:spcAft>
                <a:defRPr/>
              </a:pPr>
              <a:endParaRPr lang="en-AU">
                <a:latin typeface="+mn-lt"/>
                <a:cs typeface="+mn-cs"/>
              </a:endParaRPr>
            </a:p>
          </p:txBody>
        </p:sp>
        <p:sp>
          <p:nvSpPr>
            <p:cNvPr id="9" name="Freeform 4"/>
            <p:cNvSpPr>
              <a:spLocks noEditPoints="1"/>
            </p:cNvSpPr>
            <p:nvPr/>
          </p:nvSpPr>
          <p:spPr bwMode="black">
            <a:xfrm>
              <a:off x="592267" y="5429671"/>
              <a:ext cx="1034127" cy="650951"/>
            </a:xfrm>
            <a:custGeom>
              <a:avLst/>
              <a:gdLst>
                <a:gd name="T0" fmla="*/ 158 w 2054"/>
                <a:gd name="T1" fmla="*/ 0 h 1270"/>
                <a:gd name="T2" fmla="*/ 317 w 2054"/>
                <a:gd name="T3" fmla="*/ 159 h 1270"/>
                <a:gd name="T4" fmla="*/ 2 w 2054"/>
                <a:gd name="T5" fmla="*/ 534 h 1270"/>
                <a:gd name="T6" fmla="*/ 637 w 2054"/>
                <a:gd name="T7" fmla="*/ 946 h 1270"/>
                <a:gd name="T8" fmla="*/ 481 w 2054"/>
                <a:gd name="T9" fmla="*/ 946 h 1270"/>
                <a:gd name="T10" fmla="*/ 0 w 2054"/>
                <a:gd name="T11" fmla="*/ 1103 h 1270"/>
                <a:gd name="T12" fmla="*/ 158 w 2054"/>
                <a:gd name="T13" fmla="*/ 1263 h 1270"/>
                <a:gd name="T14" fmla="*/ 795 w 2054"/>
                <a:gd name="T15" fmla="*/ 1105 h 1270"/>
                <a:gd name="T16" fmla="*/ 637 w 2054"/>
                <a:gd name="T17" fmla="*/ 946 h 1270"/>
                <a:gd name="T18" fmla="*/ 1188 w 2054"/>
                <a:gd name="T19" fmla="*/ 1263 h 1270"/>
                <a:gd name="T20" fmla="*/ 1036 w 2054"/>
                <a:gd name="T21" fmla="*/ 1206 h 1270"/>
                <a:gd name="T22" fmla="*/ 967 w 2054"/>
                <a:gd name="T23" fmla="*/ 951 h 1270"/>
                <a:gd name="T24" fmla="*/ 1330 w 2054"/>
                <a:gd name="T25" fmla="*/ 1223 h 1270"/>
                <a:gd name="T26" fmla="*/ 1330 w 2054"/>
                <a:gd name="T27" fmla="*/ 1078 h 1270"/>
                <a:gd name="T28" fmla="*/ 1330 w 2054"/>
                <a:gd name="T29" fmla="*/ 1223 h 1270"/>
                <a:gd name="T30" fmla="*/ 1213 w 2054"/>
                <a:gd name="T31" fmla="*/ 1150 h 1270"/>
                <a:gd name="T32" fmla="*/ 1447 w 2054"/>
                <a:gd name="T33" fmla="*/ 1150 h 1270"/>
                <a:gd name="T34" fmla="*/ 1702 w 2054"/>
                <a:gd name="T35" fmla="*/ 1117 h 1270"/>
                <a:gd name="T36" fmla="*/ 1480 w 2054"/>
                <a:gd name="T37" fmla="*/ 1154 h 1270"/>
                <a:gd name="T38" fmla="*/ 1704 w 2054"/>
                <a:gd name="T39" fmla="*/ 1177 h 1270"/>
                <a:gd name="T40" fmla="*/ 1594 w 2054"/>
                <a:gd name="T41" fmla="*/ 1223 h 1270"/>
                <a:gd name="T42" fmla="*/ 1596 w 2054"/>
                <a:gd name="T43" fmla="*/ 1078 h 1270"/>
                <a:gd name="T44" fmla="*/ 1702 w 2054"/>
                <a:gd name="T45" fmla="*/ 1117 h 1270"/>
                <a:gd name="T46" fmla="*/ 1829 w 2054"/>
                <a:gd name="T47" fmla="*/ 1228 h 1270"/>
                <a:gd name="T48" fmla="*/ 1828 w 2054"/>
                <a:gd name="T49" fmla="*/ 1166 h 1270"/>
                <a:gd name="T50" fmla="*/ 1880 w 2054"/>
                <a:gd name="T51" fmla="*/ 1176 h 1270"/>
                <a:gd name="T52" fmla="*/ 1839 w 2054"/>
                <a:gd name="T53" fmla="*/ 1073 h 1270"/>
                <a:gd name="T54" fmla="*/ 1806 w 2054"/>
                <a:gd name="T55" fmla="*/ 1133 h 1270"/>
                <a:gd name="T56" fmla="*/ 1806 w 2054"/>
                <a:gd name="T57" fmla="*/ 1269 h 1270"/>
                <a:gd name="T58" fmla="*/ 1887 w 2054"/>
                <a:gd name="T59" fmla="*/ 1263 h 1270"/>
                <a:gd name="T60" fmla="*/ 1942 w 2054"/>
                <a:gd name="T61" fmla="*/ 1213 h 1270"/>
                <a:gd name="T62" fmla="*/ 1842 w 2054"/>
                <a:gd name="T63" fmla="*/ 1031 h 1270"/>
                <a:gd name="T64" fmla="*/ 1798 w 2054"/>
                <a:gd name="T65" fmla="*/ 1107 h 1270"/>
                <a:gd name="T66" fmla="*/ 2054 w 2054"/>
                <a:gd name="T67" fmla="*/ 1263 h 1270"/>
                <a:gd name="T68" fmla="*/ 1991 w 2054"/>
                <a:gd name="T69" fmla="*/ 951 h 1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054" h="1270">
                  <a:moveTo>
                    <a:pt x="2" y="0"/>
                  </a:moveTo>
                  <a:cubicBezTo>
                    <a:pt x="158" y="0"/>
                    <a:pt x="158" y="0"/>
                    <a:pt x="158" y="0"/>
                  </a:cubicBezTo>
                  <a:cubicBezTo>
                    <a:pt x="158" y="0"/>
                    <a:pt x="158" y="0"/>
                    <a:pt x="158" y="0"/>
                  </a:cubicBezTo>
                  <a:cubicBezTo>
                    <a:pt x="246" y="0"/>
                    <a:pt x="317" y="71"/>
                    <a:pt x="317" y="159"/>
                  </a:cubicBezTo>
                  <a:cubicBezTo>
                    <a:pt x="317" y="534"/>
                    <a:pt x="317" y="534"/>
                    <a:pt x="317" y="534"/>
                  </a:cubicBezTo>
                  <a:cubicBezTo>
                    <a:pt x="2" y="534"/>
                    <a:pt x="2" y="534"/>
                    <a:pt x="2" y="534"/>
                  </a:cubicBezTo>
                  <a:lnTo>
                    <a:pt x="2" y="0"/>
                  </a:lnTo>
                  <a:close/>
                  <a:moveTo>
                    <a:pt x="637" y="946"/>
                  </a:moveTo>
                  <a:cubicBezTo>
                    <a:pt x="636" y="946"/>
                    <a:pt x="636" y="946"/>
                    <a:pt x="636" y="946"/>
                  </a:cubicBezTo>
                  <a:cubicBezTo>
                    <a:pt x="481" y="946"/>
                    <a:pt x="481" y="946"/>
                    <a:pt x="481" y="946"/>
                  </a:cubicBezTo>
                  <a:cubicBezTo>
                    <a:pt x="0" y="946"/>
                    <a:pt x="0" y="946"/>
                    <a:pt x="0" y="946"/>
                  </a:cubicBezTo>
                  <a:cubicBezTo>
                    <a:pt x="0" y="1103"/>
                    <a:pt x="0" y="1103"/>
                    <a:pt x="0" y="1103"/>
                  </a:cubicBezTo>
                  <a:cubicBezTo>
                    <a:pt x="0" y="1191"/>
                    <a:pt x="70" y="1262"/>
                    <a:pt x="158" y="1263"/>
                  </a:cubicBezTo>
                  <a:cubicBezTo>
                    <a:pt x="158" y="1263"/>
                    <a:pt x="158" y="1263"/>
                    <a:pt x="158" y="1263"/>
                  </a:cubicBezTo>
                  <a:cubicBezTo>
                    <a:pt x="795" y="1263"/>
                    <a:pt x="795" y="1263"/>
                    <a:pt x="795" y="1263"/>
                  </a:cubicBezTo>
                  <a:cubicBezTo>
                    <a:pt x="795" y="1105"/>
                    <a:pt x="795" y="1105"/>
                    <a:pt x="795" y="1105"/>
                  </a:cubicBezTo>
                  <a:cubicBezTo>
                    <a:pt x="795" y="1105"/>
                    <a:pt x="795" y="1105"/>
                    <a:pt x="795" y="1105"/>
                  </a:cubicBezTo>
                  <a:cubicBezTo>
                    <a:pt x="795" y="1017"/>
                    <a:pt x="724" y="946"/>
                    <a:pt x="637" y="946"/>
                  </a:cubicBezTo>
                  <a:moveTo>
                    <a:pt x="967" y="1263"/>
                  </a:moveTo>
                  <a:cubicBezTo>
                    <a:pt x="1188" y="1263"/>
                    <a:pt x="1188" y="1263"/>
                    <a:pt x="1188" y="1263"/>
                  </a:cubicBezTo>
                  <a:cubicBezTo>
                    <a:pt x="1188" y="1206"/>
                    <a:pt x="1188" y="1206"/>
                    <a:pt x="1188" y="1206"/>
                  </a:cubicBezTo>
                  <a:cubicBezTo>
                    <a:pt x="1036" y="1206"/>
                    <a:pt x="1036" y="1206"/>
                    <a:pt x="1036" y="1206"/>
                  </a:cubicBezTo>
                  <a:cubicBezTo>
                    <a:pt x="1036" y="951"/>
                    <a:pt x="1036" y="951"/>
                    <a:pt x="1036" y="951"/>
                  </a:cubicBezTo>
                  <a:cubicBezTo>
                    <a:pt x="967" y="951"/>
                    <a:pt x="967" y="951"/>
                    <a:pt x="967" y="951"/>
                  </a:cubicBezTo>
                  <a:lnTo>
                    <a:pt x="967" y="1263"/>
                  </a:lnTo>
                  <a:close/>
                  <a:moveTo>
                    <a:pt x="1330" y="1223"/>
                  </a:moveTo>
                  <a:cubicBezTo>
                    <a:pt x="1288" y="1223"/>
                    <a:pt x="1275" y="1186"/>
                    <a:pt x="1275" y="1150"/>
                  </a:cubicBezTo>
                  <a:cubicBezTo>
                    <a:pt x="1275" y="1114"/>
                    <a:pt x="1288" y="1078"/>
                    <a:pt x="1330" y="1078"/>
                  </a:cubicBezTo>
                  <a:cubicBezTo>
                    <a:pt x="1372" y="1078"/>
                    <a:pt x="1385" y="1114"/>
                    <a:pt x="1385" y="1150"/>
                  </a:cubicBezTo>
                  <a:cubicBezTo>
                    <a:pt x="1385" y="1186"/>
                    <a:pt x="1372" y="1223"/>
                    <a:pt x="1330" y="1223"/>
                  </a:cubicBezTo>
                  <a:moveTo>
                    <a:pt x="1330" y="1031"/>
                  </a:moveTo>
                  <a:cubicBezTo>
                    <a:pt x="1259" y="1031"/>
                    <a:pt x="1213" y="1078"/>
                    <a:pt x="1213" y="1150"/>
                  </a:cubicBezTo>
                  <a:cubicBezTo>
                    <a:pt x="1213" y="1222"/>
                    <a:pt x="1259" y="1270"/>
                    <a:pt x="1330" y="1270"/>
                  </a:cubicBezTo>
                  <a:cubicBezTo>
                    <a:pt x="1401" y="1270"/>
                    <a:pt x="1447" y="1222"/>
                    <a:pt x="1447" y="1150"/>
                  </a:cubicBezTo>
                  <a:cubicBezTo>
                    <a:pt x="1447" y="1078"/>
                    <a:pt x="1401" y="1031"/>
                    <a:pt x="1330" y="1031"/>
                  </a:cubicBezTo>
                  <a:moveTo>
                    <a:pt x="1702" y="1117"/>
                  </a:moveTo>
                  <a:cubicBezTo>
                    <a:pt x="1698" y="1059"/>
                    <a:pt x="1649" y="1031"/>
                    <a:pt x="1596" y="1031"/>
                  </a:cubicBezTo>
                  <a:cubicBezTo>
                    <a:pt x="1522" y="1031"/>
                    <a:pt x="1480" y="1083"/>
                    <a:pt x="1480" y="1154"/>
                  </a:cubicBezTo>
                  <a:cubicBezTo>
                    <a:pt x="1480" y="1221"/>
                    <a:pt x="1526" y="1269"/>
                    <a:pt x="1595" y="1269"/>
                  </a:cubicBezTo>
                  <a:cubicBezTo>
                    <a:pt x="1654" y="1269"/>
                    <a:pt x="1696" y="1237"/>
                    <a:pt x="1704" y="1177"/>
                  </a:cubicBezTo>
                  <a:cubicBezTo>
                    <a:pt x="1644" y="1177"/>
                    <a:pt x="1644" y="1177"/>
                    <a:pt x="1644" y="1177"/>
                  </a:cubicBezTo>
                  <a:cubicBezTo>
                    <a:pt x="1640" y="1204"/>
                    <a:pt x="1623" y="1223"/>
                    <a:pt x="1594" y="1223"/>
                  </a:cubicBezTo>
                  <a:cubicBezTo>
                    <a:pt x="1555" y="1223"/>
                    <a:pt x="1543" y="1184"/>
                    <a:pt x="1543" y="1151"/>
                  </a:cubicBezTo>
                  <a:cubicBezTo>
                    <a:pt x="1543" y="1118"/>
                    <a:pt x="1556" y="1078"/>
                    <a:pt x="1596" y="1078"/>
                  </a:cubicBezTo>
                  <a:cubicBezTo>
                    <a:pt x="1621" y="1078"/>
                    <a:pt x="1638" y="1091"/>
                    <a:pt x="1641" y="1117"/>
                  </a:cubicBezTo>
                  <a:lnTo>
                    <a:pt x="1702" y="1117"/>
                  </a:lnTo>
                  <a:close/>
                  <a:moveTo>
                    <a:pt x="1880" y="1176"/>
                  </a:moveTo>
                  <a:cubicBezTo>
                    <a:pt x="1880" y="1189"/>
                    <a:pt x="1878" y="1228"/>
                    <a:pt x="1829" y="1228"/>
                  </a:cubicBezTo>
                  <a:cubicBezTo>
                    <a:pt x="1809" y="1228"/>
                    <a:pt x="1791" y="1222"/>
                    <a:pt x="1791" y="1199"/>
                  </a:cubicBezTo>
                  <a:cubicBezTo>
                    <a:pt x="1791" y="1176"/>
                    <a:pt x="1809" y="1170"/>
                    <a:pt x="1828" y="1166"/>
                  </a:cubicBezTo>
                  <a:cubicBezTo>
                    <a:pt x="1847" y="1162"/>
                    <a:pt x="1869" y="1162"/>
                    <a:pt x="1880" y="1153"/>
                  </a:cubicBezTo>
                  <a:lnTo>
                    <a:pt x="1880" y="1176"/>
                  </a:lnTo>
                  <a:close/>
                  <a:moveTo>
                    <a:pt x="1798" y="1107"/>
                  </a:moveTo>
                  <a:cubicBezTo>
                    <a:pt x="1800" y="1082"/>
                    <a:pt x="1816" y="1073"/>
                    <a:pt x="1839" y="1073"/>
                  </a:cubicBezTo>
                  <a:cubicBezTo>
                    <a:pt x="1861" y="1073"/>
                    <a:pt x="1880" y="1076"/>
                    <a:pt x="1880" y="1103"/>
                  </a:cubicBezTo>
                  <a:cubicBezTo>
                    <a:pt x="1880" y="1129"/>
                    <a:pt x="1844" y="1127"/>
                    <a:pt x="1806" y="1133"/>
                  </a:cubicBezTo>
                  <a:cubicBezTo>
                    <a:pt x="1767" y="1138"/>
                    <a:pt x="1729" y="1150"/>
                    <a:pt x="1729" y="1202"/>
                  </a:cubicBezTo>
                  <a:cubicBezTo>
                    <a:pt x="1729" y="1248"/>
                    <a:pt x="1763" y="1269"/>
                    <a:pt x="1806" y="1269"/>
                  </a:cubicBezTo>
                  <a:cubicBezTo>
                    <a:pt x="1834" y="1269"/>
                    <a:pt x="1862" y="1262"/>
                    <a:pt x="1882" y="1241"/>
                  </a:cubicBezTo>
                  <a:cubicBezTo>
                    <a:pt x="1883" y="1249"/>
                    <a:pt x="1884" y="1256"/>
                    <a:pt x="1887" y="1263"/>
                  </a:cubicBezTo>
                  <a:cubicBezTo>
                    <a:pt x="1950" y="1263"/>
                    <a:pt x="1950" y="1263"/>
                    <a:pt x="1950" y="1263"/>
                  </a:cubicBezTo>
                  <a:cubicBezTo>
                    <a:pt x="1944" y="1254"/>
                    <a:pt x="1942" y="1234"/>
                    <a:pt x="1942" y="1213"/>
                  </a:cubicBezTo>
                  <a:cubicBezTo>
                    <a:pt x="1942" y="1095"/>
                    <a:pt x="1942" y="1095"/>
                    <a:pt x="1942" y="1095"/>
                  </a:cubicBezTo>
                  <a:cubicBezTo>
                    <a:pt x="1942" y="1041"/>
                    <a:pt x="1887" y="1031"/>
                    <a:pt x="1842" y="1031"/>
                  </a:cubicBezTo>
                  <a:cubicBezTo>
                    <a:pt x="1792" y="1031"/>
                    <a:pt x="1739" y="1048"/>
                    <a:pt x="1736" y="1107"/>
                  </a:cubicBezTo>
                  <a:lnTo>
                    <a:pt x="1798" y="1107"/>
                  </a:lnTo>
                  <a:close/>
                  <a:moveTo>
                    <a:pt x="1991" y="1263"/>
                  </a:moveTo>
                  <a:cubicBezTo>
                    <a:pt x="2054" y="1263"/>
                    <a:pt x="2054" y="1263"/>
                    <a:pt x="2054" y="1263"/>
                  </a:cubicBezTo>
                  <a:cubicBezTo>
                    <a:pt x="2054" y="951"/>
                    <a:pt x="2054" y="951"/>
                    <a:pt x="2054" y="951"/>
                  </a:cubicBezTo>
                  <a:cubicBezTo>
                    <a:pt x="1991" y="951"/>
                    <a:pt x="1991" y="951"/>
                    <a:pt x="1991" y="951"/>
                  </a:cubicBezTo>
                  <a:lnTo>
                    <a:pt x="1991" y="126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auto">
                <a:spcBef>
                  <a:spcPts val="0"/>
                </a:spcBef>
                <a:spcAft>
                  <a:spcPts val="0"/>
                </a:spcAft>
                <a:defRPr/>
              </a:pPr>
              <a:endParaRPr lang="en-AU">
                <a:latin typeface="+mn-lt"/>
                <a:cs typeface="+mn-cs"/>
              </a:endParaRPr>
            </a:p>
          </p:txBody>
        </p:sp>
      </p:grpSp>
      <p:cxnSp>
        <p:nvCxnSpPr>
          <p:cNvPr id="10" name="Straight Connector 9"/>
          <p:cNvCxnSpPr/>
          <p:nvPr userDrawn="1"/>
        </p:nvCxnSpPr>
        <p:spPr>
          <a:xfrm>
            <a:off x="414338" y="5094288"/>
            <a:ext cx="1338262" cy="0"/>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baseline="0">
                <a:solidFill>
                  <a:schemeClr val="bg1"/>
                </a:solidFill>
              </a:defRPr>
            </a:lvl1pPr>
          </a:lstStyle>
          <a:p>
            <a:r>
              <a:rPr lang="en-US"/>
              <a:t>Click to edit Master title style</a:t>
            </a:r>
            <a:endParaRPr lang="en-AU"/>
          </a:p>
        </p:txBody>
      </p:sp>
      <p:sp>
        <p:nvSpPr>
          <p:cNvPr id="7" name="Content Placeholder 6"/>
          <p:cNvSpPr>
            <a:spLocks noGrp="1"/>
          </p:cNvSpPr>
          <p:nvPr>
            <p:ph sz="quarter" idx="12"/>
          </p:nvPr>
        </p:nvSpPr>
        <p:spPr>
          <a:xfrm>
            <a:off x="2460623" y="1241416"/>
            <a:ext cx="6084000" cy="4824000"/>
          </a:xfrm>
        </p:spPr>
        <p:txBody>
          <a:bodyPr/>
          <a:lstStyle>
            <a:lvl1pPr marL="0" indent="0">
              <a:spcBef>
                <a:spcPts val="2100"/>
              </a:spcBef>
              <a:buFontTx/>
              <a:buNone/>
              <a:defRPr b="1" baseline="0">
                <a:solidFill>
                  <a:schemeClr val="bg1"/>
                </a:solidFill>
              </a:defRPr>
            </a:lvl1pPr>
            <a:lvl2pPr marL="0" indent="0">
              <a:spcBef>
                <a:spcPts val="0"/>
              </a:spcBef>
              <a:spcAft>
                <a:spcPts val="0"/>
              </a:spcAft>
              <a:buFontTx/>
              <a:buNone/>
              <a:defRPr baseline="0">
                <a:solidFill>
                  <a:schemeClr val="bg1"/>
                </a:solidFill>
              </a:defRPr>
            </a:lvl2pPr>
            <a:lvl3pPr marL="129600" indent="-129600">
              <a:spcBef>
                <a:spcPts val="0"/>
              </a:spcBef>
              <a:defRPr baseline="0">
                <a:solidFill>
                  <a:schemeClr val="bg1"/>
                </a:solidFill>
              </a:defRPr>
            </a:lvl3pPr>
            <a:lvl4pPr marL="259200" indent="-129600">
              <a:defRPr baseline="0">
                <a:solidFill>
                  <a:schemeClr val="bg1"/>
                </a:solidFill>
              </a:defRPr>
            </a:lvl4pPr>
            <a:lvl5pPr marL="388800" indent="-129600">
              <a:defRPr baseline="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2" name="Picture Placeholder 12"/>
          <p:cNvSpPr>
            <a:spLocks noGrp="1"/>
          </p:cNvSpPr>
          <p:nvPr>
            <p:ph type="pic" sz="quarter" idx="13"/>
          </p:nvPr>
        </p:nvSpPr>
        <p:spPr>
          <a:xfrm>
            <a:off x="540191" y="3833641"/>
            <a:ext cx="977574" cy="1062037"/>
          </a:xfrm>
          <a:noFill/>
        </p:spPr>
        <p:txBody>
          <a:bodyPr anchor="ctr"/>
          <a:lstStyle>
            <a:lvl1pPr algn="ctr">
              <a:defRPr/>
            </a:lvl1pPr>
          </a:lstStyle>
          <a:p>
            <a:pPr lvl="0"/>
            <a:endParaRPr lang="en-AU" noProof="0"/>
          </a:p>
        </p:txBody>
      </p:sp>
      <p:sp>
        <p:nvSpPr>
          <p:cNvPr id="11" name="Date Placeholder 2"/>
          <p:cNvSpPr>
            <a:spLocks noGrp="1"/>
          </p:cNvSpPr>
          <p:nvPr>
            <p:ph type="dt" sz="half" idx="14"/>
          </p:nvPr>
        </p:nvSpPr>
        <p:spPr/>
        <p:txBody>
          <a:bodyPr/>
          <a:lstStyle>
            <a:lvl1pPr>
              <a:defRPr baseline="0">
                <a:solidFill>
                  <a:schemeClr val="bg1"/>
                </a:solidFill>
              </a:defRPr>
            </a:lvl1pPr>
          </a:lstStyle>
          <a:p>
            <a:pPr>
              <a:defRPr/>
            </a:pPr>
            <a:r>
              <a:rPr lang="en-US"/>
              <a:t>8th March 2010</a:t>
            </a:r>
            <a:endParaRPr lang="en-AU"/>
          </a:p>
        </p:txBody>
      </p:sp>
      <p:sp>
        <p:nvSpPr>
          <p:cNvPr id="13" name="Footer Placeholder 3"/>
          <p:cNvSpPr>
            <a:spLocks noGrp="1"/>
          </p:cNvSpPr>
          <p:nvPr>
            <p:ph type="ftr" sz="quarter" idx="15"/>
          </p:nvPr>
        </p:nvSpPr>
        <p:spPr/>
        <p:txBody>
          <a:bodyPr/>
          <a:lstStyle>
            <a:lvl1pPr>
              <a:defRPr baseline="0">
                <a:solidFill>
                  <a:schemeClr val="bg1"/>
                </a:solidFill>
              </a:defRPr>
            </a:lvl1pPr>
          </a:lstStyle>
          <a:p>
            <a:pPr>
              <a:defRPr/>
            </a:pPr>
            <a:r>
              <a:rPr lang="en-AU"/>
              <a:t>Presentation Title</a:t>
            </a:r>
          </a:p>
        </p:txBody>
      </p:sp>
    </p:spTree>
    <p:extLst>
      <p:ext uri="{BB962C8B-B14F-4D97-AF65-F5344CB8AC3E}">
        <p14:creationId xmlns:p14="http://schemas.microsoft.com/office/powerpoint/2010/main" val="3246362165"/>
      </p:ext>
    </p:extLst>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Word Slide (Bas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r>
              <a:rPr lang="en-US"/>
              <a:t>8th March 2010</a:t>
            </a:r>
            <a:endParaRPr lang="en-AU" dirty="0"/>
          </a:p>
        </p:txBody>
      </p:sp>
      <p:sp>
        <p:nvSpPr>
          <p:cNvPr id="5" name="Footer Placeholder 4"/>
          <p:cNvSpPr>
            <a:spLocks noGrp="1"/>
          </p:cNvSpPr>
          <p:nvPr>
            <p:ph type="ftr" sz="quarter" idx="11"/>
          </p:nvPr>
        </p:nvSpPr>
        <p:spPr/>
        <p:txBody>
          <a:bodyPr/>
          <a:lstStyle>
            <a:lvl1pPr>
              <a:defRPr/>
            </a:lvl1pPr>
          </a:lstStyle>
          <a:p>
            <a:pPr>
              <a:defRPr/>
            </a:pPr>
            <a:r>
              <a:rPr lang="en-AU"/>
              <a:t>Presentation Title</a:t>
            </a:r>
            <a:endParaRPr lang="en-AU" dirty="0"/>
          </a:p>
        </p:txBody>
      </p:sp>
    </p:spTree>
    <p:extLst>
      <p:ext uri="{BB962C8B-B14F-4D97-AF65-F5344CB8AC3E}">
        <p14:creationId xmlns:p14="http://schemas.microsoft.com/office/powerpoint/2010/main" val="3908399855"/>
      </p:ext>
    </p:extLst>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374650" y="385763"/>
            <a:ext cx="1851025" cy="500062"/>
          </a:xfrm>
          <a:prstGeom prst="rect">
            <a:avLst/>
          </a:prstGeom>
        </p:spPr>
        <p:txBody>
          <a:bodyPr vert="horz" lIns="0" tIns="0" rIns="0" bIns="0" rtlCol="0" anchor="b" anchorCtr="0">
            <a:noAutofit/>
          </a:bodyPr>
          <a:lstStyle>
            <a:lvl1pPr algn="l" fontAlgn="auto">
              <a:spcBef>
                <a:spcPts val="0"/>
              </a:spcBef>
              <a:spcAft>
                <a:spcPts val="0"/>
              </a:spcAft>
              <a:defRPr sz="1200" b="1" spc="-20" baseline="0">
                <a:solidFill>
                  <a:schemeClr val="tx2"/>
                </a:solidFill>
                <a:latin typeface="Arial" pitchFamily="34" charset="0"/>
                <a:cs typeface="Arial" pitchFamily="34" charset="0"/>
              </a:defRPr>
            </a:lvl1pPr>
          </a:lstStyle>
          <a:p>
            <a:pPr>
              <a:defRPr/>
            </a:pPr>
            <a:r>
              <a:rPr lang="en-US"/>
              <a:t>8th March 2010</a:t>
            </a:r>
            <a:endParaRPr lang="en-AU" dirty="0"/>
          </a:p>
        </p:txBody>
      </p:sp>
      <p:sp>
        <p:nvSpPr>
          <p:cNvPr id="2" name="Title Placeholder 1"/>
          <p:cNvSpPr>
            <a:spLocks noGrp="1"/>
          </p:cNvSpPr>
          <p:nvPr>
            <p:ph type="title"/>
          </p:nvPr>
        </p:nvSpPr>
        <p:spPr>
          <a:xfrm>
            <a:off x="2457450" y="377825"/>
            <a:ext cx="6102350" cy="684213"/>
          </a:xfrm>
          <a:prstGeom prst="rect">
            <a:avLst/>
          </a:prstGeom>
        </p:spPr>
        <p:txBody>
          <a:bodyPr vert="horz" lIns="0" tIns="0" rIns="0" bIns="0" rtlCol="0" anchor="b" anchorCtr="0">
            <a:noAutofit/>
          </a:bodyPr>
          <a:lstStyle/>
          <a:p>
            <a:r>
              <a:rPr lang="en-US"/>
              <a:t>Click to edit Slide Title</a:t>
            </a:r>
            <a:endParaRPr lang="en-AU"/>
          </a:p>
        </p:txBody>
      </p:sp>
      <p:sp>
        <p:nvSpPr>
          <p:cNvPr id="3" name="Text Placeholder 2"/>
          <p:cNvSpPr>
            <a:spLocks noGrp="1"/>
          </p:cNvSpPr>
          <p:nvPr>
            <p:ph type="body" idx="1"/>
          </p:nvPr>
        </p:nvSpPr>
        <p:spPr>
          <a:xfrm>
            <a:off x="2462213" y="1241425"/>
            <a:ext cx="6084887" cy="4824413"/>
          </a:xfrm>
          <a:prstGeom prst="rect">
            <a:avLst/>
          </a:prstGeom>
        </p:spPr>
        <p:txBody>
          <a:bodyPr vert="horz" lIns="0" tIns="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3"/>
          </p:nvPr>
        </p:nvSpPr>
        <p:spPr>
          <a:xfrm>
            <a:off x="374650" y="885825"/>
            <a:ext cx="1849438" cy="1738313"/>
          </a:xfrm>
          <a:prstGeom prst="rect">
            <a:avLst/>
          </a:prstGeom>
        </p:spPr>
        <p:txBody>
          <a:bodyPr vert="horz" lIns="0" tIns="0" rIns="0" bIns="0" rtlCol="0" anchor="t" anchorCtr="0">
            <a:noAutofit/>
          </a:bodyPr>
          <a:lstStyle>
            <a:lvl1pPr algn="l" fontAlgn="auto">
              <a:spcBef>
                <a:spcPts val="0"/>
              </a:spcBef>
              <a:spcAft>
                <a:spcPts val="0"/>
              </a:spcAft>
              <a:defRPr sz="1200" b="0" spc="-20" baseline="0">
                <a:solidFill>
                  <a:srgbClr val="5693C9"/>
                </a:solidFill>
                <a:latin typeface="Arial" pitchFamily="34" charset="0"/>
                <a:cs typeface="Arial" pitchFamily="34" charset="0"/>
              </a:defRPr>
            </a:lvl1pPr>
          </a:lstStyle>
          <a:p>
            <a:pPr>
              <a:defRPr/>
            </a:pPr>
            <a:r>
              <a:rPr lang="en-AU"/>
              <a:t>Presentation Title</a:t>
            </a:r>
            <a:endParaRPr lang="en-AU" dirty="0"/>
          </a:p>
        </p:txBody>
      </p:sp>
      <p:sp>
        <p:nvSpPr>
          <p:cNvPr id="1030" name="Freeform 2"/>
          <p:cNvSpPr>
            <a:spLocks/>
          </p:cNvSpPr>
          <p:nvPr userDrawn="1"/>
        </p:nvSpPr>
        <p:spPr bwMode="ltGray">
          <a:xfrm>
            <a:off x="0" y="0"/>
            <a:ext cx="9144000" cy="6858000"/>
          </a:xfrm>
          <a:custGeom>
            <a:avLst/>
            <a:gdLst>
              <a:gd name="T0" fmla="*/ 0 w 3592"/>
              <a:gd name="T1" fmla="*/ 0 h 2542"/>
              <a:gd name="T2" fmla="*/ 0 w 3592"/>
              <a:gd name="T3" fmla="*/ 1033550780 h 2542"/>
              <a:gd name="T4" fmla="*/ 2147483647 w 3592"/>
              <a:gd name="T5" fmla="*/ 1033550780 h 2542"/>
              <a:gd name="T6" fmla="*/ 2147483647 w 3592"/>
              <a:gd name="T7" fmla="*/ 2147483647 h 2542"/>
              <a:gd name="T8" fmla="*/ 2147483647 w 3592"/>
              <a:gd name="T9" fmla="*/ 2147483647 h 2542"/>
              <a:gd name="T10" fmla="*/ 0 w 3592"/>
              <a:gd name="T11" fmla="*/ 2147483647 h 2542"/>
              <a:gd name="T12" fmla="*/ 0 w 3592"/>
              <a:gd name="T13" fmla="*/ 2147483647 h 2542"/>
              <a:gd name="T14" fmla="*/ 2147483647 w 3592"/>
              <a:gd name="T15" fmla="*/ 2147483647 h 2542"/>
              <a:gd name="T16" fmla="*/ 2147483647 w 3592"/>
              <a:gd name="T17" fmla="*/ 0 h 2542"/>
              <a:gd name="T18" fmla="*/ 0 w 3592"/>
              <a:gd name="T19" fmla="*/ 0 h 254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592" h="2542">
                <a:moveTo>
                  <a:pt x="0" y="0"/>
                </a:moveTo>
                <a:cubicBezTo>
                  <a:pt x="0" y="142"/>
                  <a:pt x="0" y="142"/>
                  <a:pt x="0" y="142"/>
                </a:cubicBezTo>
                <a:cubicBezTo>
                  <a:pt x="3453" y="142"/>
                  <a:pt x="3453" y="142"/>
                  <a:pt x="3453" y="142"/>
                </a:cubicBezTo>
                <a:cubicBezTo>
                  <a:pt x="3453" y="2192"/>
                  <a:pt x="3453" y="2192"/>
                  <a:pt x="3453" y="2192"/>
                </a:cubicBezTo>
                <a:cubicBezTo>
                  <a:pt x="3453" y="2319"/>
                  <a:pt x="3349" y="2422"/>
                  <a:pt x="3221" y="2422"/>
                </a:cubicBezTo>
                <a:cubicBezTo>
                  <a:pt x="0" y="2422"/>
                  <a:pt x="0" y="2422"/>
                  <a:pt x="0" y="2422"/>
                </a:cubicBezTo>
                <a:cubicBezTo>
                  <a:pt x="0" y="2542"/>
                  <a:pt x="0" y="2542"/>
                  <a:pt x="0" y="2542"/>
                </a:cubicBezTo>
                <a:cubicBezTo>
                  <a:pt x="3592" y="2542"/>
                  <a:pt x="3592" y="2542"/>
                  <a:pt x="3592" y="2542"/>
                </a:cubicBezTo>
                <a:cubicBezTo>
                  <a:pt x="3592" y="0"/>
                  <a:pt x="3592" y="0"/>
                  <a:pt x="3592" y="0"/>
                </a:cubicBezTo>
                <a:lnTo>
                  <a:pt x="0" y="0"/>
                </a:lnTo>
                <a:close/>
              </a:path>
            </a:pathLst>
          </a:custGeom>
          <a:solidFill>
            <a:srgbClr val="0D92C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AU"/>
          </a:p>
        </p:txBody>
      </p:sp>
      <p:grpSp>
        <p:nvGrpSpPr>
          <p:cNvPr id="1031" name="Group 11"/>
          <p:cNvGrpSpPr>
            <a:grpSpLocks/>
          </p:cNvGrpSpPr>
          <p:nvPr userDrawn="1"/>
        </p:nvGrpSpPr>
        <p:grpSpPr bwMode="auto">
          <a:xfrm>
            <a:off x="412750" y="5327650"/>
            <a:ext cx="1214438" cy="838200"/>
            <a:chOff x="412776" y="5242631"/>
            <a:chExt cx="1213618" cy="837991"/>
          </a:xfrm>
        </p:grpSpPr>
        <p:sp>
          <p:nvSpPr>
            <p:cNvPr id="1032" name="Freeform 3"/>
            <p:cNvSpPr>
              <a:spLocks noEditPoints="1"/>
            </p:cNvSpPr>
            <p:nvPr/>
          </p:nvSpPr>
          <p:spPr bwMode="gray">
            <a:xfrm>
              <a:off x="412776" y="5242631"/>
              <a:ext cx="1061218" cy="646177"/>
            </a:xfrm>
            <a:custGeom>
              <a:avLst/>
              <a:gdLst>
                <a:gd name="T0" fmla="*/ 198644214 w 2123"/>
                <a:gd name="T1" fmla="*/ 289633339 h 1261"/>
                <a:gd name="T2" fmla="*/ 198644214 w 2123"/>
                <a:gd name="T3" fmla="*/ 331121900 h 1261"/>
                <a:gd name="T4" fmla="*/ 39479009 w 2123"/>
                <a:gd name="T5" fmla="*/ 331121900 h 1261"/>
                <a:gd name="T6" fmla="*/ 0 w 2123"/>
                <a:gd name="T7" fmla="*/ 247881901 h 1261"/>
                <a:gd name="T8" fmla="*/ 39479009 w 2123"/>
                <a:gd name="T9" fmla="*/ 0 h 1261"/>
                <a:gd name="T10" fmla="*/ 79207952 w 2123"/>
                <a:gd name="T11" fmla="*/ 41488560 h 1261"/>
                <a:gd name="T12" fmla="*/ 79207952 w 2123"/>
                <a:gd name="T13" fmla="*/ 247881901 h 1261"/>
                <a:gd name="T14" fmla="*/ 159165205 w 2123"/>
                <a:gd name="T15" fmla="*/ 247881901 h 1261"/>
                <a:gd name="T16" fmla="*/ 299590889 w 2123"/>
                <a:gd name="T17" fmla="*/ 329283805 h 1261"/>
                <a:gd name="T18" fmla="*/ 261610981 w 2123"/>
                <a:gd name="T19" fmla="*/ 314053808 h 1261"/>
                <a:gd name="T20" fmla="*/ 244370063 w 2123"/>
                <a:gd name="T21" fmla="*/ 247094293 h 1261"/>
                <a:gd name="T22" fmla="*/ 320329878 w 2123"/>
                <a:gd name="T23" fmla="*/ 293046650 h 1261"/>
                <a:gd name="T24" fmla="*/ 345566172 w 2123"/>
                <a:gd name="T25" fmla="*/ 293046650 h 1261"/>
                <a:gd name="T26" fmla="*/ 361058055 w 2123"/>
                <a:gd name="T27" fmla="*/ 303550485 h 1261"/>
                <a:gd name="T28" fmla="*/ 304837995 w 2123"/>
                <a:gd name="T29" fmla="*/ 299611419 h 1261"/>
                <a:gd name="T30" fmla="*/ 360058821 w 2123"/>
                <a:gd name="T31" fmla="*/ 310902862 h 1261"/>
                <a:gd name="T32" fmla="*/ 334322160 w 2123"/>
                <a:gd name="T33" fmla="*/ 318517605 h 1261"/>
                <a:gd name="T34" fmla="*/ 361058055 w 2123"/>
                <a:gd name="T35" fmla="*/ 303550485 h 1261"/>
                <a:gd name="T36" fmla="*/ 392791123 w 2123"/>
                <a:gd name="T37" fmla="*/ 319830456 h 1261"/>
                <a:gd name="T38" fmla="*/ 392541189 w 2123"/>
                <a:gd name="T39" fmla="*/ 303550485 h 1261"/>
                <a:gd name="T40" fmla="*/ 405534236 w 2123"/>
                <a:gd name="T41" fmla="*/ 306176188 h 1261"/>
                <a:gd name="T42" fmla="*/ 395289959 w 2123"/>
                <a:gd name="T43" fmla="*/ 279129504 h 1261"/>
                <a:gd name="T44" fmla="*/ 387044150 w 2123"/>
                <a:gd name="T45" fmla="*/ 294884744 h 1261"/>
                <a:gd name="T46" fmla="*/ 387044150 w 2123"/>
                <a:gd name="T47" fmla="*/ 330859534 h 1261"/>
                <a:gd name="T48" fmla="*/ 407283272 w 2123"/>
                <a:gd name="T49" fmla="*/ 329283805 h 1261"/>
                <a:gd name="T50" fmla="*/ 421026120 w 2123"/>
                <a:gd name="T51" fmla="*/ 316154268 h 1261"/>
                <a:gd name="T52" fmla="*/ 396289193 w 2123"/>
                <a:gd name="T53" fmla="*/ 268100938 h 1261"/>
                <a:gd name="T54" fmla="*/ 385045181 w 2123"/>
                <a:gd name="T55" fmla="*/ 288057610 h 1261"/>
                <a:gd name="T56" fmla="*/ 448511816 w 2123"/>
                <a:gd name="T57" fmla="*/ 329283805 h 1261"/>
                <a:gd name="T58" fmla="*/ 463753266 w 2123"/>
                <a:gd name="T59" fmla="*/ 283330936 h 1261"/>
                <a:gd name="T60" fmla="*/ 469500239 w 2123"/>
                <a:gd name="T61" fmla="*/ 268889059 h 1261"/>
                <a:gd name="T62" fmla="*/ 448011949 w 2123"/>
                <a:gd name="T63" fmla="*/ 280967598 h 1261"/>
                <a:gd name="T64" fmla="*/ 447762015 w 2123"/>
                <a:gd name="T65" fmla="*/ 269939033 h 1261"/>
                <a:gd name="T66" fmla="*/ 433019933 w 2123"/>
                <a:gd name="T67" fmla="*/ 329283805 h 1261"/>
                <a:gd name="T68" fmla="*/ 492987997 w 2123"/>
                <a:gd name="T69" fmla="*/ 329283805 h 1261"/>
                <a:gd name="T70" fmla="*/ 504981810 w 2123"/>
                <a:gd name="T71" fmla="*/ 280967598 h 1261"/>
                <a:gd name="T72" fmla="*/ 514976154 w 2123"/>
                <a:gd name="T73" fmla="*/ 329283805 h 1261"/>
                <a:gd name="T74" fmla="*/ 530468037 w 2123"/>
                <a:gd name="T75" fmla="*/ 292784285 h 1261"/>
                <a:gd name="T76" fmla="*/ 492488130 w 2123"/>
                <a:gd name="T77" fmla="*/ 278079530 h 1261"/>
                <a:gd name="T78" fmla="*/ 492238196 w 2123"/>
                <a:gd name="T79" fmla="*/ 269939033 h 1261"/>
                <a:gd name="T80" fmla="*/ 477496114 w 2123"/>
                <a:gd name="T81" fmla="*/ 329283805 h 126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23" h="1261">
                  <a:moveTo>
                    <a:pt x="637" y="944"/>
                  </a:moveTo>
                  <a:cubicBezTo>
                    <a:pt x="724" y="944"/>
                    <a:pt x="795" y="1015"/>
                    <a:pt x="795" y="1103"/>
                  </a:cubicBezTo>
                  <a:cubicBezTo>
                    <a:pt x="795" y="1103"/>
                    <a:pt x="795" y="1103"/>
                    <a:pt x="795" y="1103"/>
                  </a:cubicBezTo>
                  <a:cubicBezTo>
                    <a:pt x="795" y="1261"/>
                    <a:pt x="795" y="1261"/>
                    <a:pt x="795" y="1261"/>
                  </a:cubicBezTo>
                  <a:cubicBezTo>
                    <a:pt x="158" y="1261"/>
                    <a:pt x="158" y="1261"/>
                    <a:pt x="158" y="1261"/>
                  </a:cubicBezTo>
                  <a:cubicBezTo>
                    <a:pt x="158" y="1261"/>
                    <a:pt x="158" y="1261"/>
                    <a:pt x="158" y="1261"/>
                  </a:cubicBezTo>
                  <a:cubicBezTo>
                    <a:pt x="70" y="1260"/>
                    <a:pt x="0" y="1189"/>
                    <a:pt x="0" y="1101"/>
                  </a:cubicBezTo>
                  <a:cubicBezTo>
                    <a:pt x="0" y="944"/>
                    <a:pt x="0" y="944"/>
                    <a:pt x="0" y="944"/>
                  </a:cubicBezTo>
                  <a:cubicBezTo>
                    <a:pt x="0" y="0"/>
                    <a:pt x="0" y="0"/>
                    <a:pt x="0" y="0"/>
                  </a:cubicBezTo>
                  <a:cubicBezTo>
                    <a:pt x="158" y="0"/>
                    <a:pt x="158" y="0"/>
                    <a:pt x="158" y="0"/>
                  </a:cubicBezTo>
                  <a:cubicBezTo>
                    <a:pt x="158" y="0"/>
                    <a:pt x="158" y="0"/>
                    <a:pt x="158" y="0"/>
                  </a:cubicBezTo>
                  <a:cubicBezTo>
                    <a:pt x="246" y="0"/>
                    <a:pt x="317" y="71"/>
                    <a:pt x="317" y="158"/>
                  </a:cubicBezTo>
                  <a:cubicBezTo>
                    <a:pt x="317" y="158"/>
                    <a:pt x="317" y="159"/>
                    <a:pt x="317" y="159"/>
                  </a:cubicBezTo>
                  <a:cubicBezTo>
                    <a:pt x="317" y="944"/>
                    <a:pt x="317" y="944"/>
                    <a:pt x="317" y="944"/>
                  </a:cubicBezTo>
                  <a:cubicBezTo>
                    <a:pt x="636" y="944"/>
                    <a:pt x="636" y="944"/>
                    <a:pt x="636" y="944"/>
                  </a:cubicBezTo>
                  <a:cubicBezTo>
                    <a:pt x="637" y="944"/>
                    <a:pt x="637" y="944"/>
                    <a:pt x="637" y="944"/>
                  </a:cubicBezTo>
                  <a:moveTo>
                    <a:pt x="978" y="1254"/>
                  </a:moveTo>
                  <a:cubicBezTo>
                    <a:pt x="1199" y="1254"/>
                    <a:pt x="1199" y="1254"/>
                    <a:pt x="1199" y="1254"/>
                  </a:cubicBezTo>
                  <a:cubicBezTo>
                    <a:pt x="1199" y="1196"/>
                    <a:pt x="1199" y="1196"/>
                    <a:pt x="1199" y="1196"/>
                  </a:cubicBezTo>
                  <a:cubicBezTo>
                    <a:pt x="1047" y="1196"/>
                    <a:pt x="1047" y="1196"/>
                    <a:pt x="1047" y="1196"/>
                  </a:cubicBezTo>
                  <a:cubicBezTo>
                    <a:pt x="1047" y="941"/>
                    <a:pt x="1047" y="941"/>
                    <a:pt x="1047" y="941"/>
                  </a:cubicBezTo>
                  <a:cubicBezTo>
                    <a:pt x="978" y="941"/>
                    <a:pt x="978" y="941"/>
                    <a:pt x="978" y="941"/>
                  </a:cubicBezTo>
                  <a:lnTo>
                    <a:pt x="978" y="1254"/>
                  </a:lnTo>
                  <a:close/>
                  <a:moveTo>
                    <a:pt x="1282" y="1116"/>
                  </a:moveTo>
                  <a:cubicBezTo>
                    <a:pt x="1283" y="1099"/>
                    <a:pt x="1294" y="1068"/>
                    <a:pt x="1334" y="1068"/>
                  </a:cubicBezTo>
                  <a:cubicBezTo>
                    <a:pt x="1364" y="1068"/>
                    <a:pt x="1377" y="1085"/>
                    <a:pt x="1383" y="1116"/>
                  </a:cubicBezTo>
                  <a:lnTo>
                    <a:pt x="1282" y="1116"/>
                  </a:lnTo>
                  <a:close/>
                  <a:moveTo>
                    <a:pt x="1445" y="1156"/>
                  </a:moveTo>
                  <a:cubicBezTo>
                    <a:pt x="1450" y="1086"/>
                    <a:pt x="1412" y="1021"/>
                    <a:pt x="1335" y="1021"/>
                  </a:cubicBezTo>
                  <a:cubicBezTo>
                    <a:pt x="1267" y="1021"/>
                    <a:pt x="1220" y="1073"/>
                    <a:pt x="1220" y="1141"/>
                  </a:cubicBezTo>
                  <a:cubicBezTo>
                    <a:pt x="1220" y="1211"/>
                    <a:pt x="1264" y="1260"/>
                    <a:pt x="1335" y="1260"/>
                  </a:cubicBezTo>
                  <a:cubicBezTo>
                    <a:pt x="1387" y="1260"/>
                    <a:pt x="1424" y="1237"/>
                    <a:pt x="1441" y="1184"/>
                  </a:cubicBezTo>
                  <a:cubicBezTo>
                    <a:pt x="1387" y="1184"/>
                    <a:pt x="1387" y="1184"/>
                    <a:pt x="1387" y="1184"/>
                  </a:cubicBezTo>
                  <a:cubicBezTo>
                    <a:pt x="1383" y="1198"/>
                    <a:pt x="1362" y="1213"/>
                    <a:pt x="1338" y="1213"/>
                  </a:cubicBezTo>
                  <a:cubicBezTo>
                    <a:pt x="1303" y="1213"/>
                    <a:pt x="1284" y="1195"/>
                    <a:pt x="1282" y="1156"/>
                  </a:cubicBezTo>
                  <a:lnTo>
                    <a:pt x="1445" y="1156"/>
                  </a:lnTo>
                  <a:close/>
                  <a:moveTo>
                    <a:pt x="1623" y="1166"/>
                  </a:moveTo>
                  <a:cubicBezTo>
                    <a:pt x="1623" y="1180"/>
                    <a:pt x="1621" y="1218"/>
                    <a:pt x="1572" y="1218"/>
                  </a:cubicBezTo>
                  <a:cubicBezTo>
                    <a:pt x="1552" y="1218"/>
                    <a:pt x="1534" y="1213"/>
                    <a:pt x="1534" y="1189"/>
                  </a:cubicBezTo>
                  <a:cubicBezTo>
                    <a:pt x="1534" y="1167"/>
                    <a:pt x="1552" y="1160"/>
                    <a:pt x="1571" y="1156"/>
                  </a:cubicBezTo>
                  <a:cubicBezTo>
                    <a:pt x="1590" y="1153"/>
                    <a:pt x="1612" y="1152"/>
                    <a:pt x="1623" y="1143"/>
                  </a:cubicBezTo>
                  <a:lnTo>
                    <a:pt x="1623" y="1166"/>
                  </a:lnTo>
                  <a:close/>
                  <a:moveTo>
                    <a:pt x="1541" y="1097"/>
                  </a:moveTo>
                  <a:cubicBezTo>
                    <a:pt x="1544" y="1073"/>
                    <a:pt x="1559" y="1063"/>
                    <a:pt x="1582" y="1063"/>
                  </a:cubicBezTo>
                  <a:cubicBezTo>
                    <a:pt x="1604" y="1063"/>
                    <a:pt x="1623" y="1067"/>
                    <a:pt x="1623" y="1094"/>
                  </a:cubicBezTo>
                  <a:cubicBezTo>
                    <a:pt x="1623" y="1119"/>
                    <a:pt x="1587" y="1118"/>
                    <a:pt x="1549" y="1123"/>
                  </a:cubicBezTo>
                  <a:cubicBezTo>
                    <a:pt x="1511" y="1129"/>
                    <a:pt x="1472" y="1141"/>
                    <a:pt x="1472" y="1192"/>
                  </a:cubicBezTo>
                  <a:cubicBezTo>
                    <a:pt x="1472" y="1238"/>
                    <a:pt x="1506" y="1260"/>
                    <a:pt x="1549" y="1260"/>
                  </a:cubicBezTo>
                  <a:cubicBezTo>
                    <a:pt x="1577" y="1260"/>
                    <a:pt x="1606" y="1253"/>
                    <a:pt x="1625" y="1232"/>
                  </a:cubicBezTo>
                  <a:cubicBezTo>
                    <a:pt x="1626" y="1239"/>
                    <a:pt x="1628" y="1247"/>
                    <a:pt x="1630" y="1254"/>
                  </a:cubicBezTo>
                  <a:cubicBezTo>
                    <a:pt x="1693" y="1254"/>
                    <a:pt x="1693" y="1254"/>
                    <a:pt x="1693" y="1254"/>
                  </a:cubicBezTo>
                  <a:cubicBezTo>
                    <a:pt x="1687" y="1245"/>
                    <a:pt x="1685" y="1224"/>
                    <a:pt x="1685" y="1204"/>
                  </a:cubicBezTo>
                  <a:cubicBezTo>
                    <a:pt x="1685" y="1086"/>
                    <a:pt x="1685" y="1086"/>
                    <a:pt x="1685" y="1086"/>
                  </a:cubicBezTo>
                  <a:cubicBezTo>
                    <a:pt x="1685" y="1032"/>
                    <a:pt x="1631" y="1021"/>
                    <a:pt x="1586" y="1021"/>
                  </a:cubicBezTo>
                  <a:cubicBezTo>
                    <a:pt x="1535" y="1021"/>
                    <a:pt x="1483" y="1039"/>
                    <a:pt x="1479" y="1097"/>
                  </a:cubicBezTo>
                  <a:lnTo>
                    <a:pt x="1541" y="1097"/>
                  </a:lnTo>
                  <a:close/>
                  <a:moveTo>
                    <a:pt x="1733" y="1254"/>
                  </a:moveTo>
                  <a:cubicBezTo>
                    <a:pt x="1795" y="1254"/>
                    <a:pt x="1795" y="1254"/>
                    <a:pt x="1795" y="1254"/>
                  </a:cubicBezTo>
                  <a:cubicBezTo>
                    <a:pt x="1795" y="1152"/>
                    <a:pt x="1795" y="1152"/>
                    <a:pt x="1795" y="1152"/>
                  </a:cubicBezTo>
                  <a:cubicBezTo>
                    <a:pt x="1795" y="1112"/>
                    <a:pt x="1811" y="1079"/>
                    <a:pt x="1856" y="1079"/>
                  </a:cubicBezTo>
                  <a:cubicBezTo>
                    <a:pt x="1864" y="1079"/>
                    <a:pt x="1873" y="1080"/>
                    <a:pt x="1879" y="1081"/>
                  </a:cubicBezTo>
                  <a:cubicBezTo>
                    <a:pt x="1879" y="1024"/>
                    <a:pt x="1879" y="1024"/>
                    <a:pt x="1879" y="1024"/>
                  </a:cubicBezTo>
                  <a:cubicBezTo>
                    <a:pt x="1875" y="1022"/>
                    <a:pt x="1870" y="1021"/>
                    <a:pt x="1865" y="1021"/>
                  </a:cubicBezTo>
                  <a:cubicBezTo>
                    <a:pt x="1835" y="1021"/>
                    <a:pt x="1804" y="1041"/>
                    <a:pt x="1793" y="1070"/>
                  </a:cubicBezTo>
                  <a:cubicBezTo>
                    <a:pt x="1792" y="1070"/>
                    <a:pt x="1792" y="1070"/>
                    <a:pt x="1792" y="1070"/>
                  </a:cubicBezTo>
                  <a:cubicBezTo>
                    <a:pt x="1792" y="1028"/>
                    <a:pt x="1792" y="1028"/>
                    <a:pt x="1792" y="1028"/>
                  </a:cubicBezTo>
                  <a:cubicBezTo>
                    <a:pt x="1733" y="1028"/>
                    <a:pt x="1733" y="1028"/>
                    <a:pt x="1733" y="1028"/>
                  </a:cubicBezTo>
                  <a:lnTo>
                    <a:pt x="1733" y="1254"/>
                  </a:lnTo>
                  <a:close/>
                  <a:moveTo>
                    <a:pt x="1911" y="1254"/>
                  </a:moveTo>
                  <a:cubicBezTo>
                    <a:pt x="1973" y="1254"/>
                    <a:pt x="1973" y="1254"/>
                    <a:pt x="1973" y="1254"/>
                  </a:cubicBezTo>
                  <a:cubicBezTo>
                    <a:pt x="1973" y="1135"/>
                    <a:pt x="1973" y="1135"/>
                    <a:pt x="1973" y="1135"/>
                  </a:cubicBezTo>
                  <a:cubicBezTo>
                    <a:pt x="1973" y="1089"/>
                    <a:pt x="1988" y="1070"/>
                    <a:pt x="2021" y="1070"/>
                  </a:cubicBezTo>
                  <a:cubicBezTo>
                    <a:pt x="2050" y="1070"/>
                    <a:pt x="2061" y="1089"/>
                    <a:pt x="2061" y="1126"/>
                  </a:cubicBezTo>
                  <a:cubicBezTo>
                    <a:pt x="2061" y="1254"/>
                    <a:pt x="2061" y="1254"/>
                    <a:pt x="2061" y="1254"/>
                  </a:cubicBezTo>
                  <a:cubicBezTo>
                    <a:pt x="2123" y="1254"/>
                    <a:pt x="2123" y="1254"/>
                    <a:pt x="2123" y="1254"/>
                  </a:cubicBezTo>
                  <a:cubicBezTo>
                    <a:pt x="2123" y="1115"/>
                    <a:pt x="2123" y="1115"/>
                    <a:pt x="2123" y="1115"/>
                  </a:cubicBezTo>
                  <a:cubicBezTo>
                    <a:pt x="2123" y="1059"/>
                    <a:pt x="2107" y="1021"/>
                    <a:pt x="2041" y="1021"/>
                  </a:cubicBezTo>
                  <a:cubicBezTo>
                    <a:pt x="2014" y="1021"/>
                    <a:pt x="1987" y="1034"/>
                    <a:pt x="1971" y="1059"/>
                  </a:cubicBezTo>
                  <a:cubicBezTo>
                    <a:pt x="1970" y="1059"/>
                    <a:pt x="1970" y="1059"/>
                    <a:pt x="1970" y="1059"/>
                  </a:cubicBezTo>
                  <a:cubicBezTo>
                    <a:pt x="1970" y="1028"/>
                    <a:pt x="1970" y="1028"/>
                    <a:pt x="1970" y="1028"/>
                  </a:cubicBezTo>
                  <a:cubicBezTo>
                    <a:pt x="1911" y="1028"/>
                    <a:pt x="1911" y="1028"/>
                    <a:pt x="1911" y="1028"/>
                  </a:cubicBezTo>
                  <a:lnTo>
                    <a:pt x="1911" y="1254"/>
                  </a:lnTo>
                  <a:close/>
                </a:path>
              </a:pathLst>
            </a:custGeom>
            <a:solidFill>
              <a:srgbClr val="0034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AU"/>
            </a:p>
          </p:txBody>
        </p:sp>
        <p:sp>
          <p:nvSpPr>
            <p:cNvPr id="1033" name="Freeform 4"/>
            <p:cNvSpPr>
              <a:spLocks noEditPoints="1"/>
            </p:cNvSpPr>
            <p:nvPr/>
          </p:nvSpPr>
          <p:spPr bwMode="gray">
            <a:xfrm>
              <a:off x="592267" y="5429671"/>
              <a:ext cx="1034127" cy="650951"/>
            </a:xfrm>
            <a:custGeom>
              <a:avLst/>
              <a:gdLst>
                <a:gd name="T0" fmla="*/ 40050017 w 2054"/>
                <a:gd name="T1" fmla="*/ 0 h 1270"/>
                <a:gd name="T2" fmla="*/ 80353782 w 2054"/>
                <a:gd name="T3" fmla="*/ 41772089 h 1270"/>
                <a:gd name="T4" fmla="*/ 506994 w 2054"/>
                <a:gd name="T5" fmla="*/ 140291217 h 1270"/>
                <a:gd name="T6" fmla="*/ 161467804 w 2054"/>
                <a:gd name="T7" fmla="*/ 248531042 h 1270"/>
                <a:gd name="T8" fmla="*/ 121924782 w 2054"/>
                <a:gd name="T9" fmla="*/ 248531042 h 1270"/>
                <a:gd name="T10" fmla="*/ 0 w 2054"/>
                <a:gd name="T11" fmla="*/ 289777757 h 1270"/>
                <a:gd name="T12" fmla="*/ 40050017 w 2054"/>
                <a:gd name="T13" fmla="*/ 331812277 h 1270"/>
                <a:gd name="T14" fmla="*/ 201518325 w 2054"/>
                <a:gd name="T15" fmla="*/ 290303131 h 1270"/>
                <a:gd name="T16" fmla="*/ 161467804 w 2054"/>
                <a:gd name="T17" fmla="*/ 248531042 h 1270"/>
                <a:gd name="T18" fmla="*/ 301136373 w 2054"/>
                <a:gd name="T19" fmla="*/ 331812277 h 1270"/>
                <a:gd name="T20" fmla="*/ 262607338 w 2054"/>
                <a:gd name="T21" fmla="*/ 316837329 h 1270"/>
                <a:gd name="T22" fmla="*/ 245116797 w 2054"/>
                <a:gd name="T23" fmla="*/ 249844220 h 1270"/>
                <a:gd name="T24" fmla="*/ 337130940 w 2054"/>
                <a:gd name="T25" fmla="*/ 321303775 h 1270"/>
                <a:gd name="T26" fmla="*/ 337130940 w 2054"/>
                <a:gd name="T27" fmla="*/ 283209815 h 1270"/>
                <a:gd name="T28" fmla="*/ 337130940 w 2054"/>
                <a:gd name="T29" fmla="*/ 321303775 h 1270"/>
                <a:gd name="T30" fmla="*/ 307473547 w 2054"/>
                <a:gd name="T31" fmla="*/ 302125324 h 1270"/>
                <a:gd name="T32" fmla="*/ 366788333 w 2054"/>
                <a:gd name="T33" fmla="*/ 302125324 h 1270"/>
                <a:gd name="T34" fmla="*/ 431426305 w 2054"/>
                <a:gd name="T35" fmla="*/ 293455374 h 1270"/>
                <a:gd name="T36" fmla="*/ 375152981 w 2054"/>
                <a:gd name="T37" fmla="*/ 303176071 h 1270"/>
                <a:gd name="T38" fmla="*/ 431933299 w 2054"/>
                <a:gd name="T39" fmla="*/ 309218639 h 1270"/>
                <a:gd name="T40" fmla="*/ 404050134 w 2054"/>
                <a:gd name="T41" fmla="*/ 321303775 h 1270"/>
                <a:gd name="T42" fmla="*/ 404557128 w 2054"/>
                <a:gd name="T43" fmla="*/ 283209815 h 1270"/>
                <a:gd name="T44" fmla="*/ 431426305 w 2054"/>
                <a:gd name="T45" fmla="*/ 293455374 h 1270"/>
                <a:gd name="T46" fmla="*/ 463618165 w 2054"/>
                <a:gd name="T47" fmla="*/ 322616954 h 1270"/>
                <a:gd name="T48" fmla="*/ 463364920 w 2054"/>
                <a:gd name="T49" fmla="*/ 306328827 h 1270"/>
                <a:gd name="T50" fmla="*/ 476545760 w 2054"/>
                <a:gd name="T51" fmla="*/ 308955696 h 1270"/>
                <a:gd name="T52" fmla="*/ 466153136 w 2054"/>
                <a:gd name="T53" fmla="*/ 281896125 h 1270"/>
                <a:gd name="T54" fmla="*/ 457787985 w 2054"/>
                <a:gd name="T55" fmla="*/ 297658877 h 1270"/>
                <a:gd name="T56" fmla="*/ 457787985 w 2054"/>
                <a:gd name="T57" fmla="*/ 333388399 h 1270"/>
                <a:gd name="T58" fmla="*/ 478320491 w 2054"/>
                <a:gd name="T59" fmla="*/ 331812277 h 1270"/>
                <a:gd name="T60" fmla="*/ 492261570 w 2054"/>
                <a:gd name="T61" fmla="*/ 318676394 h 1270"/>
                <a:gd name="T62" fmla="*/ 466913375 w 2054"/>
                <a:gd name="T63" fmla="*/ 270861736 h 1270"/>
                <a:gd name="T64" fmla="*/ 455760512 w 2054"/>
                <a:gd name="T65" fmla="*/ 290828505 h 1270"/>
                <a:gd name="T66" fmla="*/ 520651729 w 2054"/>
                <a:gd name="T67" fmla="*/ 331812277 h 1270"/>
                <a:gd name="T68" fmla="*/ 504682170 w 2054"/>
                <a:gd name="T69" fmla="*/ 249844220 h 127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054" h="1270">
                  <a:moveTo>
                    <a:pt x="2" y="0"/>
                  </a:moveTo>
                  <a:cubicBezTo>
                    <a:pt x="158" y="0"/>
                    <a:pt x="158" y="0"/>
                    <a:pt x="158" y="0"/>
                  </a:cubicBezTo>
                  <a:cubicBezTo>
                    <a:pt x="158" y="0"/>
                    <a:pt x="158" y="0"/>
                    <a:pt x="158" y="0"/>
                  </a:cubicBezTo>
                  <a:cubicBezTo>
                    <a:pt x="246" y="0"/>
                    <a:pt x="317" y="71"/>
                    <a:pt x="317" y="159"/>
                  </a:cubicBezTo>
                  <a:cubicBezTo>
                    <a:pt x="317" y="534"/>
                    <a:pt x="317" y="534"/>
                    <a:pt x="317" y="534"/>
                  </a:cubicBezTo>
                  <a:cubicBezTo>
                    <a:pt x="2" y="534"/>
                    <a:pt x="2" y="534"/>
                    <a:pt x="2" y="534"/>
                  </a:cubicBezTo>
                  <a:lnTo>
                    <a:pt x="2" y="0"/>
                  </a:lnTo>
                  <a:close/>
                  <a:moveTo>
                    <a:pt x="637" y="946"/>
                  </a:moveTo>
                  <a:cubicBezTo>
                    <a:pt x="636" y="946"/>
                    <a:pt x="636" y="946"/>
                    <a:pt x="636" y="946"/>
                  </a:cubicBezTo>
                  <a:cubicBezTo>
                    <a:pt x="481" y="946"/>
                    <a:pt x="481" y="946"/>
                    <a:pt x="481" y="946"/>
                  </a:cubicBezTo>
                  <a:cubicBezTo>
                    <a:pt x="0" y="946"/>
                    <a:pt x="0" y="946"/>
                    <a:pt x="0" y="946"/>
                  </a:cubicBezTo>
                  <a:cubicBezTo>
                    <a:pt x="0" y="1103"/>
                    <a:pt x="0" y="1103"/>
                    <a:pt x="0" y="1103"/>
                  </a:cubicBezTo>
                  <a:cubicBezTo>
                    <a:pt x="0" y="1191"/>
                    <a:pt x="70" y="1262"/>
                    <a:pt x="158" y="1263"/>
                  </a:cubicBezTo>
                  <a:cubicBezTo>
                    <a:pt x="158" y="1263"/>
                    <a:pt x="158" y="1263"/>
                    <a:pt x="158" y="1263"/>
                  </a:cubicBezTo>
                  <a:cubicBezTo>
                    <a:pt x="795" y="1263"/>
                    <a:pt x="795" y="1263"/>
                    <a:pt x="795" y="1263"/>
                  </a:cubicBezTo>
                  <a:cubicBezTo>
                    <a:pt x="795" y="1105"/>
                    <a:pt x="795" y="1105"/>
                    <a:pt x="795" y="1105"/>
                  </a:cubicBezTo>
                  <a:cubicBezTo>
                    <a:pt x="795" y="1105"/>
                    <a:pt x="795" y="1105"/>
                    <a:pt x="795" y="1105"/>
                  </a:cubicBezTo>
                  <a:cubicBezTo>
                    <a:pt x="795" y="1017"/>
                    <a:pt x="724" y="946"/>
                    <a:pt x="637" y="946"/>
                  </a:cubicBezTo>
                  <a:moveTo>
                    <a:pt x="967" y="1263"/>
                  </a:moveTo>
                  <a:cubicBezTo>
                    <a:pt x="1188" y="1263"/>
                    <a:pt x="1188" y="1263"/>
                    <a:pt x="1188" y="1263"/>
                  </a:cubicBezTo>
                  <a:cubicBezTo>
                    <a:pt x="1188" y="1206"/>
                    <a:pt x="1188" y="1206"/>
                    <a:pt x="1188" y="1206"/>
                  </a:cubicBezTo>
                  <a:cubicBezTo>
                    <a:pt x="1036" y="1206"/>
                    <a:pt x="1036" y="1206"/>
                    <a:pt x="1036" y="1206"/>
                  </a:cubicBezTo>
                  <a:cubicBezTo>
                    <a:pt x="1036" y="951"/>
                    <a:pt x="1036" y="951"/>
                    <a:pt x="1036" y="951"/>
                  </a:cubicBezTo>
                  <a:cubicBezTo>
                    <a:pt x="967" y="951"/>
                    <a:pt x="967" y="951"/>
                    <a:pt x="967" y="951"/>
                  </a:cubicBezTo>
                  <a:lnTo>
                    <a:pt x="967" y="1263"/>
                  </a:lnTo>
                  <a:close/>
                  <a:moveTo>
                    <a:pt x="1330" y="1223"/>
                  </a:moveTo>
                  <a:cubicBezTo>
                    <a:pt x="1288" y="1223"/>
                    <a:pt x="1275" y="1186"/>
                    <a:pt x="1275" y="1150"/>
                  </a:cubicBezTo>
                  <a:cubicBezTo>
                    <a:pt x="1275" y="1114"/>
                    <a:pt x="1288" y="1078"/>
                    <a:pt x="1330" y="1078"/>
                  </a:cubicBezTo>
                  <a:cubicBezTo>
                    <a:pt x="1372" y="1078"/>
                    <a:pt x="1385" y="1114"/>
                    <a:pt x="1385" y="1150"/>
                  </a:cubicBezTo>
                  <a:cubicBezTo>
                    <a:pt x="1385" y="1186"/>
                    <a:pt x="1372" y="1223"/>
                    <a:pt x="1330" y="1223"/>
                  </a:cubicBezTo>
                  <a:moveTo>
                    <a:pt x="1330" y="1031"/>
                  </a:moveTo>
                  <a:cubicBezTo>
                    <a:pt x="1259" y="1031"/>
                    <a:pt x="1213" y="1078"/>
                    <a:pt x="1213" y="1150"/>
                  </a:cubicBezTo>
                  <a:cubicBezTo>
                    <a:pt x="1213" y="1222"/>
                    <a:pt x="1259" y="1270"/>
                    <a:pt x="1330" y="1270"/>
                  </a:cubicBezTo>
                  <a:cubicBezTo>
                    <a:pt x="1401" y="1270"/>
                    <a:pt x="1447" y="1222"/>
                    <a:pt x="1447" y="1150"/>
                  </a:cubicBezTo>
                  <a:cubicBezTo>
                    <a:pt x="1447" y="1078"/>
                    <a:pt x="1401" y="1031"/>
                    <a:pt x="1330" y="1031"/>
                  </a:cubicBezTo>
                  <a:moveTo>
                    <a:pt x="1702" y="1117"/>
                  </a:moveTo>
                  <a:cubicBezTo>
                    <a:pt x="1698" y="1059"/>
                    <a:pt x="1649" y="1031"/>
                    <a:pt x="1596" y="1031"/>
                  </a:cubicBezTo>
                  <a:cubicBezTo>
                    <a:pt x="1522" y="1031"/>
                    <a:pt x="1480" y="1083"/>
                    <a:pt x="1480" y="1154"/>
                  </a:cubicBezTo>
                  <a:cubicBezTo>
                    <a:pt x="1480" y="1221"/>
                    <a:pt x="1526" y="1269"/>
                    <a:pt x="1595" y="1269"/>
                  </a:cubicBezTo>
                  <a:cubicBezTo>
                    <a:pt x="1654" y="1269"/>
                    <a:pt x="1696" y="1237"/>
                    <a:pt x="1704" y="1177"/>
                  </a:cubicBezTo>
                  <a:cubicBezTo>
                    <a:pt x="1644" y="1177"/>
                    <a:pt x="1644" y="1177"/>
                    <a:pt x="1644" y="1177"/>
                  </a:cubicBezTo>
                  <a:cubicBezTo>
                    <a:pt x="1640" y="1204"/>
                    <a:pt x="1623" y="1223"/>
                    <a:pt x="1594" y="1223"/>
                  </a:cubicBezTo>
                  <a:cubicBezTo>
                    <a:pt x="1555" y="1223"/>
                    <a:pt x="1543" y="1184"/>
                    <a:pt x="1543" y="1151"/>
                  </a:cubicBezTo>
                  <a:cubicBezTo>
                    <a:pt x="1543" y="1118"/>
                    <a:pt x="1556" y="1078"/>
                    <a:pt x="1596" y="1078"/>
                  </a:cubicBezTo>
                  <a:cubicBezTo>
                    <a:pt x="1621" y="1078"/>
                    <a:pt x="1638" y="1091"/>
                    <a:pt x="1641" y="1117"/>
                  </a:cubicBezTo>
                  <a:lnTo>
                    <a:pt x="1702" y="1117"/>
                  </a:lnTo>
                  <a:close/>
                  <a:moveTo>
                    <a:pt x="1880" y="1176"/>
                  </a:moveTo>
                  <a:cubicBezTo>
                    <a:pt x="1880" y="1189"/>
                    <a:pt x="1878" y="1228"/>
                    <a:pt x="1829" y="1228"/>
                  </a:cubicBezTo>
                  <a:cubicBezTo>
                    <a:pt x="1809" y="1228"/>
                    <a:pt x="1791" y="1222"/>
                    <a:pt x="1791" y="1199"/>
                  </a:cubicBezTo>
                  <a:cubicBezTo>
                    <a:pt x="1791" y="1176"/>
                    <a:pt x="1809" y="1170"/>
                    <a:pt x="1828" y="1166"/>
                  </a:cubicBezTo>
                  <a:cubicBezTo>
                    <a:pt x="1847" y="1162"/>
                    <a:pt x="1869" y="1162"/>
                    <a:pt x="1880" y="1153"/>
                  </a:cubicBezTo>
                  <a:lnTo>
                    <a:pt x="1880" y="1176"/>
                  </a:lnTo>
                  <a:close/>
                  <a:moveTo>
                    <a:pt x="1798" y="1107"/>
                  </a:moveTo>
                  <a:cubicBezTo>
                    <a:pt x="1800" y="1082"/>
                    <a:pt x="1816" y="1073"/>
                    <a:pt x="1839" y="1073"/>
                  </a:cubicBezTo>
                  <a:cubicBezTo>
                    <a:pt x="1861" y="1073"/>
                    <a:pt x="1880" y="1076"/>
                    <a:pt x="1880" y="1103"/>
                  </a:cubicBezTo>
                  <a:cubicBezTo>
                    <a:pt x="1880" y="1129"/>
                    <a:pt x="1844" y="1127"/>
                    <a:pt x="1806" y="1133"/>
                  </a:cubicBezTo>
                  <a:cubicBezTo>
                    <a:pt x="1767" y="1138"/>
                    <a:pt x="1729" y="1150"/>
                    <a:pt x="1729" y="1202"/>
                  </a:cubicBezTo>
                  <a:cubicBezTo>
                    <a:pt x="1729" y="1248"/>
                    <a:pt x="1763" y="1269"/>
                    <a:pt x="1806" y="1269"/>
                  </a:cubicBezTo>
                  <a:cubicBezTo>
                    <a:pt x="1834" y="1269"/>
                    <a:pt x="1862" y="1262"/>
                    <a:pt x="1882" y="1241"/>
                  </a:cubicBezTo>
                  <a:cubicBezTo>
                    <a:pt x="1883" y="1249"/>
                    <a:pt x="1884" y="1256"/>
                    <a:pt x="1887" y="1263"/>
                  </a:cubicBezTo>
                  <a:cubicBezTo>
                    <a:pt x="1950" y="1263"/>
                    <a:pt x="1950" y="1263"/>
                    <a:pt x="1950" y="1263"/>
                  </a:cubicBezTo>
                  <a:cubicBezTo>
                    <a:pt x="1944" y="1254"/>
                    <a:pt x="1942" y="1234"/>
                    <a:pt x="1942" y="1213"/>
                  </a:cubicBezTo>
                  <a:cubicBezTo>
                    <a:pt x="1942" y="1095"/>
                    <a:pt x="1942" y="1095"/>
                    <a:pt x="1942" y="1095"/>
                  </a:cubicBezTo>
                  <a:cubicBezTo>
                    <a:pt x="1942" y="1041"/>
                    <a:pt x="1887" y="1031"/>
                    <a:pt x="1842" y="1031"/>
                  </a:cubicBezTo>
                  <a:cubicBezTo>
                    <a:pt x="1792" y="1031"/>
                    <a:pt x="1739" y="1048"/>
                    <a:pt x="1736" y="1107"/>
                  </a:cubicBezTo>
                  <a:lnTo>
                    <a:pt x="1798" y="1107"/>
                  </a:lnTo>
                  <a:close/>
                  <a:moveTo>
                    <a:pt x="1991" y="1263"/>
                  </a:moveTo>
                  <a:cubicBezTo>
                    <a:pt x="2054" y="1263"/>
                    <a:pt x="2054" y="1263"/>
                    <a:pt x="2054" y="1263"/>
                  </a:cubicBezTo>
                  <a:cubicBezTo>
                    <a:pt x="2054" y="951"/>
                    <a:pt x="2054" y="951"/>
                    <a:pt x="2054" y="951"/>
                  </a:cubicBezTo>
                  <a:cubicBezTo>
                    <a:pt x="1991" y="951"/>
                    <a:pt x="1991" y="951"/>
                    <a:pt x="1991" y="951"/>
                  </a:cubicBezTo>
                  <a:lnTo>
                    <a:pt x="1991" y="1263"/>
                  </a:lnTo>
                  <a:close/>
                </a:path>
              </a:pathLst>
            </a:custGeom>
            <a:solidFill>
              <a:srgbClr val="008AC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AU"/>
            </a:p>
          </p:txBody>
        </p:sp>
      </p:grpSp>
      <p:sp>
        <p:nvSpPr>
          <p:cNvPr id="6" name="MSIPCMContentMarking" descr="{&quot;HashCode&quot;:-1267603503,&quot;Placement&quot;:&quot;Footer&quot;}">
            <a:extLst>
              <a:ext uri="{FF2B5EF4-FFF2-40B4-BE49-F238E27FC236}">
                <a16:creationId xmlns:a16="http://schemas.microsoft.com/office/drawing/2014/main" id="{CF1CE75C-AD90-4D88-BF60-2A0B04DE7E51}"/>
              </a:ext>
            </a:extLst>
          </p:cNvPr>
          <p:cNvSpPr txBox="1"/>
          <p:nvPr userDrawn="1"/>
        </p:nvSpPr>
        <p:spPr>
          <a:xfrm>
            <a:off x="0" y="6578565"/>
            <a:ext cx="798171" cy="279435"/>
          </a:xfrm>
          <a:prstGeom prst="rect">
            <a:avLst/>
          </a:prstGeom>
          <a:noFill/>
        </p:spPr>
        <p:txBody>
          <a:bodyPr vert="horz" wrap="square" lIns="0" tIns="0" rIns="0" bIns="0" rtlCol="0" anchor="ctr" anchorCtr="1">
            <a:spAutoFit/>
          </a:bodyPr>
          <a:lstStyle/>
          <a:p>
            <a:pPr algn="l">
              <a:spcBef>
                <a:spcPct val="0"/>
              </a:spcBef>
              <a:spcAft>
                <a:spcPct val="0"/>
              </a:spcAft>
            </a:pPr>
            <a:r>
              <a:rPr lang="en-AU" sz="1100">
                <a:solidFill>
                  <a:srgbClr val="000000"/>
                </a:solidFill>
                <a:latin typeface="Calibri" panose="020F0502020204030204" pitchFamily="34" charset="0"/>
              </a:rPr>
              <a:t>OFFICIAL</a:t>
            </a:r>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0" r:id="rId3"/>
    <p:sldLayoutId id="2147483697" r:id="rId4"/>
    <p:sldLayoutId id="2147483691" r:id="rId5"/>
    <p:sldLayoutId id="2147483698" r:id="rId6"/>
    <p:sldLayoutId id="2147483699" r:id="rId7"/>
    <p:sldLayoutId id="2147483700" r:id="rId8"/>
    <p:sldLayoutId id="2147483692" r:id="rId9"/>
    <p:sldLayoutId id="2147483693" r:id="rId10"/>
    <p:sldLayoutId id="2147483694" r:id="rId11"/>
  </p:sldLayoutIdLst>
  <p:transition spd="slow">
    <p:wipe dir="r"/>
  </p:transition>
  <p:hf sldNum="0" hdr="0" ftr="0" dt="0"/>
  <p:txStyles>
    <p:titleStyle>
      <a:lvl1pPr algn="l" rtl="0" eaLnBrk="0" fontAlgn="base" hangingPunct="0">
        <a:lnSpc>
          <a:spcPct val="80000"/>
        </a:lnSpc>
        <a:spcBef>
          <a:spcPct val="0"/>
        </a:spcBef>
        <a:spcAft>
          <a:spcPct val="0"/>
        </a:spcAft>
        <a:defRPr sz="2600" b="1" kern="1200" spc="-20">
          <a:solidFill>
            <a:schemeClr val="tx2"/>
          </a:solidFill>
          <a:latin typeface="Arial" pitchFamily="34" charset="0"/>
          <a:ea typeface="+mj-ea"/>
          <a:cs typeface="Arial" pitchFamily="34" charset="0"/>
        </a:defRPr>
      </a:lvl1pPr>
      <a:lvl2pPr algn="l" rtl="0" eaLnBrk="0" fontAlgn="base" hangingPunct="0">
        <a:lnSpc>
          <a:spcPct val="80000"/>
        </a:lnSpc>
        <a:spcBef>
          <a:spcPct val="0"/>
        </a:spcBef>
        <a:spcAft>
          <a:spcPct val="0"/>
        </a:spcAft>
        <a:defRPr sz="2600" b="1">
          <a:solidFill>
            <a:schemeClr val="tx2"/>
          </a:solidFill>
          <a:latin typeface="Arial" charset="0"/>
          <a:cs typeface="Arial" charset="0"/>
        </a:defRPr>
      </a:lvl2pPr>
      <a:lvl3pPr algn="l" rtl="0" eaLnBrk="0" fontAlgn="base" hangingPunct="0">
        <a:lnSpc>
          <a:spcPct val="80000"/>
        </a:lnSpc>
        <a:spcBef>
          <a:spcPct val="0"/>
        </a:spcBef>
        <a:spcAft>
          <a:spcPct val="0"/>
        </a:spcAft>
        <a:defRPr sz="2600" b="1">
          <a:solidFill>
            <a:schemeClr val="tx2"/>
          </a:solidFill>
          <a:latin typeface="Arial" charset="0"/>
          <a:cs typeface="Arial" charset="0"/>
        </a:defRPr>
      </a:lvl3pPr>
      <a:lvl4pPr algn="l" rtl="0" eaLnBrk="0" fontAlgn="base" hangingPunct="0">
        <a:lnSpc>
          <a:spcPct val="80000"/>
        </a:lnSpc>
        <a:spcBef>
          <a:spcPct val="0"/>
        </a:spcBef>
        <a:spcAft>
          <a:spcPct val="0"/>
        </a:spcAft>
        <a:defRPr sz="2600" b="1">
          <a:solidFill>
            <a:schemeClr val="tx2"/>
          </a:solidFill>
          <a:latin typeface="Arial" charset="0"/>
          <a:cs typeface="Arial" charset="0"/>
        </a:defRPr>
      </a:lvl4pPr>
      <a:lvl5pPr algn="l" rtl="0" eaLnBrk="0" fontAlgn="base" hangingPunct="0">
        <a:lnSpc>
          <a:spcPct val="80000"/>
        </a:lnSpc>
        <a:spcBef>
          <a:spcPct val="0"/>
        </a:spcBef>
        <a:spcAft>
          <a:spcPct val="0"/>
        </a:spcAft>
        <a:defRPr sz="2600" b="1">
          <a:solidFill>
            <a:schemeClr val="tx2"/>
          </a:solidFill>
          <a:latin typeface="Arial" charset="0"/>
          <a:cs typeface="Arial" charset="0"/>
        </a:defRPr>
      </a:lvl5pPr>
      <a:lvl6pPr marL="457200" algn="l" rtl="0" fontAlgn="base">
        <a:lnSpc>
          <a:spcPct val="80000"/>
        </a:lnSpc>
        <a:spcBef>
          <a:spcPct val="0"/>
        </a:spcBef>
        <a:spcAft>
          <a:spcPct val="0"/>
        </a:spcAft>
        <a:defRPr sz="2600" b="1">
          <a:solidFill>
            <a:schemeClr val="tx2"/>
          </a:solidFill>
          <a:latin typeface="Arial" charset="0"/>
          <a:cs typeface="Arial" charset="0"/>
        </a:defRPr>
      </a:lvl6pPr>
      <a:lvl7pPr marL="914400" algn="l" rtl="0" fontAlgn="base">
        <a:lnSpc>
          <a:spcPct val="80000"/>
        </a:lnSpc>
        <a:spcBef>
          <a:spcPct val="0"/>
        </a:spcBef>
        <a:spcAft>
          <a:spcPct val="0"/>
        </a:spcAft>
        <a:defRPr sz="2600" b="1">
          <a:solidFill>
            <a:schemeClr val="tx2"/>
          </a:solidFill>
          <a:latin typeface="Arial" charset="0"/>
          <a:cs typeface="Arial" charset="0"/>
        </a:defRPr>
      </a:lvl7pPr>
      <a:lvl8pPr marL="1371600" algn="l" rtl="0" fontAlgn="base">
        <a:lnSpc>
          <a:spcPct val="80000"/>
        </a:lnSpc>
        <a:spcBef>
          <a:spcPct val="0"/>
        </a:spcBef>
        <a:spcAft>
          <a:spcPct val="0"/>
        </a:spcAft>
        <a:defRPr sz="2600" b="1">
          <a:solidFill>
            <a:schemeClr val="tx2"/>
          </a:solidFill>
          <a:latin typeface="Arial" charset="0"/>
          <a:cs typeface="Arial" charset="0"/>
        </a:defRPr>
      </a:lvl8pPr>
      <a:lvl9pPr marL="1828800" algn="l" rtl="0" fontAlgn="base">
        <a:lnSpc>
          <a:spcPct val="80000"/>
        </a:lnSpc>
        <a:spcBef>
          <a:spcPct val="0"/>
        </a:spcBef>
        <a:spcAft>
          <a:spcPct val="0"/>
        </a:spcAft>
        <a:defRPr sz="2600" b="1">
          <a:solidFill>
            <a:schemeClr val="tx2"/>
          </a:solidFill>
          <a:latin typeface="Arial" charset="0"/>
          <a:cs typeface="Arial" charset="0"/>
        </a:defRPr>
      </a:lvl9pPr>
    </p:titleStyle>
    <p:bodyStyle>
      <a:lvl1pPr marL="128588" indent="-128588" algn="l" rtl="0" eaLnBrk="0" fontAlgn="base" hangingPunct="0">
        <a:lnSpc>
          <a:spcPct val="104000"/>
        </a:lnSpc>
        <a:spcBef>
          <a:spcPts val="600"/>
        </a:spcBef>
        <a:spcAft>
          <a:spcPct val="0"/>
        </a:spcAft>
        <a:buFont typeface="Arial" charset="0"/>
        <a:buChar char="•"/>
        <a:defRPr sz="1600" kern="1200" spc="-20">
          <a:solidFill>
            <a:schemeClr val="accent1"/>
          </a:solidFill>
          <a:latin typeface="Arial" pitchFamily="34" charset="0"/>
          <a:ea typeface="+mn-ea"/>
          <a:cs typeface="Arial" pitchFamily="34" charset="0"/>
        </a:defRPr>
      </a:lvl1pPr>
      <a:lvl2pPr marL="258763" indent="-128588" algn="l" rtl="0" eaLnBrk="0" fontAlgn="base" hangingPunct="0">
        <a:lnSpc>
          <a:spcPct val="104000"/>
        </a:lnSpc>
        <a:spcBef>
          <a:spcPct val="0"/>
        </a:spcBef>
        <a:spcAft>
          <a:spcPct val="0"/>
        </a:spcAft>
        <a:buFont typeface="Arial" charset="0"/>
        <a:buChar char="•"/>
        <a:defRPr sz="1600" kern="1200" spc="-20">
          <a:solidFill>
            <a:schemeClr val="accent1"/>
          </a:solidFill>
          <a:latin typeface="Arial" pitchFamily="34" charset="0"/>
          <a:ea typeface="+mn-ea"/>
          <a:cs typeface="Arial" pitchFamily="34" charset="0"/>
        </a:defRPr>
      </a:lvl2pPr>
      <a:lvl3pPr marL="387350" indent="-128588" algn="l" rtl="0" eaLnBrk="0" fontAlgn="base" hangingPunct="0">
        <a:lnSpc>
          <a:spcPct val="104000"/>
        </a:lnSpc>
        <a:spcBef>
          <a:spcPct val="0"/>
        </a:spcBef>
        <a:spcAft>
          <a:spcPct val="0"/>
        </a:spcAft>
        <a:buFont typeface="Arial" charset="0"/>
        <a:buChar char="•"/>
        <a:defRPr sz="1600" kern="1200" spc="-20">
          <a:solidFill>
            <a:schemeClr val="accent1"/>
          </a:solidFill>
          <a:latin typeface="Arial" pitchFamily="34" charset="0"/>
          <a:ea typeface="+mn-ea"/>
          <a:cs typeface="Arial" pitchFamily="34" charset="0"/>
        </a:defRPr>
      </a:lvl3pPr>
      <a:lvl4pPr marL="517525" indent="-128588" algn="l" rtl="0" eaLnBrk="0" fontAlgn="base" hangingPunct="0">
        <a:lnSpc>
          <a:spcPct val="104000"/>
        </a:lnSpc>
        <a:spcBef>
          <a:spcPct val="0"/>
        </a:spcBef>
        <a:spcAft>
          <a:spcPct val="0"/>
        </a:spcAft>
        <a:buFont typeface="Arial" charset="0"/>
        <a:buChar char="•"/>
        <a:defRPr sz="1600" kern="1200" spc="-20">
          <a:solidFill>
            <a:schemeClr val="accent1"/>
          </a:solidFill>
          <a:latin typeface="Arial" pitchFamily="34" charset="0"/>
          <a:ea typeface="+mn-ea"/>
          <a:cs typeface="Arial" pitchFamily="34" charset="0"/>
        </a:defRPr>
      </a:lvl4pPr>
      <a:lvl5pPr marL="647700" indent="-128588" algn="l" rtl="0" eaLnBrk="0" fontAlgn="base" hangingPunct="0">
        <a:lnSpc>
          <a:spcPct val="104000"/>
        </a:lnSpc>
        <a:spcBef>
          <a:spcPct val="0"/>
        </a:spcBef>
        <a:spcAft>
          <a:spcPct val="0"/>
        </a:spcAft>
        <a:buFont typeface="Arial" charset="0"/>
        <a:buChar char="•"/>
        <a:defRPr sz="1600" kern="1200" spc="-20">
          <a:solidFill>
            <a:schemeClr val="accent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8" Type="http://schemas.openxmlformats.org/officeDocument/2006/relationships/slide" Target="slide20.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2.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24.xml"/><Relationship Id="rId1" Type="http://schemas.openxmlformats.org/officeDocument/2006/relationships/slideLayout" Target="../slideLayouts/slideLayout5.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FORM%20A%20moderation%20checklist.docx" TargetMode="External"/><Relationship Id="rId2" Type="http://schemas.openxmlformats.org/officeDocument/2006/relationships/notesSlide" Target="../notesSlides/notesSlide27.xml"/><Relationship Id="rId1" Type="http://schemas.openxmlformats.org/officeDocument/2006/relationships/slideLayout" Target="../slideLayouts/slideLayout5.xml"/><Relationship Id="rId6" Type="http://schemas.openxmlformats.org/officeDocument/2006/relationships/hyperlink" Target="FORM%20D%20verification%20self%20assessment%20and%20declaration.docx" TargetMode="External"/><Relationship Id="rId5" Type="http://schemas.openxmlformats.org/officeDocument/2006/relationships/hyperlink" Target="FORM%20C%20moderation%20summary.docx" TargetMode="External"/><Relationship Id="rId4" Type="http://schemas.openxmlformats.org/officeDocument/2006/relationships/hyperlink" Target="FORM%20B%20moderation%20tool.docx"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slide" Target="slide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68350" y="1408113"/>
            <a:ext cx="7699375" cy="677862"/>
          </a:xfrm>
        </p:spPr>
        <p:txBody>
          <a:bodyPr/>
          <a:lstStyle/>
          <a:p>
            <a:pPr algn="ctr" eaLnBrk="1" fontAlgn="auto" hangingPunct="1">
              <a:spcAft>
                <a:spcPts val="0"/>
              </a:spcAft>
              <a:defRPr/>
            </a:pPr>
            <a:br>
              <a:rPr lang="en-AU" dirty="0"/>
            </a:br>
            <a:br>
              <a:rPr lang="en-AU" dirty="0"/>
            </a:br>
            <a:endParaRPr lang="en-AU" sz="3600" dirty="0"/>
          </a:p>
        </p:txBody>
      </p:sp>
      <p:sp>
        <p:nvSpPr>
          <p:cNvPr id="5" name="Subtitle 4"/>
          <p:cNvSpPr>
            <a:spLocks noGrp="1"/>
          </p:cNvSpPr>
          <p:nvPr>
            <p:ph type="subTitle" idx="1"/>
          </p:nvPr>
        </p:nvSpPr>
        <p:spPr>
          <a:xfrm>
            <a:off x="450575" y="1311147"/>
            <a:ext cx="8229600" cy="1677970"/>
          </a:xfrm>
        </p:spPr>
        <p:txBody>
          <a:bodyPr/>
          <a:lstStyle/>
          <a:p>
            <a:pPr algn="ctr"/>
            <a:r>
              <a:rPr lang="en-AU" sz="6600" dirty="0"/>
              <a:t>PQF Induction: </a:t>
            </a:r>
          </a:p>
          <a:p>
            <a:pPr algn="ctr"/>
            <a:r>
              <a:rPr lang="en-AU" sz="6600" dirty="0"/>
              <a:t>Small group delivery or 1-1 session </a:t>
            </a:r>
          </a:p>
        </p:txBody>
      </p:sp>
    </p:spTree>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a:t>Planning guide </a:t>
            </a:r>
          </a:p>
        </p:txBody>
      </p:sp>
      <p:sp>
        <p:nvSpPr>
          <p:cNvPr id="3" name="Text Placeholder 2"/>
          <p:cNvSpPr>
            <a:spLocks noGrp="1"/>
          </p:cNvSpPr>
          <p:nvPr>
            <p:ph type="body" sz="quarter" idx="12"/>
          </p:nvPr>
        </p:nvSpPr>
        <p:spPr>
          <a:xfrm>
            <a:off x="2299142" y="1889279"/>
            <a:ext cx="6110165" cy="5102415"/>
          </a:xfrm>
        </p:spPr>
        <p:txBody>
          <a:bodyPr/>
          <a:lstStyle/>
          <a:p>
            <a:r>
              <a:rPr lang="en-AU" sz="3200" i="1" dirty="0">
                <a:solidFill>
                  <a:srgbClr val="7030A0"/>
                </a:solidFill>
              </a:rPr>
              <a:t>Let’s review the planning guide together </a:t>
            </a:r>
            <a:endParaRPr lang="en-AU" sz="3200" dirty="0">
              <a:solidFill>
                <a:srgbClr val="7030A0"/>
              </a:solidFill>
            </a:endParaRPr>
          </a:p>
        </p:txBody>
      </p:sp>
    </p:spTree>
    <p:extLst>
      <p:ext uri="{BB962C8B-B14F-4D97-AF65-F5344CB8AC3E}">
        <p14:creationId xmlns:p14="http://schemas.microsoft.com/office/powerpoint/2010/main" val="1488799764"/>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39850" y="1364796"/>
            <a:ext cx="6102350" cy="2060575"/>
          </a:xfrm>
        </p:spPr>
        <p:txBody>
          <a:bodyPr/>
          <a:lstStyle/>
          <a:p>
            <a:r>
              <a:rPr lang="en-AU" sz="3600" dirty="0"/>
              <a:t>Complete your action plan  </a:t>
            </a:r>
          </a:p>
        </p:txBody>
      </p:sp>
    </p:spTree>
    <p:extLst>
      <p:ext uri="{BB962C8B-B14F-4D97-AF65-F5344CB8AC3E}">
        <p14:creationId xmlns:p14="http://schemas.microsoft.com/office/powerpoint/2010/main" val="895540160"/>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57450" y="377825"/>
            <a:ext cx="6102350" cy="2873375"/>
          </a:xfrm>
        </p:spPr>
        <p:txBody>
          <a:bodyPr/>
          <a:lstStyle/>
          <a:p>
            <a:r>
              <a:rPr lang="en-AU" sz="3600" dirty="0"/>
              <a:t>Teaching guide </a:t>
            </a:r>
          </a:p>
        </p:txBody>
      </p:sp>
    </p:spTree>
    <p:extLst>
      <p:ext uri="{BB962C8B-B14F-4D97-AF65-F5344CB8AC3E}">
        <p14:creationId xmlns:p14="http://schemas.microsoft.com/office/powerpoint/2010/main" val="595065108"/>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a:t>Teaching Guide </a:t>
            </a:r>
          </a:p>
        </p:txBody>
      </p:sp>
      <p:graphicFrame>
        <p:nvGraphicFramePr>
          <p:cNvPr id="6" name="Table 5"/>
          <p:cNvGraphicFramePr>
            <a:graphicFrameLocks noGrp="1"/>
          </p:cNvGraphicFramePr>
          <p:nvPr>
            <p:extLst>
              <p:ext uri="{D42A27DB-BD31-4B8C-83A1-F6EECF244321}">
                <p14:modId xmlns:p14="http://schemas.microsoft.com/office/powerpoint/2010/main" val="3075162166"/>
              </p:ext>
            </p:extLst>
          </p:nvPr>
        </p:nvGraphicFramePr>
        <p:xfrm>
          <a:off x="754743" y="1436914"/>
          <a:ext cx="7881257" cy="3831772"/>
        </p:xfrm>
        <a:graphic>
          <a:graphicData uri="http://schemas.openxmlformats.org/drawingml/2006/table">
            <a:tbl>
              <a:tblPr firstRow="1" firstCol="1" bandRow="1"/>
              <a:tblGrid>
                <a:gridCol w="2283675">
                  <a:extLst>
                    <a:ext uri="{9D8B030D-6E8A-4147-A177-3AD203B41FA5}">
                      <a16:colId xmlns:a16="http://schemas.microsoft.com/office/drawing/2014/main" val="20000"/>
                    </a:ext>
                  </a:extLst>
                </a:gridCol>
                <a:gridCol w="5597582">
                  <a:extLst>
                    <a:ext uri="{9D8B030D-6E8A-4147-A177-3AD203B41FA5}">
                      <a16:colId xmlns:a16="http://schemas.microsoft.com/office/drawing/2014/main" val="20001"/>
                    </a:ext>
                  </a:extLst>
                </a:gridCol>
              </a:tblGrid>
              <a:tr h="3831772">
                <a:tc>
                  <a:txBody>
                    <a:bodyPr/>
                    <a:lstStyle/>
                    <a:p>
                      <a:pPr marL="180340" indent="-180340">
                        <a:spcBef>
                          <a:spcPts val="600"/>
                        </a:spcBef>
                        <a:spcAft>
                          <a:spcPts val="600"/>
                        </a:spcAft>
                        <a:tabLst>
                          <a:tab pos="270510" algn="l"/>
                        </a:tabLst>
                      </a:pPr>
                      <a:r>
                        <a:rPr lang="en-AU" sz="2400" b="1" i="1" dirty="0">
                          <a:solidFill>
                            <a:srgbClr val="FFFFFF"/>
                          </a:solidFill>
                          <a:effectLst/>
                          <a:latin typeface="Calibri"/>
                          <a:ea typeface="Calibri"/>
                          <a:cs typeface="Calibri"/>
                        </a:rPr>
                        <a:t>	</a:t>
                      </a:r>
                      <a:r>
                        <a:rPr lang="en-AU" sz="2800" b="1" i="1" dirty="0">
                          <a:solidFill>
                            <a:srgbClr val="FFFFFF"/>
                          </a:solidFill>
                          <a:effectLst/>
                          <a:latin typeface="Calibri"/>
                          <a:ea typeface="Calibri"/>
                          <a:cs typeface="Calibri"/>
                        </a:rPr>
                        <a:t>3. Quality teaching indicators</a:t>
                      </a:r>
                      <a:endParaRPr lang="en-AU" sz="2800" dirty="0">
                        <a:effectLst/>
                        <a:latin typeface="Arial"/>
                        <a:ea typeface="Calibri"/>
                        <a:cs typeface="Times New Roman"/>
                      </a:endParaRPr>
                    </a:p>
                  </a:txBody>
                  <a:tcPr marL="68580" marR="68580" marT="0" marB="0" anchor="ctr">
                    <a:lnL>
                      <a:noFill/>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a:noFill/>
                    </a:lnB>
                    <a:solidFill>
                      <a:srgbClr val="009900"/>
                    </a:solidFill>
                  </a:tcPr>
                </a:tc>
                <a:tc>
                  <a:txBody>
                    <a:bodyPr/>
                    <a:lstStyle/>
                    <a:p>
                      <a:pPr marL="457200">
                        <a:lnSpc>
                          <a:spcPct val="115000"/>
                        </a:lnSpc>
                        <a:spcBef>
                          <a:spcPts val="600"/>
                        </a:spcBef>
                        <a:spcAft>
                          <a:spcPts val="600"/>
                        </a:spcAft>
                        <a:tabLst>
                          <a:tab pos="1680210" algn="l"/>
                        </a:tabLst>
                      </a:pPr>
                      <a:r>
                        <a:rPr lang="en-AU" sz="2400" i="1" dirty="0">
                          <a:effectLst/>
                          <a:latin typeface="Calibri"/>
                          <a:ea typeface="Calibri"/>
                          <a:cs typeface="Calibri"/>
                        </a:rPr>
                        <a:t>3.1 The teacher has the knowledge and skills to engage learners</a:t>
                      </a:r>
                      <a:endParaRPr lang="en-AU" sz="2400" dirty="0">
                        <a:effectLst/>
                        <a:latin typeface="Arial"/>
                        <a:ea typeface="Calibri"/>
                        <a:cs typeface="Times New Roman"/>
                      </a:endParaRPr>
                    </a:p>
                    <a:p>
                      <a:pPr marL="457200">
                        <a:lnSpc>
                          <a:spcPct val="115000"/>
                        </a:lnSpc>
                        <a:spcBef>
                          <a:spcPts val="600"/>
                        </a:spcBef>
                        <a:spcAft>
                          <a:spcPts val="600"/>
                        </a:spcAft>
                        <a:tabLst>
                          <a:tab pos="1680210" algn="l"/>
                        </a:tabLst>
                      </a:pPr>
                      <a:r>
                        <a:rPr lang="en-AU" sz="2400" i="1" dirty="0">
                          <a:effectLst/>
                          <a:latin typeface="Calibri"/>
                          <a:ea typeface="Calibri"/>
                          <a:cs typeface="Calibri"/>
                        </a:rPr>
                        <a:t>3.2 The teacher has the relevant content expertise</a:t>
                      </a:r>
                      <a:endParaRPr lang="en-AU" sz="2400" dirty="0">
                        <a:effectLst/>
                        <a:latin typeface="Arial"/>
                        <a:ea typeface="Calibri"/>
                        <a:cs typeface="Times New Roman"/>
                      </a:endParaRPr>
                    </a:p>
                    <a:p>
                      <a:pPr marL="457200">
                        <a:lnSpc>
                          <a:spcPct val="115000"/>
                        </a:lnSpc>
                        <a:spcBef>
                          <a:spcPts val="600"/>
                        </a:spcBef>
                        <a:spcAft>
                          <a:spcPts val="600"/>
                        </a:spcAft>
                        <a:tabLst>
                          <a:tab pos="1680210" algn="l"/>
                        </a:tabLst>
                      </a:pPr>
                      <a:r>
                        <a:rPr lang="en-AU" sz="2400" i="1" dirty="0">
                          <a:effectLst/>
                          <a:latin typeface="Calibri"/>
                          <a:ea typeface="Calibri"/>
                          <a:cs typeface="Calibri"/>
                        </a:rPr>
                        <a:t>3.3 The teacher is engaged in on-going professional development to support quality pre-accredited delivery.</a:t>
                      </a:r>
                      <a:endParaRPr lang="en-AU" sz="2400" dirty="0">
                        <a:effectLst/>
                        <a:latin typeface="Arial"/>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a:noFill/>
                    </a:lnR>
                    <a:lnT w="38100" cap="flat" cmpd="sng" algn="ctr">
                      <a:solidFill>
                        <a:srgbClr val="FFFFFF"/>
                      </a:solidFill>
                      <a:prstDash val="solid"/>
                      <a:round/>
                      <a:headEnd type="none" w="med" len="med"/>
                      <a:tailEnd type="none" w="med" len="med"/>
                    </a:lnT>
                    <a:lnB>
                      <a:noFill/>
                    </a:lnB>
                    <a:solidFill>
                      <a:srgbClr val="C6D9F1"/>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23940889"/>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1785258" y="1712686"/>
            <a:ext cx="6783708" cy="4480723"/>
          </a:xfrm>
        </p:spPr>
        <p:txBody>
          <a:bodyPr/>
          <a:lstStyle/>
          <a:p>
            <a:r>
              <a:rPr lang="en-AU" i="1" dirty="0"/>
              <a:t>Let’s review the teaching guide</a:t>
            </a:r>
          </a:p>
          <a:p>
            <a:endParaRPr lang="en-AU" i="1" dirty="0"/>
          </a:p>
          <a:p>
            <a:r>
              <a:rPr lang="en-AU" sz="3200" i="1" dirty="0">
                <a:solidFill>
                  <a:srgbClr val="7030A0"/>
                </a:solidFill>
              </a:rPr>
              <a:t>Opening</a:t>
            </a:r>
            <a:endParaRPr lang="en-AU" sz="3200" dirty="0">
              <a:solidFill>
                <a:srgbClr val="7030A0"/>
              </a:solidFill>
            </a:endParaRPr>
          </a:p>
          <a:p>
            <a:r>
              <a:rPr lang="en-AU" sz="3200" i="1" dirty="0">
                <a:solidFill>
                  <a:srgbClr val="FFFF00"/>
                </a:solidFill>
              </a:rPr>
              <a:t>Learning plan </a:t>
            </a:r>
          </a:p>
          <a:p>
            <a:r>
              <a:rPr lang="en-AU" sz="3200" i="1" dirty="0">
                <a:solidFill>
                  <a:srgbClr val="00B050"/>
                </a:solidFill>
              </a:rPr>
              <a:t>Adult learning principles</a:t>
            </a:r>
            <a:endParaRPr lang="en-AU" sz="3200" dirty="0">
              <a:solidFill>
                <a:srgbClr val="00B050"/>
              </a:solidFill>
            </a:endParaRPr>
          </a:p>
          <a:p>
            <a:r>
              <a:rPr lang="en-AU" sz="3200" i="1" dirty="0"/>
              <a:t>Employability skills</a:t>
            </a:r>
          </a:p>
          <a:p>
            <a:endParaRPr lang="en-AU" dirty="0"/>
          </a:p>
          <a:p>
            <a:r>
              <a:rPr lang="en-AU" i="1" dirty="0">
                <a:solidFill>
                  <a:srgbClr val="7030A0"/>
                </a:solidFill>
              </a:rPr>
              <a:t>.</a:t>
            </a:r>
            <a:endParaRPr lang="en-AU" dirty="0">
              <a:solidFill>
                <a:srgbClr val="7030A0"/>
              </a:solidFill>
            </a:endParaRPr>
          </a:p>
          <a:p>
            <a:endParaRPr lang="en-AU" dirty="0"/>
          </a:p>
        </p:txBody>
      </p:sp>
      <p:sp>
        <p:nvSpPr>
          <p:cNvPr id="4" name="Title 1"/>
          <p:cNvSpPr txBox="1">
            <a:spLocks/>
          </p:cNvSpPr>
          <p:nvPr/>
        </p:nvSpPr>
        <p:spPr>
          <a:xfrm>
            <a:off x="1785257" y="246515"/>
            <a:ext cx="6491514" cy="684213"/>
          </a:xfrm>
          <a:prstGeom prst="rect">
            <a:avLst/>
          </a:prstGeom>
        </p:spPr>
        <p:txBody>
          <a:bodyPr vert="horz" lIns="0" tIns="0" rIns="0" bIns="0" rtlCol="0" anchor="b" anchorCtr="0">
            <a:noAutofit/>
          </a:bodyPr>
          <a:lstStyle>
            <a:lvl1pPr algn="l" rtl="0" eaLnBrk="0" fontAlgn="base" hangingPunct="0">
              <a:lnSpc>
                <a:spcPct val="80000"/>
              </a:lnSpc>
              <a:spcBef>
                <a:spcPct val="0"/>
              </a:spcBef>
              <a:spcAft>
                <a:spcPct val="0"/>
              </a:spcAft>
              <a:defRPr sz="2600" b="1" kern="1200" spc="-20">
                <a:solidFill>
                  <a:schemeClr val="tx2"/>
                </a:solidFill>
                <a:latin typeface="Arial" pitchFamily="34" charset="0"/>
                <a:ea typeface="+mj-ea"/>
                <a:cs typeface="Arial" pitchFamily="34" charset="0"/>
              </a:defRPr>
            </a:lvl1pPr>
            <a:lvl2pPr algn="l" rtl="0" eaLnBrk="0" fontAlgn="base" hangingPunct="0">
              <a:lnSpc>
                <a:spcPct val="80000"/>
              </a:lnSpc>
              <a:spcBef>
                <a:spcPct val="0"/>
              </a:spcBef>
              <a:spcAft>
                <a:spcPct val="0"/>
              </a:spcAft>
              <a:defRPr sz="2600" b="1">
                <a:solidFill>
                  <a:schemeClr val="tx2"/>
                </a:solidFill>
                <a:latin typeface="Arial" charset="0"/>
                <a:cs typeface="Arial" charset="0"/>
              </a:defRPr>
            </a:lvl2pPr>
            <a:lvl3pPr algn="l" rtl="0" eaLnBrk="0" fontAlgn="base" hangingPunct="0">
              <a:lnSpc>
                <a:spcPct val="80000"/>
              </a:lnSpc>
              <a:spcBef>
                <a:spcPct val="0"/>
              </a:spcBef>
              <a:spcAft>
                <a:spcPct val="0"/>
              </a:spcAft>
              <a:defRPr sz="2600" b="1">
                <a:solidFill>
                  <a:schemeClr val="tx2"/>
                </a:solidFill>
                <a:latin typeface="Arial" charset="0"/>
                <a:cs typeface="Arial" charset="0"/>
              </a:defRPr>
            </a:lvl3pPr>
            <a:lvl4pPr algn="l" rtl="0" eaLnBrk="0" fontAlgn="base" hangingPunct="0">
              <a:lnSpc>
                <a:spcPct val="80000"/>
              </a:lnSpc>
              <a:spcBef>
                <a:spcPct val="0"/>
              </a:spcBef>
              <a:spcAft>
                <a:spcPct val="0"/>
              </a:spcAft>
              <a:defRPr sz="2600" b="1">
                <a:solidFill>
                  <a:schemeClr val="tx2"/>
                </a:solidFill>
                <a:latin typeface="Arial" charset="0"/>
                <a:cs typeface="Arial" charset="0"/>
              </a:defRPr>
            </a:lvl4pPr>
            <a:lvl5pPr algn="l" rtl="0" eaLnBrk="0" fontAlgn="base" hangingPunct="0">
              <a:lnSpc>
                <a:spcPct val="80000"/>
              </a:lnSpc>
              <a:spcBef>
                <a:spcPct val="0"/>
              </a:spcBef>
              <a:spcAft>
                <a:spcPct val="0"/>
              </a:spcAft>
              <a:defRPr sz="2600" b="1">
                <a:solidFill>
                  <a:schemeClr val="tx2"/>
                </a:solidFill>
                <a:latin typeface="Arial" charset="0"/>
                <a:cs typeface="Arial" charset="0"/>
              </a:defRPr>
            </a:lvl5pPr>
            <a:lvl6pPr marL="457200" algn="l" rtl="0" fontAlgn="base">
              <a:lnSpc>
                <a:spcPct val="80000"/>
              </a:lnSpc>
              <a:spcBef>
                <a:spcPct val="0"/>
              </a:spcBef>
              <a:spcAft>
                <a:spcPct val="0"/>
              </a:spcAft>
              <a:defRPr sz="2600" b="1">
                <a:solidFill>
                  <a:schemeClr val="tx2"/>
                </a:solidFill>
                <a:latin typeface="Arial" charset="0"/>
                <a:cs typeface="Arial" charset="0"/>
              </a:defRPr>
            </a:lvl6pPr>
            <a:lvl7pPr marL="914400" algn="l" rtl="0" fontAlgn="base">
              <a:lnSpc>
                <a:spcPct val="80000"/>
              </a:lnSpc>
              <a:spcBef>
                <a:spcPct val="0"/>
              </a:spcBef>
              <a:spcAft>
                <a:spcPct val="0"/>
              </a:spcAft>
              <a:defRPr sz="2600" b="1">
                <a:solidFill>
                  <a:schemeClr val="tx2"/>
                </a:solidFill>
                <a:latin typeface="Arial" charset="0"/>
                <a:cs typeface="Arial" charset="0"/>
              </a:defRPr>
            </a:lvl7pPr>
            <a:lvl8pPr marL="1371600" algn="l" rtl="0" fontAlgn="base">
              <a:lnSpc>
                <a:spcPct val="80000"/>
              </a:lnSpc>
              <a:spcBef>
                <a:spcPct val="0"/>
              </a:spcBef>
              <a:spcAft>
                <a:spcPct val="0"/>
              </a:spcAft>
              <a:defRPr sz="2600" b="1">
                <a:solidFill>
                  <a:schemeClr val="tx2"/>
                </a:solidFill>
                <a:latin typeface="Arial" charset="0"/>
                <a:cs typeface="Arial" charset="0"/>
              </a:defRPr>
            </a:lvl8pPr>
            <a:lvl9pPr marL="1828800" algn="l" rtl="0" fontAlgn="base">
              <a:lnSpc>
                <a:spcPct val="80000"/>
              </a:lnSpc>
              <a:spcBef>
                <a:spcPct val="0"/>
              </a:spcBef>
              <a:spcAft>
                <a:spcPct val="0"/>
              </a:spcAft>
              <a:defRPr sz="2600" b="1">
                <a:solidFill>
                  <a:schemeClr val="tx2"/>
                </a:solidFill>
                <a:latin typeface="Arial" charset="0"/>
                <a:cs typeface="Arial" charset="0"/>
              </a:defRPr>
            </a:lvl9pPr>
          </a:lstStyle>
          <a:p>
            <a:r>
              <a:rPr lang="en-AU" sz="4000" dirty="0"/>
              <a:t>Teaching guide </a:t>
            </a:r>
          </a:p>
        </p:txBody>
      </p:sp>
    </p:spTree>
    <p:extLst>
      <p:ext uri="{BB962C8B-B14F-4D97-AF65-F5344CB8AC3E}">
        <p14:creationId xmlns:p14="http://schemas.microsoft.com/office/powerpoint/2010/main" val="135986371"/>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12422" y="1335767"/>
            <a:ext cx="6102350" cy="2292804"/>
          </a:xfrm>
        </p:spPr>
        <p:txBody>
          <a:bodyPr/>
          <a:lstStyle/>
          <a:p>
            <a:r>
              <a:rPr lang="en-AU" sz="3600" dirty="0"/>
              <a:t>Complete your action plan  </a:t>
            </a:r>
          </a:p>
        </p:txBody>
      </p:sp>
    </p:spTree>
    <p:extLst>
      <p:ext uri="{BB962C8B-B14F-4D97-AF65-F5344CB8AC3E}">
        <p14:creationId xmlns:p14="http://schemas.microsoft.com/office/powerpoint/2010/main" val="2641954394"/>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778179" y="677024"/>
            <a:ext cx="6532562" cy="684213"/>
          </a:xfrm>
        </p:spPr>
        <p:txBody>
          <a:bodyPr/>
          <a:lstStyle/>
          <a:p>
            <a:pPr eaLnBrk="1" fontAlgn="auto" hangingPunct="1">
              <a:spcAft>
                <a:spcPts val="0"/>
              </a:spcAft>
              <a:defRPr/>
            </a:pPr>
            <a:r>
              <a:rPr lang="en-AU" sz="3600" dirty="0"/>
              <a:t>Moderation of pre-accredited delivery</a:t>
            </a:r>
          </a:p>
        </p:txBody>
      </p:sp>
      <p:sp>
        <p:nvSpPr>
          <p:cNvPr id="9" name="Content Placeholder 8"/>
          <p:cNvSpPr>
            <a:spLocks noGrp="1"/>
          </p:cNvSpPr>
          <p:nvPr>
            <p:ph sz="quarter" idx="12"/>
          </p:nvPr>
        </p:nvSpPr>
        <p:spPr>
          <a:xfrm>
            <a:off x="1577768" y="1894854"/>
            <a:ext cx="6556375" cy="4824412"/>
          </a:xfrm>
        </p:spPr>
        <p:txBody>
          <a:bodyPr/>
          <a:lstStyle/>
          <a:p>
            <a:pPr eaLnBrk="1" fontAlgn="auto" hangingPunct="1">
              <a:spcAft>
                <a:spcPts val="0"/>
              </a:spcAft>
              <a:defRPr/>
            </a:pPr>
            <a:r>
              <a:rPr lang="en-AU" sz="2800" dirty="0"/>
              <a:t>	</a:t>
            </a:r>
            <a:r>
              <a:rPr lang="en-AU" sz="2800" dirty="0">
                <a:solidFill>
                  <a:srgbClr val="0000FF"/>
                </a:solidFill>
              </a:rPr>
              <a:t>What is moderation?</a:t>
            </a:r>
          </a:p>
          <a:p>
            <a:pPr eaLnBrk="1" fontAlgn="auto" hangingPunct="1">
              <a:spcAft>
                <a:spcPts val="0"/>
              </a:spcAft>
              <a:defRPr/>
            </a:pPr>
            <a:endParaRPr lang="en-AU" sz="2800" dirty="0">
              <a:solidFill>
                <a:srgbClr val="0000FF"/>
              </a:solidFill>
            </a:endParaRPr>
          </a:p>
          <a:p>
            <a:pPr eaLnBrk="1" fontAlgn="auto" hangingPunct="1">
              <a:spcAft>
                <a:spcPts val="0"/>
              </a:spcAft>
              <a:defRPr/>
            </a:pPr>
            <a:r>
              <a:rPr lang="en-AU" sz="2800" dirty="0">
                <a:solidFill>
                  <a:srgbClr val="0000FF"/>
                </a:solidFill>
              </a:rPr>
              <a:t>	Why undertake moderation?</a:t>
            </a:r>
          </a:p>
          <a:p>
            <a:pPr eaLnBrk="1" fontAlgn="auto" hangingPunct="1">
              <a:spcAft>
                <a:spcPts val="0"/>
              </a:spcAft>
              <a:defRPr/>
            </a:pPr>
            <a:endParaRPr lang="en-AU" sz="2800" dirty="0"/>
          </a:p>
          <a:p>
            <a:pPr eaLnBrk="1" fontAlgn="auto" hangingPunct="1">
              <a:spcAft>
                <a:spcPts val="0"/>
              </a:spcAft>
              <a:defRPr/>
            </a:pPr>
            <a:endParaRPr lang="en-AU" sz="2800" dirty="0"/>
          </a:p>
        </p:txBody>
      </p:sp>
      <p:sp>
        <p:nvSpPr>
          <p:cNvPr id="5" name="5-Point Star 4"/>
          <p:cNvSpPr/>
          <p:nvPr/>
        </p:nvSpPr>
        <p:spPr>
          <a:xfrm>
            <a:off x="1788975" y="1789044"/>
            <a:ext cx="477837" cy="530225"/>
          </a:xfrm>
          <a:prstGeom prst="star5">
            <a:avLst>
              <a:gd name="adj" fmla="val 14575"/>
              <a:gd name="hf" fmla="val 105146"/>
              <a:gd name="vf" fmla="val 110557"/>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AU"/>
          </a:p>
        </p:txBody>
      </p:sp>
      <p:sp>
        <p:nvSpPr>
          <p:cNvPr id="6" name="5-Point Star 5"/>
          <p:cNvSpPr/>
          <p:nvPr/>
        </p:nvSpPr>
        <p:spPr>
          <a:xfrm>
            <a:off x="1815790" y="3139937"/>
            <a:ext cx="564356" cy="590135"/>
          </a:xfrm>
          <a:prstGeom prst="star5">
            <a:avLst>
              <a:gd name="adj" fmla="val 16837"/>
              <a:gd name="hf" fmla="val 105146"/>
              <a:gd name="vf" fmla="val 110557"/>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AU"/>
          </a:p>
        </p:txBody>
      </p:sp>
    </p:spTree>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56598" y="379511"/>
            <a:ext cx="6532562" cy="684212"/>
          </a:xfrm>
        </p:spPr>
        <p:txBody>
          <a:bodyPr/>
          <a:lstStyle/>
          <a:p>
            <a:pPr eaLnBrk="1" fontAlgn="auto" hangingPunct="1">
              <a:spcAft>
                <a:spcPts val="0"/>
              </a:spcAft>
              <a:defRPr/>
            </a:pPr>
            <a:r>
              <a:rPr lang="en-AU" sz="3600" dirty="0"/>
              <a:t>Moderation of Pre-accredited delivery</a:t>
            </a:r>
          </a:p>
        </p:txBody>
      </p:sp>
      <p:sp>
        <p:nvSpPr>
          <p:cNvPr id="9" name="Content Placeholder 8"/>
          <p:cNvSpPr>
            <a:spLocks noGrp="1"/>
          </p:cNvSpPr>
          <p:nvPr>
            <p:ph sz="quarter" idx="12"/>
          </p:nvPr>
        </p:nvSpPr>
        <p:spPr>
          <a:xfrm>
            <a:off x="609600" y="1259015"/>
            <a:ext cx="8142514" cy="4822825"/>
          </a:xfrm>
        </p:spPr>
        <p:txBody>
          <a:bodyPr/>
          <a:lstStyle/>
          <a:p>
            <a:pPr marL="457200" indent="-457200">
              <a:buFont typeface="+mj-lt"/>
              <a:buAutoNum type="arabicPeriod"/>
            </a:pPr>
            <a:r>
              <a:rPr lang="en-AU" sz="2000" dirty="0">
                <a:solidFill>
                  <a:schemeClr val="tx2"/>
                </a:solidFill>
              </a:rPr>
              <a:t>Teachers and/or program planners, presenting, analysing, discussing and documenting adjustments to the content and delivery of their pre accredited programs. </a:t>
            </a:r>
          </a:p>
          <a:p>
            <a:pPr marL="457200" indent="-457200">
              <a:buFont typeface="+mj-lt"/>
              <a:buAutoNum type="arabicPeriod"/>
            </a:pPr>
            <a:r>
              <a:rPr lang="en-AU" sz="2000" dirty="0">
                <a:solidFill>
                  <a:schemeClr val="tx2"/>
                </a:solidFill>
              </a:rPr>
              <a:t>Unlike moderation of accredited courses, pre accredited moderation evaluates the program content and delivery not the design and use of assessment tools.</a:t>
            </a:r>
          </a:p>
          <a:p>
            <a:pPr marL="457200" indent="-457200">
              <a:buFont typeface="+mj-lt"/>
              <a:buAutoNum type="arabicPeriod"/>
            </a:pPr>
            <a:r>
              <a:rPr lang="en-AU" sz="2000" dirty="0">
                <a:solidFill>
                  <a:schemeClr val="tx2"/>
                </a:solidFill>
              </a:rPr>
              <a:t>Moderation is a collaborative, peer appraisal process that promotes a shared understanding of what constitutes quality program design, delivery and outcomes for learners. </a:t>
            </a:r>
          </a:p>
          <a:p>
            <a:r>
              <a:rPr lang="en-AU" sz="2400" dirty="0"/>
              <a:t> </a:t>
            </a:r>
          </a:p>
        </p:txBody>
      </p:sp>
    </p:spTree>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3931" y="509588"/>
            <a:ext cx="6532562" cy="684212"/>
          </a:xfrm>
        </p:spPr>
        <p:txBody>
          <a:bodyPr/>
          <a:lstStyle/>
          <a:p>
            <a:pPr eaLnBrk="1" fontAlgn="auto" hangingPunct="1">
              <a:spcAft>
                <a:spcPts val="0"/>
              </a:spcAft>
              <a:defRPr/>
            </a:pPr>
            <a:r>
              <a:rPr lang="en-AU" sz="3600" dirty="0">
                <a:solidFill>
                  <a:schemeClr val="tx2">
                    <a:lumMod val="75000"/>
                  </a:schemeClr>
                </a:solidFill>
              </a:rPr>
              <a:t>Benefits of moderation</a:t>
            </a:r>
          </a:p>
        </p:txBody>
      </p:sp>
      <p:sp>
        <p:nvSpPr>
          <p:cNvPr id="9" name="Content Placeholder 8"/>
          <p:cNvSpPr>
            <a:spLocks noGrp="1"/>
          </p:cNvSpPr>
          <p:nvPr>
            <p:ph sz="quarter" idx="12"/>
          </p:nvPr>
        </p:nvSpPr>
        <p:spPr>
          <a:xfrm>
            <a:off x="1655763" y="1268413"/>
            <a:ext cx="6557962" cy="3316287"/>
          </a:xfrm>
        </p:spPr>
        <p:txBody>
          <a:bodyPr/>
          <a:lstStyle/>
          <a:p>
            <a:pPr eaLnBrk="1" fontAlgn="auto" hangingPunct="1">
              <a:spcAft>
                <a:spcPts val="0"/>
              </a:spcAft>
              <a:defRPr/>
            </a:pPr>
            <a:endParaRPr lang="en-AU" sz="2400" dirty="0">
              <a:solidFill>
                <a:schemeClr val="accent5">
                  <a:lumMod val="75000"/>
                </a:schemeClr>
              </a:solidFill>
            </a:endParaRPr>
          </a:p>
          <a:p>
            <a:pPr eaLnBrk="1" fontAlgn="auto" hangingPunct="1">
              <a:spcAft>
                <a:spcPts val="0"/>
              </a:spcAft>
              <a:defRPr/>
            </a:pPr>
            <a:endParaRPr lang="en-AU" dirty="0"/>
          </a:p>
        </p:txBody>
      </p:sp>
      <p:graphicFrame>
        <p:nvGraphicFramePr>
          <p:cNvPr id="5" name="Table 4"/>
          <p:cNvGraphicFramePr>
            <a:graphicFrameLocks noGrp="1"/>
          </p:cNvGraphicFramePr>
          <p:nvPr>
            <p:extLst>
              <p:ext uri="{D42A27DB-BD31-4B8C-83A1-F6EECF244321}">
                <p14:modId xmlns:p14="http://schemas.microsoft.com/office/powerpoint/2010/main" val="3358375925"/>
              </p:ext>
            </p:extLst>
          </p:nvPr>
        </p:nvGraphicFramePr>
        <p:xfrm>
          <a:off x="1417984" y="1577010"/>
          <a:ext cx="6824318" cy="2848940"/>
        </p:xfrm>
        <a:graphic>
          <a:graphicData uri="http://schemas.openxmlformats.org/drawingml/2006/table">
            <a:tbl>
              <a:tblPr firstRow="1" firstCol="1" bandRow="1"/>
              <a:tblGrid>
                <a:gridCol w="1922537">
                  <a:extLst>
                    <a:ext uri="{9D8B030D-6E8A-4147-A177-3AD203B41FA5}">
                      <a16:colId xmlns:a16="http://schemas.microsoft.com/office/drawing/2014/main" val="20000"/>
                    </a:ext>
                  </a:extLst>
                </a:gridCol>
                <a:gridCol w="541333">
                  <a:extLst>
                    <a:ext uri="{9D8B030D-6E8A-4147-A177-3AD203B41FA5}">
                      <a16:colId xmlns:a16="http://schemas.microsoft.com/office/drawing/2014/main" val="20001"/>
                    </a:ext>
                  </a:extLst>
                </a:gridCol>
                <a:gridCol w="1947733">
                  <a:extLst>
                    <a:ext uri="{9D8B030D-6E8A-4147-A177-3AD203B41FA5}">
                      <a16:colId xmlns:a16="http://schemas.microsoft.com/office/drawing/2014/main" val="20002"/>
                    </a:ext>
                  </a:extLst>
                </a:gridCol>
                <a:gridCol w="572637">
                  <a:extLst>
                    <a:ext uri="{9D8B030D-6E8A-4147-A177-3AD203B41FA5}">
                      <a16:colId xmlns:a16="http://schemas.microsoft.com/office/drawing/2014/main" val="20003"/>
                    </a:ext>
                  </a:extLst>
                </a:gridCol>
                <a:gridCol w="1840078">
                  <a:extLst>
                    <a:ext uri="{9D8B030D-6E8A-4147-A177-3AD203B41FA5}">
                      <a16:colId xmlns:a16="http://schemas.microsoft.com/office/drawing/2014/main" val="20004"/>
                    </a:ext>
                  </a:extLst>
                </a:gridCol>
              </a:tblGrid>
              <a:tr h="1246411">
                <a:tc>
                  <a:txBody>
                    <a:bodyPr/>
                    <a:lstStyle/>
                    <a:p>
                      <a:pPr algn="ctr">
                        <a:spcBef>
                          <a:spcPts val="600"/>
                        </a:spcBef>
                        <a:spcAft>
                          <a:spcPts val="600"/>
                        </a:spcAft>
                      </a:pPr>
                      <a:r>
                        <a:rPr lang="en-AU" sz="1600" b="1" dirty="0">
                          <a:solidFill>
                            <a:schemeClr val="tx1"/>
                          </a:solidFill>
                          <a:effectLst/>
                          <a:latin typeface="Arial"/>
                          <a:ea typeface="Calibri"/>
                          <a:cs typeface="Times New Roman"/>
                        </a:rPr>
                        <a:t>Simple</a:t>
                      </a:r>
                      <a:endParaRPr lang="en-AU" sz="1100" dirty="0">
                        <a:solidFill>
                          <a:schemeClr val="tx1"/>
                        </a:solidFill>
                        <a:effectLst/>
                        <a:latin typeface="Arial"/>
                        <a:ea typeface="Calibri"/>
                        <a:cs typeface="Times New Roman"/>
                      </a:endParaRPr>
                    </a:p>
                  </a:txBody>
                  <a:tcPr marL="68571" marR="68571" marT="0" marB="0" anchor="ctr">
                    <a:lnL>
                      <a:noFill/>
                    </a:lnL>
                    <a:lnR>
                      <a:noFill/>
                    </a:lnR>
                    <a:lnT>
                      <a:noFill/>
                    </a:lnT>
                    <a:lnB>
                      <a:noFill/>
                    </a:lnB>
                    <a:solidFill>
                      <a:schemeClr val="accent6">
                        <a:lumMod val="75000"/>
                      </a:schemeClr>
                    </a:solidFill>
                  </a:tcPr>
                </a:tc>
                <a:tc>
                  <a:txBody>
                    <a:bodyPr/>
                    <a:lstStyle/>
                    <a:p>
                      <a:pPr algn="just">
                        <a:spcBef>
                          <a:spcPts val="600"/>
                        </a:spcBef>
                        <a:spcAft>
                          <a:spcPts val="600"/>
                        </a:spcAft>
                      </a:pPr>
                      <a:r>
                        <a:rPr lang="en-AU" sz="1100" dirty="0">
                          <a:solidFill>
                            <a:schemeClr val="tx1"/>
                          </a:solidFill>
                          <a:effectLst/>
                          <a:latin typeface="Arial"/>
                          <a:ea typeface="Calibri"/>
                          <a:cs typeface="Times New Roman"/>
                        </a:rPr>
                        <a:t> </a:t>
                      </a:r>
                    </a:p>
                  </a:txBody>
                  <a:tcPr marL="68571" marR="68571" marT="0" marB="0" anchor="ctr">
                    <a:lnL>
                      <a:noFill/>
                    </a:lnL>
                    <a:lnR>
                      <a:noFill/>
                    </a:lnR>
                    <a:lnT>
                      <a:noFill/>
                    </a:lnT>
                    <a:lnB>
                      <a:noFill/>
                    </a:lnB>
                  </a:tcPr>
                </a:tc>
                <a:tc>
                  <a:txBody>
                    <a:bodyPr/>
                    <a:lstStyle/>
                    <a:p>
                      <a:pPr algn="ctr">
                        <a:spcBef>
                          <a:spcPts val="600"/>
                        </a:spcBef>
                        <a:spcAft>
                          <a:spcPts val="0"/>
                        </a:spcAft>
                      </a:pPr>
                      <a:r>
                        <a:rPr lang="en-AU" sz="1400" b="1" dirty="0">
                          <a:solidFill>
                            <a:schemeClr val="tx1"/>
                          </a:solidFill>
                          <a:effectLst/>
                          <a:latin typeface="Arial"/>
                          <a:ea typeface="Calibri"/>
                          <a:cs typeface="Times New Roman"/>
                        </a:rPr>
                        <a:t>Complements existing practice and resources</a:t>
                      </a:r>
                    </a:p>
                    <a:p>
                      <a:pPr algn="ctr">
                        <a:spcBef>
                          <a:spcPts val="0"/>
                        </a:spcBef>
                        <a:spcAft>
                          <a:spcPts val="600"/>
                        </a:spcAft>
                      </a:pPr>
                      <a:r>
                        <a:rPr lang="en-AU" sz="1400" b="1" dirty="0">
                          <a:solidFill>
                            <a:schemeClr val="tx1"/>
                          </a:solidFill>
                          <a:effectLst/>
                          <a:latin typeface="Arial"/>
                          <a:ea typeface="Calibri"/>
                          <a:cs typeface="Times New Roman"/>
                        </a:rPr>
                        <a:t>(A-frame)</a:t>
                      </a:r>
                      <a:endParaRPr lang="en-AU" sz="1100" dirty="0">
                        <a:solidFill>
                          <a:schemeClr val="tx1"/>
                        </a:solidFill>
                        <a:effectLst/>
                        <a:latin typeface="Arial"/>
                        <a:ea typeface="Calibri"/>
                        <a:cs typeface="Times New Roman"/>
                      </a:endParaRPr>
                    </a:p>
                  </a:txBody>
                  <a:tcPr marL="68571" marR="68571" marT="0" marB="0" anchor="ctr">
                    <a:lnL>
                      <a:noFill/>
                    </a:lnL>
                    <a:lnR>
                      <a:noFill/>
                    </a:lnR>
                    <a:lnT>
                      <a:noFill/>
                    </a:lnT>
                    <a:lnB>
                      <a:noFill/>
                    </a:lnB>
                    <a:solidFill>
                      <a:srgbClr val="E36C0A"/>
                    </a:solidFill>
                  </a:tcPr>
                </a:tc>
                <a:tc>
                  <a:txBody>
                    <a:bodyPr/>
                    <a:lstStyle/>
                    <a:p>
                      <a:pPr algn="just">
                        <a:spcBef>
                          <a:spcPts val="600"/>
                        </a:spcBef>
                        <a:spcAft>
                          <a:spcPts val="600"/>
                        </a:spcAft>
                      </a:pPr>
                      <a:r>
                        <a:rPr lang="en-AU" sz="1100" dirty="0">
                          <a:solidFill>
                            <a:schemeClr val="tx1"/>
                          </a:solidFill>
                          <a:effectLst/>
                          <a:latin typeface="Arial"/>
                          <a:ea typeface="Calibri"/>
                          <a:cs typeface="Times New Roman"/>
                        </a:rPr>
                        <a:t> </a:t>
                      </a:r>
                    </a:p>
                  </a:txBody>
                  <a:tcPr marL="68571" marR="68571" marT="0" marB="0" anchor="ctr">
                    <a:lnL>
                      <a:noFill/>
                    </a:lnL>
                    <a:lnR>
                      <a:noFill/>
                    </a:lnR>
                    <a:lnT>
                      <a:noFill/>
                    </a:lnT>
                    <a:lnB>
                      <a:noFill/>
                    </a:lnB>
                  </a:tcPr>
                </a:tc>
                <a:tc>
                  <a:txBody>
                    <a:bodyPr/>
                    <a:lstStyle/>
                    <a:p>
                      <a:pPr algn="ctr">
                        <a:spcBef>
                          <a:spcPts val="600"/>
                        </a:spcBef>
                        <a:spcAft>
                          <a:spcPts val="600"/>
                        </a:spcAft>
                      </a:pPr>
                      <a:r>
                        <a:rPr lang="en-AU" sz="1400" b="1">
                          <a:solidFill>
                            <a:schemeClr val="tx1"/>
                          </a:solidFill>
                          <a:effectLst/>
                          <a:latin typeface="Arial"/>
                          <a:ea typeface="Calibri"/>
                          <a:cs typeface="Times New Roman"/>
                        </a:rPr>
                        <a:t>Professional development for practitioners</a:t>
                      </a:r>
                      <a:endParaRPr lang="en-AU" sz="1100">
                        <a:solidFill>
                          <a:schemeClr val="tx1"/>
                        </a:solidFill>
                        <a:effectLst/>
                        <a:latin typeface="Arial"/>
                        <a:ea typeface="Calibri"/>
                        <a:cs typeface="Times New Roman"/>
                      </a:endParaRPr>
                    </a:p>
                  </a:txBody>
                  <a:tcPr marL="68571" marR="68571" marT="0" marB="0" anchor="ctr">
                    <a:lnL>
                      <a:noFill/>
                    </a:lnL>
                    <a:lnR>
                      <a:noFill/>
                    </a:lnR>
                    <a:lnT>
                      <a:noFill/>
                    </a:lnT>
                    <a:lnB>
                      <a:noFill/>
                    </a:lnB>
                    <a:solidFill>
                      <a:srgbClr val="E36C0A"/>
                    </a:solidFill>
                  </a:tcPr>
                </a:tc>
                <a:extLst>
                  <a:ext uri="{0D108BD9-81ED-4DB2-BD59-A6C34878D82A}">
                    <a16:rowId xmlns:a16="http://schemas.microsoft.com/office/drawing/2014/main" val="10000"/>
                  </a:ext>
                </a:extLst>
              </a:tr>
              <a:tr h="356118">
                <a:tc>
                  <a:txBody>
                    <a:bodyPr/>
                    <a:lstStyle/>
                    <a:p>
                      <a:pPr algn="ctr">
                        <a:spcAft>
                          <a:spcPts val="0"/>
                        </a:spcAft>
                      </a:pPr>
                      <a:r>
                        <a:rPr lang="en-AU" sz="1600" b="1">
                          <a:solidFill>
                            <a:schemeClr val="tx1"/>
                          </a:solidFill>
                          <a:effectLst/>
                          <a:latin typeface="Arial"/>
                          <a:ea typeface="Calibri"/>
                          <a:cs typeface="Times New Roman"/>
                        </a:rPr>
                        <a:t> </a:t>
                      </a:r>
                      <a:endParaRPr lang="en-AU" sz="1100">
                        <a:solidFill>
                          <a:schemeClr val="tx1"/>
                        </a:solidFill>
                        <a:effectLst/>
                        <a:latin typeface="Arial"/>
                        <a:ea typeface="Calibri"/>
                        <a:cs typeface="Times New Roman"/>
                      </a:endParaRPr>
                    </a:p>
                  </a:txBody>
                  <a:tcPr marL="68571" marR="68571" marT="0" marB="0" anchor="ctr">
                    <a:lnL>
                      <a:noFill/>
                    </a:lnL>
                    <a:lnR>
                      <a:noFill/>
                    </a:lnR>
                    <a:lnT>
                      <a:noFill/>
                    </a:lnT>
                    <a:lnB>
                      <a:noFill/>
                    </a:lnB>
                  </a:tcPr>
                </a:tc>
                <a:tc>
                  <a:txBody>
                    <a:bodyPr/>
                    <a:lstStyle/>
                    <a:p>
                      <a:pPr algn="just">
                        <a:spcAft>
                          <a:spcPts val="0"/>
                        </a:spcAft>
                      </a:pPr>
                      <a:r>
                        <a:rPr lang="en-AU" sz="1100">
                          <a:solidFill>
                            <a:schemeClr val="tx1"/>
                          </a:solidFill>
                          <a:effectLst/>
                          <a:latin typeface="Arial"/>
                          <a:ea typeface="Calibri"/>
                          <a:cs typeface="Times New Roman"/>
                        </a:rPr>
                        <a:t> </a:t>
                      </a:r>
                    </a:p>
                  </a:txBody>
                  <a:tcPr marL="68571" marR="68571" marT="0" marB="0" anchor="ctr">
                    <a:lnL>
                      <a:noFill/>
                    </a:lnL>
                    <a:lnR>
                      <a:noFill/>
                    </a:lnR>
                    <a:lnT>
                      <a:noFill/>
                    </a:lnT>
                    <a:lnB>
                      <a:noFill/>
                    </a:lnB>
                  </a:tcPr>
                </a:tc>
                <a:tc>
                  <a:txBody>
                    <a:bodyPr/>
                    <a:lstStyle/>
                    <a:p>
                      <a:pPr algn="ctr">
                        <a:spcAft>
                          <a:spcPts val="0"/>
                        </a:spcAft>
                      </a:pPr>
                      <a:r>
                        <a:rPr lang="en-AU" sz="1400" b="1">
                          <a:solidFill>
                            <a:schemeClr val="tx1"/>
                          </a:solidFill>
                          <a:effectLst/>
                          <a:latin typeface="Arial"/>
                          <a:ea typeface="Calibri"/>
                          <a:cs typeface="Times New Roman"/>
                        </a:rPr>
                        <a:t> </a:t>
                      </a:r>
                      <a:endParaRPr lang="en-AU" sz="1100">
                        <a:solidFill>
                          <a:schemeClr val="tx1"/>
                        </a:solidFill>
                        <a:effectLst/>
                        <a:latin typeface="Arial"/>
                        <a:ea typeface="Calibri"/>
                        <a:cs typeface="Times New Roman"/>
                      </a:endParaRPr>
                    </a:p>
                  </a:txBody>
                  <a:tcPr marL="68571" marR="68571" marT="0" marB="0" anchor="ctr">
                    <a:lnL>
                      <a:noFill/>
                    </a:lnL>
                    <a:lnR>
                      <a:noFill/>
                    </a:lnR>
                    <a:lnT>
                      <a:noFill/>
                    </a:lnT>
                    <a:lnB>
                      <a:noFill/>
                    </a:lnB>
                  </a:tcPr>
                </a:tc>
                <a:tc>
                  <a:txBody>
                    <a:bodyPr/>
                    <a:lstStyle/>
                    <a:p>
                      <a:pPr algn="just">
                        <a:spcAft>
                          <a:spcPts val="0"/>
                        </a:spcAft>
                      </a:pPr>
                      <a:r>
                        <a:rPr lang="en-AU" sz="1100" dirty="0">
                          <a:solidFill>
                            <a:schemeClr val="tx1"/>
                          </a:solidFill>
                          <a:effectLst/>
                          <a:latin typeface="Arial"/>
                          <a:ea typeface="Calibri"/>
                          <a:cs typeface="Times New Roman"/>
                        </a:rPr>
                        <a:t> </a:t>
                      </a:r>
                    </a:p>
                  </a:txBody>
                  <a:tcPr marL="68571" marR="68571" marT="0" marB="0" anchor="ctr">
                    <a:lnL>
                      <a:noFill/>
                    </a:lnL>
                    <a:lnR>
                      <a:noFill/>
                    </a:lnR>
                    <a:lnT>
                      <a:noFill/>
                    </a:lnT>
                    <a:lnB>
                      <a:noFill/>
                    </a:lnB>
                  </a:tcPr>
                </a:tc>
                <a:tc>
                  <a:txBody>
                    <a:bodyPr/>
                    <a:lstStyle/>
                    <a:p>
                      <a:pPr algn="ctr">
                        <a:spcAft>
                          <a:spcPts val="0"/>
                        </a:spcAft>
                      </a:pPr>
                      <a:r>
                        <a:rPr lang="en-AU" sz="1400" b="1">
                          <a:solidFill>
                            <a:schemeClr val="tx1"/>
                          </a:solidFill>
                          <a:effectLst/>
                          <a:latin typeface="Arial"/>
                          <a:ea typeface="Calibri"/>
                          <a:cs typeface="Times New Roman"/>
                        </a:rPr>
                        <a:t> </a:t>
                      </a:r>
                      <a:endParaRPr lang="en-AU" sz="1100">
                        <a:solidFill>
                          <a:schemeClr val="tx1"/>
                        </a:solidFill>
                        <a:effectLst/>
                        <a:latin typeface="Arial"/>
                        <a:ea typeface="Calibri"/>
                        <a:cs typeface="Times New Roman"/>
                      </a:endParaRPr>
                    </a:p>
                  </a:txBody>
                  <a:tcPr marL="68571" marR="68571" marT="0" marB="0" anchor="ctr">
                    <a:lnL>
                      <a:noFill/>
                    </a:lnL>
                    <a:lnR>
                      <a:noFill/>
                    </a:lnR>
                    <a:lnT>
                      <a:noFill/>
                    </a:lnT>
                    <a:lnB>
                      <a:noFill/>
                    </a:lnB>
                  </a:tcPr>
                </a:tc>
                <a:extLst>
                  <a:ext uri="{0D108BD9-81ED-4DB2-BD59-A6C34878D82A}">
                    <a16:rowId xmlns:a16="http://schemas.microsoft.com/office/drawing/2014/main" val="10001"/>
                  </a:ext>
                </a:extLst>
              </a:tr>
              <a:tr h="1246411">
                <a:tc>
                  <a:txBody>
                    <a:bodyPr/>
                    <a:lstStyle/>
                    <a:p>
                      <a:pPr algn="ctr">
                        <a:spcBef>
                          <a:spcPts val="600"/>
                        </a:spcBef>
                        <a:spcAft>
                          <a:spcPts val="600"/>
                        </a:spcAft>
                      </a:pPr>
                      <a:r>
                        <a:rPr lang="en-AU" sz="1400" b="1" dirty="0">
                          <a:solidFill>
                            <a:schemeClr val="tx1"/>
                          </a:solidFill>
                          <a:effectLst/>
                          <a:latin typeface="Arial"/>
                          <a:ea typeface="Calibri"/>
                          <a:cs typeface="Times New Roman"/>
                        </a:rPr>
                        <a:t>Links to validation process</a:t>
                      </a:r>
                      <a:endParaRPr lang="en-AU" sz="1100" dirty="0">
                        <a:solidFill>
                          <a:schemeClr val="tx1"/>
                        </a:solidFill>
                        <a:effectLst/>
                        <a:latin typeface="Arial"/>
                        <a:ea typeface="Calibri"/>
                        <a:cs typeface="Times New Roman"/>
                      </a:endParaRPr>
                    </a:p>
                  </a:txBody>
                  <a:tcPr marL="68571" marR="68571" marT="0" marB="0" anchor="ctr">
                    <a:lnL>
                      <a:noFill/>
                    </a:lnL>
                    <a:lnR>
                      <a:noFill/>
                    </a:lnR>
                    <a:lnT>
                      <a:noFill/>
                    </a:lnT>
                    <a:lnB>
                      <a:noFill/>
                    </a:lnB>
                    <a:solidFill>
                      <a:srgbClr val="E36C0A"/>
                    </a:solidFill>
                  </a:tcPr>
                </a:tc>
                <a:tc>
                  <a:txBody>
                    <a:bodyPr/>
                    <a:lstStyle/>
                    <a:p>
                      <a:pPr algn="just">
                        <a:spcBef>
                          <a:spcPts val="600"/>
                        </a:spcBef>
                        <a:spcAft>
                          <a:spcPts val="600"/>
                        </a:spcAft>
                      </a:pPr>
                      <a:r>
                        <a:rPr lang="en-AU" sz="1100" dirty="0">
                          <a:solidFill>
                            <a:schemeClr val="tx1"/>
                          </a:solidFill>
                          <a:effectLst/>
                          <a:latin typeface="Arial"/>
                          <a:ea typeface="Calibri"/>
                          <a:cs typeface="Times New Roman"/>
                        </a:rPr>
                        <a:t> </a:t>
                      </a:r>
                    </a:p>
                  </a:txBody>
                  <a:tcPr marL="68571" marR="68571" marT="0" marB="0" anchor="ctr">
                    <a:lnL>
                      <a:noFill/>
                    </a:lnL>
                    <a:lnR>
                      <a:noFill/>
                    </a:lnR>
                    <a:lnT>
                      <a:noFill/>
                    </a:lnT>
                    <a:lnB>
                      <a:noFill/>
                    </a:lnB>
                  </a:tcPr>
                </a:tc>
                <a:tc>
                  <a:txBody>
                    <a:bodyPr/>
                    <a:lstStyle/>
                    <a:p>
                      <a:pPr algn="ctr">
                        <a:spcBef>
                          <a:spcPts val="600"/>
                        </a:spcBef>
                        <a:spcAft>
                          <a:spcPts val="600"/>
                        </a:spcAft>
                      </a:pPr>
                      <a:r>
                        <a:rPr lang="en-AU" sz="1400" b="1" dirty="0">
                          <a:solidFill>
                            <a:schemeClr val="tx1"/>
                          </a:solidFill>
                          <a:effectLst/>
                          <a:latin typeface="Arial"/>
                          <a:ea typeface="Calibri"/>
                          <a:cs typeface="Times New Roman"/>
                        </a:rPr>
                        <a:t>Continuous improvement tool</a:t>
                      </a:r>
                      <a:endParaRPr lang="en-AU" sz="1100" dirty="0">
                        <a:solidFill>
                          <a:schemeClr val="tx1"/>
                        </a:solidFill>
                        <a:effectLst/>
                        <a:latin typeface="Arial"/>
                        <a:ea typeface="Calibri"/>
                        <a:cs typeface="Times New Roman"/>
                      </a:endParaRPr>
                    </a:p>
                  </a:txBody>
                  <a:tcPr marL="68571" marR="68571" marT="0" marB="0" anchor="ctr">
                    <a:lnL>
                      <a:noFill/>
                    </a:lnL>
                    <a:lnR>
                      <a:noFill/>
                    </a:lnR>
                    <a:lnT>
                      <a:noFill/>
                    </a:lnT>
                    <a:lnB>
                      <a:noFill/>
                    </a:lnB>
                    <a:solidFill>
                      <a:srgbClr val="E36C0A"/>
                    </a:solidFill>
                  </a:tcPr>
                </a:tc>
                <a:tc>
                  <a:txBody>
                    <a:bodyPr/>
                    <a:lstStyle/>
                    <a:p>
                      <a:pPr algn="just">
                        <a:spcBef>
                          <a:spcPts val="600"/>
                        </a:spcBef>
                        <a:spcAft>
                          <a:spcPts val="600"/>
                        </a:spcAft>
                      </a:pPr>
                      <a:r>
                        <a:rPr lang="en-AU" sz="1100" dirty="0">
                          <a:solidFill>
                            <a:schemeClr val="tx1"/>
                          </a:solidFill>
                          <a:effectLst/>
                          <a:latin typeface="Arial"/>
                          <a:ea typeface="Calibri"/>
                          <a:cs typeface="Times New Roman"/>
                        </a:rPr>
                        <a:t> </a:t>
                      </a:r>
                    </a:p>
                  </a:txBody>
                  <a:tcPr marL="68571" marR="68571" marT="0" marB="0" anchor="ctr">
                    <a:lnL>
                      <a:noFill/>
                    </a:lnL>
                    <a:lnR>
                      <a:noFill/>
                    </a:lnR>
                    <a:lnT>
                      <a:noFill/>
                    </a:lnT>
                    <a:lnB>
                      <a:noFill/>
                    </a:lnB>
                  </a:tcPr>
                </a:tc>
                <a:tc>
                  <a:txBody>
                    <a:bodyPr/>
                    <a:lstStyle/>
                    <a:p>
                      <a:pPr algn="ctr">
                        <a:spcBef>
                          <a:spcPts val="600"/>
                        </a:spcBef>
                        <a:spcAft>
                          <a:spcPts val="600"/>
                        </a:spcAft>
                      </a:pPr>
                      <a:r>
                        <a:rPr lang="en-AU" sz="1400" b="1" dirty="0">
                          <a:solidFill>
                            <a:schemeClr val="tx1"/>
                          </a:solidFill>
                          <a:effectLst/>
                          <a:latin typeface="Arial"/>
                          <a:ea typeface="Calibri"/>
                          <a:cs typeface="Times New Roman"/>
                        </a:rPr>
                        <a:t>Caters for different programs and learner groups</a:t>
                      </a:r>
                      <a:endParaRPr lang="en-AU" sz="1100" dirty="0">
                        <a:solidFill>
                          <a:schemeClr val="tx1"/>
                        </a:solidFill>
                        <a:effectLst/>
                        <a:latin typeface="Arial"/>
                        <a:ea typeface="Calibri"/>
                        <a:cs typeface="Times New Roman"/>
                      </a:endParaRPr>
                    </a:p>
                  </a:txBody>
                  <a:tcPr marL="68571" marR="68571" marT="0" marB="0" anchor="ctr">
                    <a:lnL>
                      <a:noFill/>
                    </a:lnL>
                    <a:lnR>
                      <a:noFill/>
                    </a:lnR>
                    <a:lnT>
                      <a:noFill/>
                    </a:lnT>
                    <a:lnB>
                      <a:noFill/>
                    </a:lnB>
                    <a:solidFill>
                      <a:srgbClr val="E36C0A"/>
                    </a:solidFill>
                  </a:tcPr>
                </a:tc>
                <a:extLst>
                  <a:ext uri="{0D108BD9-81ED-4DB2-BD59-A6C34878D82A}">
                    <a16:rowId xmlns:a16="http://schemas.microsoft.com/office/drawing/2014/main" val="10002"/>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554112921"/>
              </p:ext>
            </p:extLst>
          </p:nvPr>
        </p:nvGraphicFramePr>
        <p:xfrm>
          <a:off x="1417984" y="4598504"/>
          <a:ext cx="6824318" cy="1181584"/>
        </p:xfrm>
        <a:graphic>
          <a:graphicData uri="http://schemas.openxmlformats.org/drawingml/2006/table">
            <a:tbl>
              <a:tblPr firstRow="1" firstCol="1" bandRow="1"/>
              <a:tblGrid>
                <a:gridCol w="1922537">
                  <a:extLst>
                    <a:ext uri="{9D8B030D-6E8A-4147-A177-3AD203B41FA5}">
                      <a16:colId xmlns:a16="http://schemas.microsoft.com/office/drawing/2014/main" val="20000"/>
                    </a:ext>
                  </a:extLst>
                </a:gridCol>
                <a:gridCol w="541333">
                  <a:extLst>
                    <a:ext uri="{9D8B030D-6E8A-4147-A177-3AD203B41FA5}">
                      <a16:colId xmlns:a16="http://schemas.microsoft.com/office/drawing/2014/main" val="20001"/>
                    </a:ext>
                  </a:extLst>
                </a:gridCol>
                <a:gridCol w="1947733">
                  <a:extLst>
                    <a:ext uri="{9D8B030D-6E8A-4147-A177-3AD203B41FA5}">
                      <a16:colId xmlns:a16="http://schemas.microsoft.com/office/drawing/2014/main" val="20002"/>
                    </a:ext>
                  </a:extLst>
                </a:gridCol>
                <a:gridCol w="572637">
                  <a:extLst>
                    <a:ext uri="{9D8B030D-6E8A-4147-A177-3AD203B41FA5}">
                      <a16:colId xmlns:a16="http://schemas.microsoft.com/office/drawing/2014/main" val="20003"/>
                    </a:ext>
                  </a:extLst>
                </a:gridCol>
                <a:gridCol w="1840078">
                  <a:extLst>
                    <a:ext uri="{9D8B030D-6E8A-4147-A177-3AD203B41FA5}">
                      <a16:colId xmlns:a16="http://schemas.microsoft.com/office/drawing/2014/main" val="20004"/>
                    </a:ext>
                  </a:extLst>
                </a:gridCol>
              </a:tblGrid>
              <a:tr h="1181584">
                <a:tc>
                  <a:txBody>
                    <a:bodyPr/>
                    <a:lstStyle/>
                    <a:p>
                      <a:pPr algn="ctr">
                        <a:spcBef>
                          <a:spcPts val="600"/>
                        </a:spcBef>
                        <a:spcAft>
                          <a:spcPts val="600"/>
                        </a:spcAft>
                      </a:pPr>
                      <a:r>
                        <a:rPr lang="en-AU" sz="1400" b="1" dirty="0">
                          <a:solidFill>
                            <a:schemeClr val="tx1"/>
                          </a:solidFill>
                          <a:effectLst/>
                          <a:latin typeface="Arial"/>
                          <a:ea typeface="Calibri"/>
                          <a:cs typeface="Times New Roman"/>
                        </a:rPr>
                        <a:t>Embeds peer support</a:t>
                      </a:r>
                      <a:endParaRPr lang="en-AU" sz="1100" dirty="0">
                        <a:solidFill>
                          <a:schemeClr val="tx1"/>
                        </a:solidFill>
                        <a:effectLst/>
                        <a:latin typeface="Arial"/>
                        <a:ea typeface="Calibri"/>
                        <a:cs typeface="Times New Roman"/>
                      </a:endParaRPr>
                    </a:p>
                  </a:txBody>
                  <a:tcPr marL="68571" marR="68571" marT="0" marB="0" anchor="ctr">
                    <a:lnL>
                      <a:noFill/>
                    </a:lnL>
                    <a:lnR>
                      <a:noFill/>
                    </a:lnR>
                    <a:lnT>
                      <a:noFill/>
                    </a:lnT>
                    <a:lnB>
                      <a:noFill/>
                    </a:lnB>
                    <a:solidFill>
                      <a:srgbClr val="E36C0A"/>
                    </a:solidFill>
                  </a:tcPr>
                </a:tc>
                <a:tc>
                  <a:txBody>
                    <a:bodyPr/>
                    <a:lstStyle/>
                    <a:p>
                      <a:pPr algn="just">
                        <a:spcBef>
                          <a:spcPts val="600"/>
                        </a:spcBef>
                        <a:spcAft>
                          <a:spcPts val="600"/>
                        </a:spcAft>
                      </a:pPr>
                      <a:r>
                        <a:rPr lang="en-AU" sz="1100" dirty="0">
                          <a:solidFill>
                            <a:schemeClr val="tx1"/>
                          </a:solidFill>
                          <a:effectLst/>
                          <a:latin typeface="Arial"/>
                          <a:ea typeface="Calibri"/>
                          <a:cs typeface="Times New Roman"/>
                        </a:rPr>
                        <a:t> </a:t>
                      </a:r>
                    </a:p>
                  </a:txBody>
                  <a:tcPr marL="68571" marR="68571" marT="0" marB="0" anchor="ctr">
                    <a:lnL>
                      <a:noFill/>
                    </a:lnL>
                    <a:lnR>
                      <a:noFill/>
                    </a:lnR>
                    <a:lnT>
                      <a:noFill/>
                    </a:lnT>
                    <a:lnB>
                      <a:noFill/>
                    </a:lnB>
                  </a:tcPr>
                </a:tc>
                <a:tc>
                  <a:txBody>
                    <a:bodyPr/>
                    <a:lstStyle/>
                    <a:p>
                      <a:pPr algn="ctr">
                        <a:spcBef>
                          <a:spcPts val="600"/>
                        </a:spcBef>
                        <a:spcAft>
                          <a:spcPts val="600"/>
                        </a:spcAft>
                      </a:pPr>
                      <a:r>
                        <a:rPr lang="en-AU" sz="1400" b="1" dirty="0">
                          <a:solidFill>
                            <a:schemeClr val="tx1"/>
                          </a:solidFill>
                          <a:effectLst/>
                          <a:latin typeface="Arial"/>
                          <a:ea typeface="Calibri"/>
                          <a:cs typeface="Times New Roman"/>
                        </a:rPr>
                        <a:t>Face to face or online application</a:t>
                      </a:r>
                      <a:endParaRPr lang="en-AU" sz="1100" dirty="0">
                        <a:solidFill>
                          <a:schemeClr val="tx1"/>
                        </a:solidFill>
                        <a:effectLst/>
                        <a:latin typeface="Arial"/>
                        <a:ea typeface="Calibri"/>
                        <a:cs typeface="Times New Roman"/>
                      </a:endParaRPr>
                    </a:p>
                  </a:txBody>
                  <a:tcPr marL="68571" marR="68571" marT="0" marB="0" anchor="ctr">
                    <a:lnL>
                      <a:noFill/>
                    </a:lnL>
                    <a:lnR>
                      <a:noFill/>
                    </a:lnR>
                    <a:lnT>
                      <a:noFill/>
                    </a:lnT>
                    <a:lnB>
                      <a:noFill/>
                    </a:lnB>
                    <a:solidFill>
                      <a:srgbClr val="E36C0A"/>
                    </a:solidFill>
                  </a:tcPr>
                </a:tc>
                <a:tc>
                  <a:txBody>
                    <a:bodyPr/>
                    <a:lstStyle/>
                    <a:p>
                      <a:pPr algn="just">
                        <a:spcBef>
                          <a:spcPts val="600"/>
                        </a:spcBef>
                        <a:spcAft>
                          <a:spcPts val="600"/>
                        </a:spcAft>
                      </a:pPr>
                      <a:r>
                        <a:rPr lang="en-AU" sz="1100" dirty="0">
                          <a:solidFill>
                            <a:schemeClr val="tx1"/>
                          </a:solidFill>
                          <a:effectLst/>
                          <a:latin typeface="Arial"/>
                          <a:ea typeface="Calibri"/>
                          <a:cs typeface="Times New Roman"/>
                        </a:rPr>
                        <a:t> </a:t>
                      </a:r>
                    </a:p>
                  </a:txBody>
                  <a:tcPr marL="68571" marR="68571" marT="0" marB="0" anchor="ctr">
                    <a:lnL>
                      <a:noFill/>
                    </a:lnL>
                    <a:lnR>
                      <a:noFill/>
                    </a:lnR>
                    <a:lnT>
                      <a:noFill/>
                    </a:lnT>
                    <a:lnB>
                      <a:noFill/>
                    </a:lnB>
                  </a:tcPr>
                </a:tc>
                <a:tc>
                  <a:txBody>
                    <a:bodyPr/>
                    <a:lstStyle/>
                    <a:p>
                      <a:pPr algn="ctr">
                        <a:spcBef>
                          <a:spcPts val="600"/>
                        </a:spcBef>
                        <a:spcAft>
                          <a:spcPts val="600"/>
                        </a:spcAft>
                      </a:pPr>
                      <a:r>
                        <a:rPr lang="en-AU" sz="1400" b="1" dirty="0">
                          <a:solidFill>
                            <a:schemeClr val="tx1"/>
                          </a:solidFill>
                          <a:effectLst/>
                          <a:latin typeface="Arial"/>
                          <a:ea typeface="Calibri"/>
                          <a:cs typeface="Times New Roman"/>
                        </a:rPr>
                        <a:t>Can</a:t>
                      </a:r>
                      <a:r>
                        <a:rPr lang="en-AU" sz="1400" b="1" baseline="0" dirty="0">
                          <a:solidFill>
                            <a:schemeClr val="tx1"/>
                          </a:solidFill>
                          <a:effectLst/>
                          <a:latin typeface="Arial"/>
                          <a:ea typeface="Calibri"/>
                          <a:cs typeface="Times New Roman"/>
                        </a:rPr>
                        <a:t> be incorporated into induction and other planning activities</a:t>
                      </a:r>
                      <a:endParaRPr lang="en-AU" sz="1100" dirty="0">
                        <a:solidFill>
                          <a:schemeClr val="tx1"/>
                        </a:solidFill>
                        <a:effectLst/>
                        <a:latin typeface="Arial"/>
                        <a:ea typeface="Calibri"/>
                        <a:cs typeface="Times New Roman"/>
                      </a:endParaRPr>
                    </a:p>
                  </a:txBody>
                  <a:tcPr marL="68571" marR="68571" marT="0" marB="0" anchor="ctr">
                    <a:lnL>
                      <a:noFill/>
                    </a:lnL>
                    <a:lnR>
                      <a:noFill/>
                    </a:lnR>
                    <a:lnT>
                      <a:noFill/>
                    </a:lnT>
                    <a:lnB>
                      <a:noFill/>
                    </a:lnB>
                    <a:solidFill>
                      <a:srgbClr val="E36C0A"/>
                    </a:solidFill>
                  </a:tcPr>
                </a:tc>
                <a:extLst>
                  <a:ext uri="{0D108BD9-81ED-4DB2-BD59-A6C34878D82A}">
                    <a16:rowId xmlns:a16="http://schemas.microsoft.com/office/drawing/2014/main" val="10000"/>
                  </a:ext>
                </a:extLst>
              </a:tr>
            </a:tbl>
          </a:graphicData>
        </a:graphic>
      </p:graphicFrame>
    </p:spTree>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98575" y="404261"/>
            <a:ext cx="7023100" cy="684212"/>
          </a:xfrm>
        </p:spPr>
        <p:txBody>
          <a:bodyPr/>
          <a:lstStyle/>
          <a:p>
            <a:pPr eaLnBrk="1" fontAlgn="auto" hangingPunct="1">
              <a:spcAft>
                <a:spcPts val="0"/>
              </a:spcAft>
              <a:defRPr/>
            </a:pPr>
            <a:r>
              <a:rPr lang="en-AU" sz="2800" dirty="0"/>
              <a:t>Let’s revisit employability skills</a:t>
            </a:r>
          </a:p>
        </p:txBody>
      </p:sp>
      <p:graphicFrame>
        <p:nvGraphicFramePr>
          <p:cNvPr id="3" name="Diagram 2"/>
          <p:cNvGraphicFramePr/>
          <p:nvPr>
            <p:extLst>
              <p:ext uri="{D42A27DB-BD31-4B8C-83A1-F6EECF244321}">
                <p14:modId xmlns:p14="http://schemas.microsoft.com/office/powerpoint/2010/main" val="560197694"/>
              </p:ext>
            </p:extLst>
          </p:nvPr>
        </p:nvGraphicFramePr>
        <p:xfrm>
          <a:off x="1470992" y="1556027"/>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Pentagon 5"/>
          <p:cNvSpPr/>
          <p:nvPr/>
        </p:nvSpPr>
        <p:spPr>
          <a:xfrm>
            <a:off x="7129669" y="5420139"/>
            <a:ext cx="1192695" cy="675861"/>
          </a:xfrm>
          <a:prstGeom prst="homePlate">
            <a:avLst/>
          </a:prstGeom>
          <a:solidFill>
            <a:schemeClr val="bg1"/>
          </a:solidFill>
          <a:ln w="38100">
            <a:solidFill>
              <a:schemeClr val="accent6">
                <a:lumMod val="7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algn="ctr"/>
            <a:r>
              <a:rPr lang="en-AU" sz="2000" u="sng" dirty="0">
                <a:solidFill>
                  <a:schemeClr val="tx1"/>
                </a:solidFill>
                <a:latin typeface="Arial" pitchFamily="34" charset="0"/>
                <a:cs typeface="Arial" pitchFamily="34" charset="0"/>
                <a:hlinkClick r:id="rId8" action="ppaction://hlinksldjump"/>
              </a:rPr>
              <a:t>Review</a:t>
            </a:r>
            <a:endParaRPr lang="en-AU" sz="2000" u="sng" dirty="0">
              <a:solidFill>
                <a:schemeClr val="tx1"/>
              </a:solidFill>
              <a:latin typeface="Arial" pitchFamily="34" charset="0"/>
              <a:cs typeface="Arial" pitchFamily="34" charset="0"/>
            </a:endParaRPr>
          </a:p>
        </p:txBody>
      </p:sp>
    </p:spTree>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56846" y="514350"/>
            <a:ext cx="6161088" cy="684213"/>
          </a:xfrm>
        </p:spPr>
        <p:txBody>
          <a:bodyPr/>
          <a:lstStyle/>
          <a:p>
            <a:pPr eaLnBrk="1" fontAlgn="auto" hangingPunct="1">
              <a:spcAft>
                <a:spcPts val="0"/>
              </a:spcAft>
              <a:defRPr/>
            </a:pPr>
            <a:r>
              <a:rPr lang="en-AU" sz="3600" dirty="0"/>
              <a:t>Topics</a:t>
            </a:r>
          </a:p>
        </p:txBody>
      </p:sp>
      <p:sp>
        <p:nvSpPr>
          <p:cNvPr id="5" name="Text Placeholder 4"/>
          <p:cNvSpPr>
            <a:spLocks noGrp="1"/>
          </p:cNvSpPr>
          <p:nvPr>
            <p:ph type="body" sz="quarter" idx="12"/>
          </p:nvPr>
        </p:nvSpPr>
        <p:spPr>
          <a:xfrm>
            <a:off x="1306286" y="1610001"/>
            <a:ext cx="7223282" cy="5102225"/>
          </a:xfrm>
        </p:spPr>
        <p:txBody>
          <a:bodyPr/>
          <a:lstStyle/>
          <a:p>
            <a:pPr marL="342900" indent="-342900">
              <a:buFont typeface="Arial" pitchFamily="34" charset="0"/>
              <a:buChar char="•"/>
            </a:pPr>
            <a:r>
              <a:rPr lang="en-AU" sz="3200" b="1" dirty="0"/>
              <a:t>The purpose of the Quality Pre-accredited Framework</a:t>
            </a:r>
          </a:p>
          <a:p>
            <a:pPr marL="342900" indent="-342900">
              <a:buFont typeface="Arial" pitchFamily="34" charset="0"/>
              <a:buChar char="•"/>
            </a:pPr>
            <a:r>
              <a:rPr lang="en-AU" sz="3200" b="1" dirty="0"/>
              <a:t>Planning guide - focusing on course plan</a:t>
            </a:r>
          </a:p>
          <a:p>
            <a:pPr marL="342900" indent="-342900">
              <a:buFont typeface="Arial" pitchFamily="34" charset="0"/>
              <a:buChar char="•"/>
            </a:pPr>
            <a:r>
              <a:rPr lang="en-AU" sz="3200" b="1" dirty="0"/>
              <a:t>Teaching guide- focusing on learner plan</a:t>
            </a:r>
          </a:p>
          <a:p>
            <a:pPr marL="342900" indent="-342900">
              <a:buFont typeface="Arial" pitchFamily="34" charset="0"/>
              <a:buChar char="•"/>
            </a:pPr>
            <a:r>
              <a:rPr lang="en-AU" sz="3200" b="1" dirty="0"/>
              <a:t>Moderation </a:t>
            </a:r>
          </a:p>
          <a:p>
            <a:pPr marL="342900" indent="-342900">
              <a:buFont typeface="Arial" pitchFamily="34" charset="0"/>
              <a:buChar char="•"/>
            </a:pPr>
            <a:r>
              <a:rPr lang="en-AU" sz="3200" b="1" dirty="0"/>
              <a:t>Implementation </a:t>
            </a:r>
            <a:endParaRPr lang="en-AU" sz="3200" dirty="0"/>
          </a:p>
          <a:p>
            <a:pPr eaLnBrk="1" fontAlgn="auto" hangingPunct="1">
              <a:spcAft>
                <a:spcPts val="0"/>
              </a:spcAft>
              <a:tabLst>
                <a:tab pos="1431925" algn="l"/>
              </a:tabLst>
              <a:defRPr/>
            </a:pPr>
            <a:endParaRPr lang="en-AU" sz="2400" dirty="0"/>
          </a:p>
          <a:p>
            <a:pPr eaLnBrk="1" fontAlgn="auto" hangingPunct="1">
              <a:spcAft>
                <a:spcPts val="0"/>
              </a:spcAft>
              <a:tabLst>
                <a:tab pos="1431925" algn="l"/>
              </a:tabLst>
              <a:defRPr/>
            </a:pPr>
            <a:endParaRPr lang="en-AU" sz="2400" dirty="0"/>
          </a:p>
          <a:p>
            <a:pPr eaLnBrk="1" fontAlgn="auto" hangingPunct="1">
              <a:spcAft>
                <a:spcPts val="0"/>
              </a:spcAft>
              <a:tabLst>
                <a:tab pos="1431925" algn="l"/>
              </a:tabLst>
              <a:defRPr/>
            </a:pPr>
            <a:endParaRPr lang="en-AU" sz="2400" dirty="0"/>
          </a:p>
          <a:p>
            <a:pPr eaLnBrk="1" fontAlgn="auto" hangingPunct="1">
              <a:spcAft>
                <a:spcPts val="0"/>
              </a:spcAft>
              <a:tabLst>
                <a:tab pos="1431925" algn="l"/>
              </a:tabLst>
              <a:defRPr/>
            </a:pPr>
            <a:endParaRPr lang="en-AU" sz="2400" dirty="0"/>
          </a:p>
          <a:p>
            <a:pPr eaLnBrk="1" fontAlgn="auto" hangingPunct="1">
              <a:spcAft>
                <a:spcPts val="0"/>
              </a:spcAft>
              <a:tabLst>
                <a:tab pos="1431925" algn="l"/>
              </a:tabLst>
              <a:defRPr/>
            </a:pPr>
            <a:endParaRPr lang="en-AU" dirty="0"/>
          </a:p>
          <a:p>
            <a:pPr eaLnBrk="1" fontAlgn="auto" hangingPunct="1">
              <a:spcAft>
                <a:spcPts val="0"/>
              </a:spcAft>
              <a:tabLst>
                <a:tab pos="1431925" algn="l"/>
              </a:tabLst>
              <a:defRPr/>
            </a:pPr>
            <a:r>
              <a:rPr lang="en-AU" dirty="0"/>
              <a:t>	</a:t>
            </a:r>
          </a:p>
        </p:txBody>
      </p:sp>
    </p:spTree>
  </p:cSld>
  <p:clrMapOvr>
    <a:masterClrMapping/>
  </p:clrMapOvr>
  <p:transition spd="slow">
    <p:wipe dir="r"/>
  </p:transition>
</p:sld>
</file>

<file path=ppt/slides/slide2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20763" y="271463"/>
            <a:ext cx="6981825" cy="684212"/>
          </a:xfrm>
        </p:spPr>
        <p:txBody>
          <a:bodyPr/>
          <a:lstStyle/>
          <a:p>
            <a:pPr eaLnBrk="1" fontAlgn="auto" hangingPunct="1">
              <a:spcAft>
                <a:spcPts val="0"/>
              </a:spcAft>
              <a:defRPr/>
            </a:pPr>
            <a:r>
              <a:rPr lang="en-AU" sz="2800" dirty="0"/>
              <a:t>Employability skills</a:t>
            </a:r>
            <a:endParaRPr lang="en-AU" sz="2000" dirty="0"/>
          </a:p>
        </p:txBody>
      </p:sp>
      <p:sp>
        <p:nvSpPr>
          <p:cNvPr id="5" name="Content Placeholder 8"/>
          <p:cNvSpPr>
            <a:spLocks noGrp="1"/>
          </p:cNvSpPr>
          <p:nvPr>
            <p:ph sz="quarter" idx="12"/>
          </p:nvPr>
        </p:nvSpPr>
        <p:spPr>
          <a:xfrm>
            <a:off x="1108901" y="1095643"/>
            <a:ext cx="7213464" cy="4824000"/>
          </a:xfrm>
        </p:spPr>
        <p:txBody>
          <a:bodyPr/>
          <a:lstStyle/>
          <a:p>
            <a:pPr marL="2690813" indent="-2690813" eaLnBrk="1" fontAlgn="auto" hangingPunct="1">
              <a:lnSpc>
                <a:spcPct val="100000"/>
              </a:lnSpc>
              <a:spcBef>
                <a:spcPts val="600"/>
              </a:spcBef>
              <a:spcAft>
                <a:spcPts val="600"/>
              </a:spcAft>
              <a:tabLst>
                <a:tab pos="2425700" algn="l"/>
              </a:tabLst>
              <a:defRPr/>
            </a:pPr>
            <a:r>
              <a:rPr lang="en-AU" sz="2000" dirty="0">
                <a:solidFill>
                  <a:srgbClr val="0000FF"/>
                </a:solidFill>
              </a:rPr>
              <a:t>Employability skill 	May include…</a:t>
            </a:r>
          </a:p>
          <a:p>
            <a:pPr marL="2425700" indent="-2425700" eaLnBrk="1" fontAlgn="auto" hangingPunct="1">
              <a:lnSpc>
                <a:spcPct val="100000"/>
              </a:lnSpc>
              <a:spcBef>
                <a:spcPts val="600"/>
              </a:spcBef>
              <a:spcAft>
                <a:spcPts val="600"/>
              </a:spcAft>
              <a:tabLst>
                <a:tab pos="2425700" algn="l"/>
              </a:tabLst>
              <a:defRPr/>
            </a:pPr>
            <a:r>
              <a:rPr lang="en-AU" sz="2000" dirty="0">
                <a:solidFill>
                  <a:srgbClr val="0000FF"/>
                </a:solidFill>
              </a:rPr>
              <a:t>Communicatio</a:t>
            </a:r>
            <a:r>
              <a:rPr lang="en-AU" sz="2000" b="0" dirty="0">
                <a:solidFill>
                  <a:srgbClr val="0000FF"/>
                </a:solidFill>
              </a:rPr>
              <a:t>n	Reading; writing; speaking; listening and clarifying; numeracy; negotiating.</a:t>
            </a:r>
          </a:p>
          <a:p>
            <a:pPr marL="2425700" indent="-2425700" eaLnBrk="1" fontAlgn="auto" hangingPunct="1">
              <a:lnSpc>
                <a:spcPct val="100000"/>
              </a:lnSpc>
              <a:spcBef>
                <a:spcPts val="600"/>
              </a:spcBef>
              <a:spcAft>
                <a:spcPts val="600"/>
              </a:spcAft>
              <a:tabLst>
                <a:tab pos="2425700" algn="l"/>
              </a:tabLst>
              <a:defRPr/>
            </a:pPr>
            <a:r>
              <a:rPr lang="en-AU" sz="2000" dirty="0">
                <a:solidFill>
                  <a:srgbClr val="0000FF"/>
                </a:solidFill>
              </a:rPr>
              <a:t>Teamwork</a:t>
            </a:r>
            <a:r>
              <a:rPr lang="en-AU" sz="2000" b="0" dirty="0">
                <a:solidFill>
                  <a:srgbClr val="0000FF"/>
                </a:solidFill>
              </a:rPr>
              <a:t>	Working with diverse team members; practising inclusivity; supporting others; working in groups.</a:t>
            </a:r>
          </a:p>
          <a:p>
            <a:pPr marL="2425700" indent="-2425700" eaLnBrk="1" fontAlgn="auto" hangingPunct="1">
              <a:lnSpc>
                <a:spcPct val="100000"/>
              </a:lnSpc>
              <a:spcBef>
                <a:spcPts val="600"/>
              </a:spcBef>
              <a:spcAft>
                <a:spcPts val="600"/>
              </a:spcAft>
              <a:tabLst>
                <a:tab pos="2425700" algn="l"/>
              </a:tabLst>
              <a:defRPr/>
            </a:pPr>
            <a:r>
              <a:rPr lang="en-AU" sz="2000" dirty="0">
                <a:solidFill>
                  <a:srgbClr val="0000FF"/>
                </a:solidFill>
              </a:rPr>
              <a:t>Problem solving</a:t>
            </a:r>
            <a:r>
              <a:rPr lang="en-AU" sz="2000" b="0" dirty="0">
                <a:solidFill>
                  <a:srgbClr val="0000FF"/>
                </a:solidFill>
              </a:rPr>
              <a:t>	Anticipating problems; developing solutions; using mathematics to solve problems; evaluating results and making recommendations.</a:t>
            </a:r>
          </a:p>
          <a:p>
            <a:pPr marL="2425700" indent="-2425700" eaLnBrk="1" fontAlgn="auto" hangingPunct="1">
              <a:lnSpc>
                <a:spcPct val="100000"/>
              </a:lnSpc>
              <a:spcBef>
                <a:spcPts val="0"/>
              </a:spcBef>
              <a:spcAft>
                <a:spcPts val="0"/>
              </a:spcAft>
              <a:tabLst>
                <a:tab pos="2425700" algn="l"/>
              </a:tabLst>
              <a:defRPr/>
            </a:pPr>
            <a:r>
              <a:rPr lang="en-AU" sz="2000" dirty="0">
                <a:solidFill>
                  <a:srgbClr val="0000FF"/>
                </a:solidFill>
              </a:rPr>
              <a:t>Initiative and 	</a:t>
            </a:r>
            <a:r>
              <a:rPr lang="en-AU" sz="2000" b="0" dirty="0">
                <a:solidFill>
                  <a:srgbClr val="0000FF"/>
                </a:solidFill>
              </a:rPr>
              <a:t>Adapting to change; translating </a:t>
            </a:r>
            <a:endParaRPr lang="en-AU" sz="2000" dirty="0">
              <a:solidFill>
                <a:srgbClr val="0000FF"/>
              </a:solidFill>
            </a:endParaRPr>
          </a:p>
          <a:p>
            <a:pPr marL="2425700" indent="-2425700" eaLnBrk="1" fontAlgn="auto" hangingPunct="1">
              <a:lnSpc>
                <a:spcPct val="100000"/>
              </a:lnSpc>
              <a:spcBef>
                <a:spcPts val="0"/>
              </a:spcBef>
              <a:spcAft>
                <a:spcPts val="0"/>
              </a:spcAft>
              <a:tabLst>
                <a:tab pos="2425700" algn="l"/>
              </a:tabLst>
              <a:defRPr/>
            </a:pPr>
            <a:r>
              <a:rPr lang="en-AU" sz="2000" dirty="0">
                <a:solidFill>
                  <a:srgbClr val="0000FF"/>
                </a:solidFill>
              </a:rPr>
              <a:t>enterprise</a:t>
            </a:r>
            <a:r>
              <a:rPr lang="en-AU" sz="2000" b="0" dirty="0">
                <a:solidFill>
                  <a:srgbClr val="0000FF"/>
                </a:solidFill>
              </a:rPr>
              <a:t>	ideas into actions; assessing risk; developing creative solutions and long term vision.</a:t>
            </a:r>
          </a:p>
        </p:txBody>
      </p:sp>
    </p:spTree>
  </p:cSld>
  <p:clrMapOvr>
    <a:masterClrMapping/>
  </p:clrMapOvr>
  <p:transition spd="slow">
    <p:wipe dir="r"/>
  </p:transition>
</p:sld>
</file>

<file path=ppt/slides/slide21.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20763" y="271463"/>
            <a:ext cx="6981825" cy="684212"/>
          </a:xfrm>
        </p:spPr>
        <p:txBody>
          <a:bodyPr/>
          <a:lstStyle/>
          <a:p>
            <a:pPr eaLnBrk="1" fontAlgn="auto" hangingPunct="1">
              <a:spcAft>
                <a:spcPts val="0"/>
              </a:spcAft>
              <a:defRPr/>
            </a:pPr>
            <a:r>
              <a:rPr lang="en-AU" sz="2800" dirty="0"/>
              <a:t>Employability skills </a:t>
            </a:r>
            <a:r>
              <a:rPr lang="en-AU" sz="2000" dirty="0"/>
              <a:t>(</a:t>
            </a:r>
            <a:r>
              <a:rPr lang="en-AU" sz="2000" dirty="0" err="1"/>
              <a:t>cont</a:t>
            </a:r>
            <a:r>
              <a:rPr lang="en-AU" sz="2000" dirty="0"/>
              <a:t>)</a:t>
            </a:r>
          </a:p>
        </p:txBody>
      </p:sp>
      <p:sp>
        <p:nvSpPr>
          <p:cNvPr id="9" name="Content Placeholder 8"/>
          <p:cNvSpPr>
            <a:spLocks noGrp="1"/>
          </p:cNvSpPr>
          <p:nvPr>
            <p:ph sz="quarter" idx="12"/>
          </p:nvPr>
        </p:nvSpPr>
        <p:spPr>
          <a:xfrm>
            <a:off x="1006475" y="1082675"/>
            <a:ext cx="7607300" cy="5105400"/>
          </a:xfrm>
        </p:spPr>
        <p:txBody>
          <a:bodyPr/>
          <a:lstStyle/>
          <a:p>
            <a:pPr marL="2517775" indent="-2517775" eaLnBrk="1" fontAlgn="auto" hangingPunct="1">
              <a:lnSpc>
                <a:spcPct val="100000"/>
              </a:lnSpc>
              <a:spcBef>
                <a:spcPts val="600"/>
              </a:spcBef>
              <a:spcAft>
                <a:spcPts val="600"/>
              </a:spcAft>
              <a:tabLst>
                <a:tab pos="2517775" algn="l"/>
              </a:tabLst>
              <a:defRPr/>
            </a:pPr>
            <a:r>
              <a:rPr lang="en-AU" sz="2000" dirty="0">
                <a:solidFill>
                  <a:srgbClr val="0000FF"/>
                </a:solidFill>
              </a:rPr>
              <a:t>Employability skill 	May include…</a:t>
            </a:r>
          </a:p>
          <a:p>
            <a:pPr marL="2517775" indent="-2517775" eaLnBrk="1" fontAlgn="auto" hangingPunct="1">
              <a:lnSpc>
                <a:spcPct val="100000"/>
              </a:lnSpc>
              <a:spcBef>
                <a:spcPts val="0"/>
              </a:spcBef>
              <a:spcAft>
                <a:spcPts val="0"/>
              </a:spcAft>
              <a:tabLst>
                <a:tab pos="2517775" algn="l"/>
              </a:tabLst>
              <a:defRPr/>
            </a:pPr>
            <a:r>
              <a:rPr lang="en-AU" sz="2000" dirty="0">
                <a:solidFill>
                  <a:srgbClr val="0000FF"/>
                </a:solidFill>
              </a:rPr>
              <a:t>Planning and 	</a:t>
            </a:r>
            <a:r>
              <a:rPr lang="en-AU" sz="2000" b="0" dirty="0">
                <a:solidFill>
                  <a:srgbClr val="0000FF"/>
                </a:solidFill>
              </a:rPr>
              <a:t>Managing priorities; meeting </a:t>
            </a:r>
            <a:endParaRPr lang="en-AU" sz="2000" dirty="0">
              <a:solidFill>
                <a:srgbClr val="0000FF"/>
              </a:solidFill>
            </a:endParaRPr>
          </a:p>
          <a:p>
            <a:pPr marL="2517775" indent="-2517775" eaLnBrk="1" fontAlgn="auto" hangingPunct="1">
              <a:lnSpc>
                <a:spcPct val="100000"/>
              </a:lnSpc>
              <a:spcBef>
                <a:spcPts val="0"/>
              </a:spcBef>
              <a:spcAft>
                <a:spcPts val="0"/>
              </a:spcAft>
              <a:tabLst>
                <a:tab pos="2517775" algn="l"/>
              </a:tabLst>
              <a:defRPr/>
            </a:pPr>
            <a:r>
              <a:rPr lang="en-AU" sz="2000" dirty="0">
                <a:solidFill>
                  <a:srgbClr val="0000FF"/>
                </a:solidFill>
              </a:rPr>
              <a:t>organising</a:t>
            </a:r>
            <a:r>
              <a:rPr lang="en-AU" sz="2000" b="0" dirty="0">
                <a:solidFill>
                  <a:srgbClr val="0000FF"/>
                </a:solidFill>
              </a:rPr>
              <a:t>	timelines; monitoring progress; setting goals; employing strategies to monitor achievement; planning pathways.</a:t>
            </a:r>
          </a:p>
          <a:p>
            <a:pPr marL="2517775" indent="-2517775" eaLnBrk="1" fontAlgn="auto" hangingPunct="1">
              <a:lnSpc>
                <a:spcPct val="100000"/>
              </a:lnSpc>
              <a:spcBef>
                <a:spcPts val="600"/>
              </a:spcBef>
              <a:spcAft>
                <a:spcPts val="600"/>
              </a:spcAft>
              <a:tabLst>
                <a:tab pos="2517775" algn="l"/>
              </a:tabLst>
              <a:defRPr/>
            </a:pPr>
            <a:r>
              <a:rPr lang="en-AU" sz="2000" dirty="0">
                <a:solidFill>
                  <a:srgbClr val="0000FF"/>
                </a:solidFill>
              </a:rPr>
              <a:t>Self management</a:t>
            </a:r>
            <a:r>
              <a:rPr lang="en-AU" sz="2000" b="0" dirty="0">
                <a:solidFill>
                  <a:srgbClr val="0000FF"/>
                </a:solidFill>
              </a:rPr>
              <a:t>	Setting personal goals; evaluating own progress; completing delegated tasks; prioritising; time management; taking personal responsibility.</a:t>
            </a:r>
          </a:p>
          <a:p>
            <a:pPr marL="2517775" indent="-2517775" eaLnBrk="1" fontAlgn="auto" hangingPunct="1">
              <a:lnSpc>
                <a:spcPct val="100000"/>
              </a:lnSpc>
              <a:spcBef>
                <a:spcPts val="600"/>
              </a:spcBef>
              <a:spcAft>
                <a:spcPts val="600"/>
              </a:spcAft>
              <a:tabLst>
                <a:tab pos="2517775" algn="l"/>
              </a:tabLst>
              <a:defRPr/>
            </a:pPr>
            <a:r>
              <a:rPr lang="en-AU" sz="2000" dirty="0">
                <a:solidFill>
                  <a:srgbClr val="0000FF"/>
                </a:solidFill>
              </a:rPr>
              <a:t>Learning</a:t>
            </a:r>
            <a:r>
              <a:rPr lang="en-AU" sz="2000" b="0" dirty="0">
                <a:solidFill>
                  <a:srgbClr val="0000FF"/>
                </a:solidFill>
              </a:rPr>
              <a:t>	Managing own learning; identifying own learning style and strengths; accessing mentor/networks; contributing to the learning environment.</a:t>
            </a:r>
          </a:p>
          <a:p>
            <a:pPr marL="2517775" indent="-2517775" eaLnBrk="1" fontAlgn="auto" hangingPunct="1">
              <a:lnSpc>
                <a:spcPct val="100000"/>
              </a:lnSpc>
              <a:spcBef>
                <a:spcPts val="600"/>
              </a:spcBef>
              <a:spcAft>
                <a:spcPts val="600"/>
              </a:spcAft>
              <a:tabLst>
                <a:tab pos="2517775" algn="l"/>
              </a:tabLst>
              <a:defRPr/>
            </a:pPr>
            <a:r>
              <a:rPr lang="en-AU" sz="2000" dirty="0">
                <a:solidFill>
                  <a:srgbClr val="0000FF"/>
                </a:solidFill>
              </a:rPr>
              <a:t>Technology</a:t>
            </a:r>
            <a:r>
              <a:rPr lang="en-AU" sz="2000" b="0" dirty="0">
                <a:solidFill>
                  <a:srgbClr val="0000FF"/>
                </a:solidFill>
              </a:rPr>
              <a:t>	Applying technology to access and manage information; </a:t>
            </a:r>
            <a:r>
              <a:rPr lang="en-AU" sz="2000" b="0" dirty="0" err="1">
                <a:solidFill>
                  <a:srgbClr val="0000FF"/>
                </a:solidFill>
              </a:rPr>
              <a:t>inc</a:t>
            </a:r>
            <a:r>
              <a:rPr lang="en-AU" sz="2000" b="0" dirty="0">
                <a:solidFill>
                  <a:srgbClr val="0000FF"/>
                </a:solidFill>
              </a:rPr>
              <a:t> computers, the internet, emails; selecting appropriate software; using office equipment.</a:t>
            </a:r>
          </a:p>
        </p:txBody>
      </p:sp>
    </p:spTree>
    <p:extLst>
      <p:ext uri="{BB962C8B-B14F-4D97-AF65-F5344CB8AC3E}">
        <p14:creationId xmlns:p14="http://schemas.microsoft.com/office/powerpoint/2010/main" val="3070030917"/>
      </p:ext>
    </p:extLst>
  </p:cSld>
  <p:clrMapOvr>
    <a:masterClrMapping/>
  </p:clrMapOvr>
  <p:transition spd="slow">
    <p:wipe dir="r"/>
  </p:transition>
</p:sld>
</file>

<file path=ppt/slides/slide2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6" name="Content Placeholder 8"/>
          <p:cNvSpPr>
            <a:spLocks noGrp="1"/>
          </p:cNvSpPr>
          <p:nvPr>
            <p:ph sz="quarter" idx="12"/>
          </p:nvPr>
        </p:nvSpPr>
        <p:spPr>
          <a:xfrm>
            <a:off x="130628" y="319314"/>
            <a:ext cx="9013371" cy="6538686"/>
          </a:xfrm>
        </p:spPr>
        <p:txBody>
          <a:bodyPr/>
          <a:lstStyle/>
          <a:p>
            <a:pPr eaLnBrk="1" fontAlgn="auto" hangingPunct="1">
              <a:spcAft>
                <a:spcPts val="0"/>
              </a:spcAft>
              <a:defRPr/>
            </a:pPr>
            <a:r>
              <a:rPr lang="en-AU" sz="2800" dirty="0">
                <a:solidFill>
                  <a:srgbClr val="0000FF"/>
                </a:solidFill>
              </a:rPr>
              <a:t>Moderation: A Four Step Process</a:t>
            </a:r>
          </a:p>
          <a:p>
            <a:pPr eaLnBrk="1" fontAlgn="auto" hangingPunct="1">
              <a:spcAft>
                <a:spcPts val="0"/>
              </a:spcAft>
              <a:defRPr/>
            </a:pPr>
            <a:r>
              <a:rPr lang="en-AU" sz="2800" dirty="0">
                <a:solidFill>
                  <a:schemeClr val="accent1">
                    <a:lumMod val="50000"/>
                  </a:schemeClr>
                </a:solidFill>
              </a:rPr>
              <a:t>STEP 1: PREPARE</a:t>
            </a:r>
          </a:p>
          <a:p>
            <a:pPr eaLnBrk="1" fontAlgn="auto" hangingPunct="1">
              <a:spcAft>
                <a:spcPts val="0"/>
              </a:spcAft>
              <a:defRPr/>
            </a:pPr>
            <a:endParaRPr lang="en-AU" sz="2800" dirty="0">
              <a:solidFill>
                <a:schemeClr val="accent1">
                  <a:lumMod val="50000"/>
                </a:schemeClr>
              </a:solidFill>
            </a:endParaRPr>
          </a:p>
          <a:p>
            <a:pPr eaLnBrk="1" fontAlgn="auto" hangingPunct="1">
              <a:spcAft>
                <a:spcPts val="0"/>
              </a:spcAft>
              <a:defRPr/>
            </a:pPr>
            <a:endParaRPr lang="en-AU" sz="2800" dirty="0">
              <a:solidFill>
                <a:schemeClr val="accent1">
                  <a:lumMod val="50000"/>
                </a:schemeClr>
              </a:solidFill>
            </a:endParaRPr>
          </a:p>
          <a:p>
            <a:pPr eaLnBrk="1" fontAlgn="auto" hangingPunct="1">
              <a:spcAft>
                <a:spcPts val="0"/>
              </a:spcAft>
              <a:defRPr/>
            </a:pPr>
            <a:endParaRPr lang="en-AU" sz="2800" dirty="0">
              <a:solidFill>
                <a:schemeClr val="accent1">
                  <a:lumMod val="50000"/>
                </a:schemeClr>
              </a:solidFill>
            </a:endParaRPr>
          </a:p>
          <a:p>
            <a:pPr eaLnBrk="1" fontAlgn="auto" hangingPunct="1">
              <a:spcAft>
                <a:spcPts val="0"/>
              </a:spcAft>
              <a:defRPr/>
            </a:pPr>
            <a:endParaRPr lang="en-AU" sz="2800" dirty="0">
              <a:solidFill>
                <a:schemeClr val="accent1">
                  <a:lumMod val="50000"/>
                </a:schemeClr>
              </a:solidFill>
            </a:endParaRPr>
          </a:p>
          <a:p>
            <a:pPr eaLnBrk="1" fontAlgn="auto" hangingPunct="1">
              <a:spcAft>
                <a:spcPts val="0"/>
              </a:spcAft>
              <a:defRPr/>
            </a:pPr>
            <a:endParaRPr lang="en-AU" sz="2800" dirty="0">
              <a:solidFill>
                <a:schemeClr val="accent1">
                  <a:lumMod val="50000"/>
                </a:schemeClr>
              </a:solidFill>
            </a:endParaRPr>
          </a:p>
          <a:p>
            <a:pPr eaLnBrk="1" fontAlgn="auto" hangingPunct="1">
              <a:spcAft>
                <a:spcPts val="0"/>
              </a:spcAft>
              <a:defRPr/>
            </a:pPr>
            <a:r>
              <a:rPr lang="en-AU" sz="2800" dirty="0">
                <a:solidFill>
                  <a:srgbClr val="0000FF"/>
                </a:solidFill>
              </a:rPr>
              <a:t> </a:t>
            </a:r>
          </a:p>
          <a:p>
            <a:pPr eaLnBrk="1" fontAlgn="auto" hangingPunct="1">
              <a:spcAft>
                <a:spcPts val="0"/>
              </a:spcAft>
              <a:defRPr/>
            </a:pPr>
            <a:endParaRPr lang="en-AU" sz="2800" dirty="0">
              <a:solidFill>
                <a:srgbClr val="0000FF"/>
              </a:solidFill>
            </a:endParaRPr>
          </a:p>
          <a:p>
            <a:pPr eaLnBrk="1" fontAlgn="auto" hangingPunct="1">
              <a:spcAft>
                <a:spcPts val="0"/>
              </a:spcAft>
              <a:defRPr/>
            </a:pPr>
            <a:endParaRPr lang="en-AU" sz="2800" dirty="0"/>
          </a:p>
        </p:txBody>
      </p:sp>
      <p:graphicFrame>
        <p:nvGraphicFramePr>
          <p:cNvPr id="7" name="Diagram 6"/>
          <p:cNvGraphicFramePr>
            <a:graphicFrameLocks/>
          </p:cNvGraphicFramePr>
          <p:nvPr>
            <p:extLst>
              <p:ext uri="{D42A27DB-BD31-4B8C-83A1-F6EECF244321}">
                <p14:modId xmlns:p14="http://schemas.microsoft.com/office/powerpoint/2010/main" val="3732863264"/>
              </p:ext>
            </p:extLst>
          </p:nvPr>
        </p:nvGraphicFramePr>
        <p:xfrm>
          <a:off x="169593" y="1778466"/>
          <a:ext cx="8683924" cy="45042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99722" y="3625416"/>
            <a:ext cx="665265" cy="642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59965" y="5440964"/>
            <a:ext cx="665265" cy="642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9803856"/>
      </p:ext>
    </p:extLst>
  </p:cSld>
  <p:clrMapOvr>
    <a:masterClrMapping/>
  </p:clrMapOvr>
  <p:transition spd="slow">
    <p:wipe dir="r"/>
  </p:transition>
</p:sld>
</file>

<file path=ppt/slides/slide23.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Content Placeholder 8"/>
          <p:cNvSpPr>
            <a:spLocks noGrp="1"/>
          </p:cNvSpPr>
          <p:nvPr>
            <p:ph sz="quarter" idx="12"/>
          </p:nvPr>
        </p:nvSpPr>
        <p:spPr>
          <a:xfrm>
            <a:off x="208751" y="203199"/>
            <a:ext cx="7816261" cy="6555003"/>
          </a:xfrm>
        </p:spPr>
        <p:txBody>
          <a:bodyPr/>
          <a:lstStyle/>
          <a:p>
            <a:pPr eaLnBrk="1" fontAlgn="auto" hangingPunct="1">
              <a:spcAft>
                <a:spcPts val="0"/>
              </a:spcAft>
              <a:defRPr/>
            </a:pPr>
            <a:r>
              <a:rPr lang="en-AU" sz="2800" dirty="0">
                <a:solidFill>
                  <a:srgbClr val="0000FF"/>
                </a:solidFill>
              </a:rPr>
              <a:t>STEP 2: RECORD</a:t>
            </a:r>
          </a:p>
          <a:p>
            <a:pPr eaLnBrk="1" fontAlgn="auto" hangingPunct="1">
              <a:spcAft>
                <a:spcPts val="0"/>
              </a:spcAft>
              <a:defRPr/>
            </a:pPr>
            <a:endParaRPr lang="en-AU" sz="2800" dirty="0"/>
          </a:p>
        </p:txBody>
      </p:sp>
      <p:grpSp>
        <p:nvGrpSpPr>
          <p:cNvPr id="3" name="Group 2"/>
          <p:cNvGrpSpPr/>
          <p:nvPr/>
        </p:nvGrpSpPr>
        <p:grpSpPr>
          <a:xfrm>
            <a:off x="116114" y="1447411"/>
            <a:ext cx="8926286" cy="3991561"/>
            <a:chOff x="0" y="0"/>
            <a:chExt cx="6591300" cy="2450467"/>
          </a:xfrm>
        </p:grpSpPr>
        <p:sp>
          <p:nvSpPr>
            <p:cNvPr id="4" name="Rounded Rectangle 3"/>
            <p:cNvSpPr/>
            <p:nvPr/>
          </p:nvSpPr>
          <p:spPr>
            <a:xfrm>
              <a:off x="0" y="0"/>
              <a:ext cx="6591300" cy="2450467"/>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5" name="Rounded Rectangle 4"/>
            <p:cNvSpPr/>
            <p:nvPr/>
          </p:nvSpPr>
          <p:spPr>
            <a:xfrm>
              <a:off x="119622" y="119622"/>
              <a:ext cx="6352056" cy="22112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AU" sz="2400" b="1" kern="1200" dirty="0">
                  <a:solidFill>
                    <a:sysClr val="window" lastClr="FFFFFF"/>
                  </a:solidFill>
                  <a:latin typeface="Arial" pitchFamily="34" charset="0"/>
                  <a:ea typeface="+mn-ea"/>
                  <a:cs typeface="Arial" pitchFamily="34" charset="0"/>
                </a:rPr>
                <a:t>Practitioner and peers</a:t>
              </a:r>
            </a:p>
            <a:p>
              <a:pPr lvl="0" algn="l" defTabSz="889000">
                <a:lnSpc>
                  <a:spcPct val="90000"/>
                </a:lnSpc>
                <a:spcBef>
                  <a:spcPct val="0"/>
                </a:spcBef>
                <a:spcAft>
                  <a:spcPts val="1800"/>
                </a:spcAft>
              </a:pPr>
              <a:r>
                <a:rPr lang="en-AU" sz="2000" kern="1200" dirty="0">
                  <a:solidFill>
                    <a:sysClr val="window" lastClr="FFFFFF"/>
                  </a:solidFill>
                  <a:latin typeface="Arial" pitchFamily="34" charset="0"/>
                  <a:cs typeface="Arial" pitchFamily="34" charset="0"/>
                </a:rPr>
                <a:t>Use the </a:t>
              </a:r>
              <a:r>
                <a:rPr lang="en-AU" sz="2000" b="1" kern="1200" dirty="0">
                  <a:solidFill>
                    <a:sysClr val="window" lastClr="FFFFFF"/>
                  </a:solidFill>
                  <a:latin typeface="Arial" pitchFamily="34" charset="0"/>
                  <a:cs typeface="Arial" pitchFamily="34" charset="0"/>
                </a:rPr>
                <a:t>Moderation Guide </a:t>
              </a:r>
              <a:r>
                <a:rPr lang="en-AU" sz="2000" kern="1200" dirty="0">
                  <a:solidFill>
                    <a:sysClr val="window" lastClr="FFFFFF"/>
                  </a:solidFill>
                  <a:latin typeface="Arial" pitchFamily="34" charset="0"/>
                  <a:cs typeface="Arial" pitchFamily="34" charset="0"/>
                </a:rPr>
                <a:t>and </a:t>
              </a:r>
              <a:r>
                <a:rPr lang="en-AU" sz="2000" b="1" kern="1200" dirty="0">
                  <a:solidFill>
                    <a:sysClr val="window" lastClr="FFFFFF"/>
                  </a:solidFill>
                  <a:latin typeface="Arial" pitchFamily="34" charset="0"/>
                  <a:cs typeface="Arial" pitchFamily="34" charset="0"/>
                </a:rPr>
                <a:t>Moderation Tool </a:t>
              </a:r>
              <a:r>
                <a:rPr lang="en-AU" sz="2000" kern="1200" dirty="0">
                  <a:solidFill>
                    <a:sysClr val="window" lastClr="FFFFFF"/>
                  </a:solidFill>
                  <a:latin typeface="Arial" pitchFamily="34" charset="0"/>
                  <a:cs typeface="Arial" pitchFamily="34" charset="0"/>
                </a:rPr>
                <a:t>to review the delivery and assessment of the course in line with employability skills and  the Quality Indicators</a:t>
              </a:r>
            </a:p>
            <a:p>
              <a:pPr lvl="0" defTabSz="889000">
                <a:lnSpc>
                  <a:spcPct val="90000"/>
                </a:lnSpc>
                <a:spcAft>
                  <a:spcPts val="1800"/>
                </a:spcAft>
              </a:pPr>
              <a:r>
                <a:rPr lang="en-AU" sz="2000" kern="1200" dirty="0">
                  <a:solidFill>
                    <a:sysClr val="window" lastClr="FFFFFF"/>
                  </a:solidFill>
                  <a:latin typeface="Arial" pitchFamily="34" charset="0"/>
                  <a:cs typeface="Arial" pitchFamily="34" charset="0"/>
                </a:rPr>
                <a:t>Complete the </a:t>
              </a:r>
              <a:r>
                <a:rPr lang="en-AU" sz="2000" b="1" kern="1200" dirty="0">
                  <a:solidFill>
                    <a:sysClr val="window" lastClr="FFFFFF"/>
                  </a:solidFill>
                  <a:latin typeface="Arial" pitchFamily="34" charset="0"/>
                  <a:cs typeface="Arial" pitchFamily="34" charset="0"/>
                </a:rPr>
                <a:t>Moderation Summary </a:t>
              </a:r>
              <a:r>
                <a:rPr lang="en-AU" sz="2000" kern="1200" dirty="0">
                  <a:solidFill>
                    <a:sysClr val="window" lastClr="FFFFFF"/>
                  </a:solidFill>
                  <a:latin typeface="Arial" pitchFamily="34" charset="0"/>
                  <a:cs typeface="Arial" pitchFamily="34" charset="0"/>
                </a:rPr>
                <a:t>including </a:t>
              </a:r>
              <a:r>
                <a:rPr lang="en-AU" sz="2000" dirty="0">
                  <a:solidFill>
                    <a:sysClr val="window" lastClr="FFFFFF"/>
                  </a:solidFill>
                  <a:latin typeface="Arial" pitchFamily="34" charset="0"/>
                  <a:cs typeface="Arial" pitchFamily="34" charset="0"/>
                </a:rPr>
                <a:t>continuous improvement recommendations</a:t>
              </a:r>
              <a:endParaRPr lang="en-AU" sz="2000" kern="1200" dirty="0">
                <a:solidFill>
                  <a:sysClr val="window" lastClr="FFFFFF"/>
                </a:solidFill>
                <a:latin typeface="Arial" pitchFamily="34" charset="0"/>
                <a:cs typeface="Arial" pitchFamily="34" charset="0"/>
              </a:endParaRPr>
            </a:p>
            <a:p>
              <a:pPr lvl="0" algn="l" defTabSz="889000">
                <a:lnSpc>
                  <a:spcPct val="90000"/>
                </a:lnSpc>
                <a:spcBef>
                  <a:spcPct val="0"/>
                </a:spcBef>
                <a:spcAft>
                  <a:spcPct val="35000"/>
                </a:spcAft>
              </a:pPr>
              <a:r>
                <a:rPr lang="en-AU" sz="2000" kern="1200" dirty="0">
                  <a:solidFill>
                    <a:sysClr val="window" lastClr="FFFFFF"/>
                  </a:solidFill>
                  <a:latin typeface="Arial" pitchFamily="34" charset="0"/>
                  <a:cs typeface="Arial" pitchFamily="34" charset="0"/>
                </a:rPr>
                <a:t>Practitioners and peers sign off on moderation activity using the </a:t>
              </a:r>
              <a:r>
                <a:rPr lang="en-AU" sz="2000" b="1" kern="1200" dirty="0">
                  <a:solidFill>
                    <a:sysClr val="window" lastClr="FFFFFF"/>
                  </a:solidFill>
                  <a:latin typeface="Arial" pitchFamily="34" charset="0"/>
                  <a:cs typeface="Arial" pitchFamily="34" charset="0"/>
                </a:rPr>
                <a:t>Moderation Summary </a:t>
              </a:r>
              <a:r>
                <a:rPr lang="en-AU" sz="2000" kern="1200" dirty="0">
                  <a:solidFill>
                    <a:sysClr val="window" lastClr="FFFFFF"/>
                  </a:solidFill>
                  <a:latin typeface="Arial" pitchFamily="34" charset="0"/>
                  <a:cs typeface="Arial" pitchFamily="34" charset="0"/>
                </a:rPr>
                <a:t>form</a:t>
              </a:r>
              <a:endParaRPr lang="en-AU" sz="2000" kern="1200" dirty="0">
                <a:solidFill>
                  <a:sysClr val="window" lastClr="FFFFFF"/>
                </a:solidFill>
                <a:latin typeface="Calibri"/>
              </a:endParaRPr>
            </a:p>
          </p:txBody>
        </p:sp>
      </p:grpSp>
      <p:sp>
        <p:nvSpPr>
          <p:cNvPr id="6" name="Down Arrow 5"/>
          <p:cNvSpPr>
            <a:spLocks noChangeArrowheads="1"/>
          </p:cNvSpPr>
          <p:nvPr/>
        </p:nvSpPr>
        <p:spPr bwMode="auto">
          <a:xfrm>
            <a:off x="4091635" y="1649986"/>
            <a:ext cx="556411" cy="685913"/>
          </a:xfrm>
          <a:prstGeom prst="downArrow">
            <a:avLst>
              <a:gd name="adj1" fmla="val 50000"/>
              <a:gd name="adj2" fmla="val 27041"/>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eaVert" wrap="square" lIns="91440" tIns="45720" rIns="91440" bIns="45720" anchor="t" anchorCtr="0" upright="1">
            <a:noAutofit/>
          </a:bodyPr>
          <a:lstStyle/>
          <a:p>
            <a:endParaRPr lang="en-AU"/>
          </a:p>
        </p:txBody>
      </p:sp>
      <p:sp>
        <p:nvSpPr>
          <p:cNvPr id="7" name="Down Arrow 6"/>
          <p:cNvSpPr>
            <a:spLocks noChangeArrowheads="1"/>
          </p:cNvSpPr>
          <p:nvPr/>
        </p:nvSpPr>
        <p:spPr bwMode="auto">
          <a:xfrm>
            <a:off x="4091635" y="5192372"/>
            <a:ext cx="556411" cy="685913"/>
          </a:xfrm>
          <a:prstGeom prst="downArrow">
            <a:avLst>
              <a:gd name="adj1" fmla="val 50000"/>
              <a:gd name="adj2" fmla="val 27041"/>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eaVert" wrap="square" lIns="91440" tIns="45720" rIns="91440" bIns="45720" anchor="t" anchorCtr="0" upright="1">
            <a:noAutofit/>
          </a:bodyPr>
          <a:lstStyle/>
          <a:p>
            <a:endParaRPr lang="en-AU"/>
          </a:p>
        </p:txBody>
      </p:sp>
    </p:spTree>
    <p:extLst>
      <p:ext uri="{BB962C8B-B14F-4D97-AF65-F5344CB8AC3E}">
        <p14:creationId xmlns:p14="http://schemas.microsoft.com/office/powerpoint/2010/main" val="1046049492"/>
      </p:ext>
    </p:extLst>
  </p:cSld>
  <p:clrMapOvr>
    <a:masterClrMapping/>
  </p:clrMapOvr>
  <p:transition spd="slow">
    <p:wipe dir="r"/>
  </p:transition>
</p:sld>
</file>

<file path=ppt/slides/slide24.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Content Placeholder 8"/>
          <p:cNvSpPr>
            <a:spLocks noGrp="1"/>
          </p:cNvSpPr>
          <p:nvPr>
            <p:ph sz="quarter" idx="12"/>
          </p:nvPr>
        </p:nvSpPr>
        <p:spPr>
          <a:xfrm>
            <a:off x="827314" y="145143"/>
            <a:ext cx="7837715" cy="6586961"/>
          </a:xfrm>
        </p:spPr>
        <p:txBody>
          <a:bodyPr/>
          <a:lstStyle/>
          <a:p>
            <a:r>
              <a:rPr lang="en-AU" sz="2800" dirty="0">
                <a:solidFill>
                  <a:srgbClr val="0000FF"/>
                </a:solidFill>
              </a:rPr>
              <a:t>STEP 3:  ACT</a:t>
            </a:r>
          </a:p>
          <a:p>
            <a:endParaRPr lang="en-AU" sz="2800" dirty="0">
              <a:solidFill>
                <a:srgbClr val="0000FF"/>
              </a:solidFill>
            </a:endParaRPr>
          </a:p>
          <a:p>
            <a:endParaRPr lang="en-AU" sz="2800" dirty="0">
              <a:solidFill>
                <a:srgbClr val="0000FF"/>
              </a:solidFill>
            </a:endParaRPr>
          </a:p>
          <a:p>
            <a:endParaRPr lang="en-AU" sz="2800" dirty="0">
              <a:solidFill>
                <a:srgbClr val="0000FF"/>
              </a:solidFill>
            </a:endParaRPr>
          </a:p>
          <a:p>
            <a:endParaRPr lang="en-AU" sz="2800" dirty="0">
              <a:solidFill>
                <a:srgbClr val="0000FF"/>
              </a:solidFill>
            </a:endParaRPr>
          </a:p>
          <a:p>
            <a:endParaRPr lang="en-AU" sz="2800" dirty="0">
              <a:solidFill>
                <a:srgbClr val="0000FF"/>
              </a:solidFill>
            </a:endParaRPr>
          </a:p>
          <a:p>
            <a:endParaRPr lang="en-AU" sz="2800" dirty="0">
              <a:solidFill>
                <a:srgbClr val="0000FF"/>
              </a:solidFill>
            </a:endParaRPr>
          </a:p>
          <a:p>
            <a:endParaRPr lang="en-AU" sz="1400" dirty="0">
              <a:solidFill>
                <a:srgbClr val="0000FF"/>
              </a:solidFill>
              <a:sym typeface="Wingdings"/>
            </a:endParaRPr>
          </a:p>
          <a:p>
            <a:pPr algn="r"/>
            <a:r>
              <a:rPr lang="en-AU" sz="2800" dirty="0">
                <a:solidFill>
                  <a:srgbClr val="0000FF"/>
                </a:solidFill>
                <a:sym typeface="Wingdings"/>
                <a:hlinkClick r:id="" action="ppaction://noaction"/>
              </a:rPr>
              <a:t></a:t>
            </a:r>
            <a:endParaRPr lang="en-AU" sz="2800" dirty="0">
              <a:solidFill>
                <a:srgbClr val="0000FF"/>
              </a:solidFill>
            </a:endParaRPr>
          </a:p>
          <a:p>
            <a:endParaRPr lang="en-AU" sz="2800" dirty="0">
              <a:solidFill>
                <a:srgbClr val="0000FF"/>
              </a:solidFill>
            </a:endParaRPr>
          </a:p>
        </p:txBody>
      </p:sp>
      <p:graphicFrame>
        <p:nvGraphicFramePr>
          <p:cNvPr id="3" name="Diagram 2"/>
          <p:cNvGraphicFramePr>
            <a:graphicFrameLocks/>
          </p:cNvGraphicFramePr>
          <p:nvPr>
            <p:extLst>
              <p:ext uri="{D42A27DB-BD31-4B8C-83A1-F6EECF244321}">
                <p14:modId xmlns:p14="http://schemas.microsoft.com/office/powerpoint/2010/main" val="1471196165"/>
              </p:ext>
            </p:extLst>
          </p:nvPr>
        </p:nvGraphicFramePr>
        <p:xfrm>
          <a:off x="648868" y="720699"/>
          <a:ext cx="8370918" cy="51036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own Arrow 3"/>
          <p:cNvSpPr>
            <a:spLocks noChangeArrowheads="1"/>
          </p:cNvSpPr>
          <p:nvPr/>
        </p:nvSpPr>
        <p:spPr bwMode="auto">
          <a:xfrm>
            <a:off x="4932144" y="957475"/>
            <a:ext cx="557939" cy="553893"/>
          </a:xfrm>
          <a:prstGeom prst="downArrow">
            <a:avLst>
              <a:gd name="adj1" fmla="val 50000"/>
              <a:gd name="adj2" fmla="val 27041"/>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eaVert" wrap="square" lIns="91440" tIns="45720" rIns="91440" bIns="45720" anchor="t" anchorCtr="0" upright="1">
            <a:noAutofit/>
          </a:bodyPr>
          <a:lstStyle/>
          <a:p>
            <a:endParaRPr lang="en-AU"/>
          </a:p>
        </p:txBody>
      </p:sp>
      <p:graphicFrame>
        <p:nvGraphicFramePr>
          <p:cNvPr id="5" name="Diagram 4"/>
          <p:cNvGraphicFramePr/>
          <p:nvPr>
            <p:extLst>
              <p:ext uri="{D42A27DB-BD31-4B8C-83A1-F6EECF244321}">
                <p14:modId xmlns:p14="http://schemas.microsoft.com/office/powerpoint/2010/main" val="3949834903"/>
              </p:ext>
            </p:extLst>
          </p:nvPr>
        </p:nvGraphicFramePr>
        <p:xfrm>
          <a:off x="969683" y="2828381"/>
          <a:ext cx="7946547" cy="324111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Down Arrow 5"/>
          <p:cNvSpPr>
            <a:spLocks noChangeArrowheads="1"/>
          </p:cNvSpPr>
          <p:nvPr/>
        </p:nvSpPr>
        <p:spPr bwMode="auto">
          <a:xfrm>
            <a:off x="4932145" y="2692267"/>
            <a:ext cx="557939" cy="553893"/>
          </a:xfrm>
          <a:prstGeom prst="downArrow">
            <a:avLst>
              <a:gd name="adj1" fmla="val 50000"/>
              <a:gd name="adj2" fmla="val 27041"/>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eaVert" wrap="square" lIns="91440" tIns="45720" rIns="91440" bIns="45720" anchor="t" anchorCtr="0" upright="1">
            <a:noAutofit/>
          </a:bodyPr>
          <a:lstStyle/>
          <a:p>
            <a:endParaRPr lang="en-AU"/>
          </a:p>
        </p:txBody>
      </p:sp>
    </p:spTree>
    <p:extLst>
      <p:ext uri="{BB962C8B-B14F-4D97-AF65-F5344CB8AC3E}">
        <p14:creationId xmlns:p14="http://schemas.microsoft.com/office/powerpoint/2010/main" val="2089487"/>
      </p:ext>
    </p:extLst>
  </p:cSld>
  <p:clrMapOvr>
    <a:masterClrMapping/>
  </p:clrMapOvr>
  <p:transition spd="slow">
    <p:wipe dir="r"/>
  </p:transition>
</p:sld>
</file>

<file path=ppt/slides/slide25.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543339" y="497095"/>
            <a:ext cx="7459870" cy="684213"/>
          </a:xfrm>
        </p:spPr>
        <p:txBody>
          <a:bodyPr/>
          <a:lstStyle/>
          <a:p>
            <a:r>
              <a:rPr lang="en-AU" dirty="0"/>
              <a:t>Step 4: Verification/Audit</a:t>
            </a:r>
            <a:br>
              <a:rPr lang="en-AU" dirty="0"/>
            </a:br>
            <a:endParaRPr lang="en-AU" dirty="0"/>
          </a:p>
        </p:txBody>
      </p:sp>
      <p:sp>
        <p:nvSpPr>
          <p:cNvPr id="3" name="Content Placeholder 2"/>
          <p:cNvSpPr>
            <a:spLocks noGrp="1"/>
          </p:cNvSpPr>
          <p:nvPr>
            <p:ph sz="quarter" idx="12"/>
          </p:nvPr>
        </p:nvSpPr>
        <p:spPr>
          <a:xfrm>
            <a:off x="463826" y="1241416"/>
            <a:ext cx="8080797" cy="4824000"/>
          </a:xfrm>
        </p:spPr>
        <p:txBody>
          <a:bodyPr/>
          <a:lstStyle/>
          <a:p>
            <a:pPr marL="342900" indent="-342900">
              <a:buFont typeface="Arial" pitchFamily="34" charset="0"/>
              <a:buChar char="•"/>
            </a:pPr>
            <a:r>
              <a:rPr lang="en-AU" sz="2400" dirty="0">
                <a:solidFill>
                  <a:srgbClr val="0070C0"/>
                </a:solidFill>
              </a:rPr>
              <a:t>Learn Local organisation completes Form D- Verification Self-Assessment Declaration and submits to ACFE regional office with moderation summaries for nominated courses.</a:t>
            </a:r>
          </a:p>
          <a:p>
            <a:pPr marL="342900" indent="-342900">
              <a:buFont typeface="Arial" pitchFamily="34" charset="0"/>
              <a:buChar char="•"/>
            </a:pPr>
            <a:r>
              <a:rPr lang="en-AU" sz="2400" dirty="0">
                <a:solidFill>
                  <a:srgbClr val="0070C0"/>
                </a:solidFill>
              </a:rPr>
              <a:t>A sample of the courses moderated will be chosen for a quality audit each year. </a:t>
            </a:r>
          </a:p>
          <a:p>
            <a:pPr marL="342900" indent="-342900">
              <a:buFont typeface="Arial" pitchFamily="34" charset="0"/>
              <a:buChar char="•"/>
            </a:pPr>
            <a:r>
              <a:rPr lang="en-AU" sz="2400" dirty="0">
                <a:solidFill>
                  <a:srgbClr val="0070C0"/>
                </a:solidFill>
              </a:rPr>
              <a:t>Copies of all documentation produced during the moderation process may be required to be submitted as part of the quality audit process. </a:t>
            </a:r>
          </a:p>
        </p:txBody>
      </p:sp>
    </p:spTree>
    <p:extLst>
      <p:ext uri="{BB962C8B-B14F-4D97-AF65-F5344CB8AC3E}">
        <p14:creationId xmlns:p14="http://schemas.microsoft.com/office/powerpoint/2010/main" val="3261242479"/>
      </p:ext>
    </p:extLst>
  </p:cSld>
  <p:clrMapOvr>
    <a:masterClrMapping/>
  </p:clrMapOvr>
  <p:transition spd="slow">
    <p:wipe dir="r"/>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55964" y="160109"/>
            <a:ext cx="6102350" cy="684213"/>
          </a:xfrm>
        </p:spPr>
        <p:txBody>
          <a:bodyPr/>
          <a:lstStyle/>
          <a:p>
            <a:r>
              <a:rPr lang="en-AU" dirty="0"/>
              <a:t>When can moderation take place?</a:t>
            </a:r>
          </a:p>
        </p:txBody>
      </p:sp>
      <p:graphicFrame>
        <p:nvGraphicFramePr>
          <p:cNvPr id="4" name="Content Placeholder 3"/>
          <p:cNvGraphicFramePr>
            <a:graphicFrameLocks noGrp="1"/>
          </p:cNvGraphicFramePr>
          <p:nvPr>
            <p:ph sz="quarter" idx="12"/>
            <p:extLst>
              <p:ext uri="{D42A27DB-BD31-4B8C-83A1-F6EECF244321}">
                <p14:modId xmlns:p14="http://schemas.microsoft.com/office/powerpoint/2010/main" val="3880394492"/>
              </p:ext>
            </p:extLst>
          </p:nvPr>
        </p:nvGraphicFramePr>
        <p:xfrm>
          <a:off x="217714" y="899887"/>
          <a:ext cx="8490857" cy="5413826"/>
        </p:xfrm>
        <a:graphic>
          <a:graphicData uri="http://schemas.openxmlformats.org/drawingml/2006/table">
            <a:tbl>
              <a:tblPr firstRow="1" firstCol="1" bandRow="1"/>
              <a:tblGrid>
                <a:gridCol w="2874152">
                  <a:extLst>
                    <a:ext uri="{9D8B030D-6E8A-4147-A177-3AD203B41FA5}">
                      <a16:colId xmlns:a16="http://schemas.microsoft.com/office/drawing/2014/main" val="20000"/>
                    </a:ext>
                  </a:extLst>
                </a:gridCol>
                <a:gridCol w="145101">
                  <a:extLst>
                    <a:ext uri="{9D8B030D-6E8A-4147-A177-3AD203B41FA5}">
                      <a16:colId xmlns:a16="http://schemas.microsoft.com/office/drawing/2014/main" val="20001"/>
                    </a:ext>
                  </a:extLst>
                </a:gridCol>
                <a:gridCol w="3893382">
                  <a:extLst>
                    <a:ext uri="{9D8B030D-6E8A-4147-A177-3AD203B41FA5}">
                      <a16:colId xmlns:a16="http://schemas.microsoft.com/office/drawing/2014/main" val="20002"/>
                    </a:ext>
                  </a:extLst>
                </a:gridCol>
                <a:gridCol w="761161">
                  <a:extLst>
                    <a:ext uri="{9D8B030D-6E8A-4147-A177-3AD203B41FA5}">
                      <a16:colId xmlns:a16="http://schemas.microsoft.com/office/drawing/2014/main" val="20003"/>
                    </a:ext>
                  </a:extLst>
                </a:gridCol>
                <a:gridCol w="817061">
                  <a:extLst>
                    <a:ext uri="{9D8B030D-6E8A-4147-A177-3AD203B41FA5}">
                      <a16:colId xmlns:a16="http://schemas.microsoft.com/office/drawing/2014/main" val="20004"/>
                    </a:ext>
                  </a:extLst>
                </a:gridCol>
              </a:tblGrid>
              <a:tr h="278507">
                <a:tc>
                  <a:txBody>
                    <a:bodyPr/>
                    <a:lstStyle/>
                    <a:p>
                      <a:pPr>
                        <a:lnSpc>
                          <a:spcPct val="115000"/>
                        </a:lnSpc>
                        <a:spcBef>
                          <a:spcPts val="600"/>
                        </a:spcBef>
                        <a:spcAft>
                          <a:spcPts val="600"/>
                        </a:spcAft>
                      </a:pPr>
                      <a:r>
                        <a:rPr lang="en-AU" sz="900" dirty="0">
                          <a:solidFill>
                            <a:srgbClr val="FFFFFF"/>
                          </a:solidFill>
                          <a:effectLst/>
                          <a:latin typeface="Arial"/>
                          <a:ea typeface="Calibri"/>
                          <a:cs typeface="Arial"/>
                        </a:rPr>
                        <a:t> </a:t>
                      </a:r>
                      <a:endParaRPr lang="en-AU" sz="1100" dirty="0">
                        <a:effectLst/>
                        <a:latin typeface="Arial"/>
                        <a:ea typeface="Calibri"/>
                        <a:cs typeface="Times New Roman"/>
                      </a:endParaRPr>
                    </a:p>
                  </a:txBody>
                  <a:tcPr marL="68580" marR="68580" marT="0" marB="0">
                    <a:lnL>
                      <a:noFill/>
                    </a:lnL>
                    <a:lnR>
                      <a:noFill/>
                    </a:lnR>
                    <a:lnT>
                      <a:noFill/>
                    </a:lnT>
                    <a:lnB w="38100" cap="flat" cmpd="sng" algn="ctr">
                      <a:solidFill>
                        <a:srgbClr val="FFFFFF"/>
                      </a:solidFill>
                      <a:prstDash val="solid"/>
                      <a:round/>
                      <a:headEnd type="none" w="med" len="med"/>
                      <a:tailEnd type="none" w="med" len="med"/>
                    </a:lnB>
                  </a:tcPr>
                </a:tc>
                <a:tc gridSpan="2">
                  <a:txBody>
                    <a:bodyPr/>
                    <a:lstStyle/>
                    <a:p>
                      <a:pPr>
                        <a:lnSpc>
                          <a:spcPct val="115000"/>
                        </a:lnSpc>
                        <a:spcBef>
                          <a:spcPts val="600"/>
                        </a:spcBef>
                        <a:spcAft>
                          <a:spcPts val="600"/>
                        </a:spcAft>
                      </a:pPr>
                      <a:r>
                        <a:rPr lang="en-AU" sz="900">
                          <a:effectLst/>
                          <a:latin typeface="Arial"/>
                          <a:ea typeface="Calibri"/>
                          <a:cs typeface="Arial"/>
                        </a:rPr>
                        <a:t> </a:t>
                      </a:r>
                      <a:endParaRPr lang="en-AU" sz="1100">
                        <a:effectLst/>
                        <a:latin typeface="Arial"/>
                        <a:ea typeface="Calibri"/>
                        <a:cs typeface="Times New Roman"/>
                      </a:endParaRPr>
                    </a:p>
                  </a:txBody>
                  <a:tcPr marL="68580" marR="68580" marT="0" marB="0">
                    <a:lnL>
                      <a:noFill/>
                    </a:lnL>
                    <a:lnR>
                      <a:noFill/>
                    </a:lnR>
                    <a:lnT>
                      <a:noFill/>
                    </a:lnT>
                    <a:lnB w="38100" cap="flat" cmpd="sng" algn="ctr">
                      <a:solidFill>
                        <a:srgbClr val="FFFFFF"/>
                      </a:solidFill>
                      <a:prstDash val="solid"/>
                      <a:round/>
                      <a:headEnd type="none" w="med" len="med"/>
                      <a:tailEnd type="none" w="med" len="med"/>
                    </a:lnB>
                  </a:tcPr>
                </a:tc>
                <a:tc hMerge="1">
                  <a:txBody>
                    <a:bodyPr/>
                    <a:lstStyle/>
                    <a:p>
                      <a:endParaRPr lang="en-AU"/>
                    </a:p>
                  </a:txBody>
                  <a:tcPr/>
                </a:tc>
                <a:tc>
                  <a:txBody>
                    <a:bodyPr/>
                    <a:lstStyle/>
                    <a:p>
                      <a:pPr>
                        <a:lnSpc>
                          <a:spcPct val="115000"/>
                        </a:lnSpc>
                        <a:spcBef>
                          <a:spcPts val="600"/>
                        </a:spcBef>
                        <a:spcAft>
                          <a:spcPts val="600"/>
                        </a:spcAft>
                      </a:pPr>
                      <a:r>
                        <a:rPr lang="en-AU" sz="1200" b="1" dirty="0">
                          <a:effectLst/>
                          <a:latin typeface="Arial"/>
                          <a:ea typeface="Calibri"/>
                          <a:cs typeface="Arial"/>
                        </a:rPr>
                        <a:t>Internal</a:t>
                      </a:r>
                      <a:endParaRPr lang="en-AU" sz="1200" b="1" dirty="0">
                        <a:effectLst/>
                        <a:latin typeface="Arial"/>
                        <a:ea typeface="Calibri"/>
                        <a:cs typeface="Times New Roman"/>
                      </a:endParaRPr>
                    </a:p>
                  </a:txBody>
                  <a:tcPr marL="68580" marR="68580" marT="0" marB="0">
                    <a:lnL>
                      <a:noFill/>
                    </a:lnL>
                    <a:lnR>
                      <a:noFill/>
                    </a:lnR>
                    <a:lnT>
                      <a:noFill/>
                    </a:lnT>
                    <a:lnB>
                      <a:noFill/>
                    </a:lnB>
                  </a:tcPr>
                </a:tc>
                <a:tc>
                  <a:txBody>
                    <a:bodyPr/>
                    <a:lstStyle/>
                    <a:p>
                      <a:pPr>
                        <a:lnSpc>
                          <a:spcPct val="115000"/>
                        </a:lnSpc>
                        <a:spcBef>
                          <a:spcPts val="600"/>
                        </a:spcBef>
                        <a:spcAft>
                          <a:spcPts val="600"/>
                        </a:spcAft>
                      </a:pPr>
                      <a:r>
                        <a:rPr lang="en-AU" sz="1200" b="1" dirty="0">
                          <a:effectLst/>
                          <a:latin typeface="Arial"/>
                          <a:ea typeface="Calibri"/>
                          <a:cs typeface="Arial"/>
                        </a:rPr>
                        <a:t>External</a:t>
                      </a:r>
                      <a:endParaRPr lang="en-AU" sz="1200" b="1" dirty="0">
                        <a:effectLst/>
                        <a:latin typeface="Arial"/>
                        <a:ea typeface="Calibri"/>
                        <a:cs typeface="Times New Roman"/>
                      </a:endParaRPr>
                    </a:p>
                  </a:txBody>
                  <a:tcPr marL="68580" marR="68580" marT="0" marB="0">
                    <a:lnL>
                      <a:noFill/>
                    </a:lnL>
                    <a:lnR>
                      <a:noFill/>
                    </a:lnR>
                    <a:lnT>
                      <a:noFill/>
                    </a:lnT>
                    <a:lnB>
                      <a:noFill/>
                    </a:lnB>
                  </a:tcPr>
                </a:tc>
                <a:extLst>
                  <a:ext uri="{0D108BD9-81ED-4DB2-BD59-A6C34878D82A}">
                    <a16:rowId xmlns:a16="http://schemas.microsoft.com/office/drawing/2014/main" val="10000"/>
                  </a:ext>
                </a:extLst>
              </a:tr>
              <a:tr h="2125375">
                <a:tc gridSpan="2">
                  <a:txBody>
                    <a:bodyPr/>
                    <a:lstStyle/>
                    <a:p>
                      <a:pPr algn="ctr">
                        <a:lnSpc>
                          <a:spcPct val="115000"/>
                        </a:lnSpc>
                        <a:spcBef>
                          <a:spcPts val="600"/>
                        </a:spcBef>
                        <a:spcAft>
                          <a:spcPts val="600"/>
                        </a:spcAft>
                      </a:pPr>
                      <a:r>
                        <a:rPr lang="en-AU" sz="1800" b="1" dirty="0">
                          <a:solidFill>
                            <a:srgbClr val="FFFFFF"/>
                          </a:solidFill>
                          <a:effectLst/>
                          <a:latin typeface="Arial"/>
                          <a:ea typeface="Calibri"/>
                          <a:cs typeface="Arial"/>
                        </a:rPr>
                        <a:t>When planning a new course</a:t>
                      </a:r>
                      <a:endParaRPr lang="en-AU" sz="1800" dirty="0">
                        <a:effectLst/>
                        <a:latin typeface="Arial"/>
                        <a:ea typeface="Calibri"/>
                        <a:cs typeface="Times New Roman"/>
                      </a:endParaRPr>
                    </a:p>
                  </a:txBody>
                  <a:tcPr marL="68580" marR="68580" marT="0" marB="0" anchor="ctr">
                    <a:lnL>
                      <a:noFill/>
                    </a:lnL>
                    <a:lnR>
                      <a:noFill/>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CC00"/>
                    </a:solidFill>
                  </a:tcPr>
                </a:tc>
                <a:tc hMerge="1">
                  <a:txBody>
                    <a:bodyPr/>
                    <a:lstStyle/>
                    <a:p>
                      <a:endParaRPr lang="en-AU"/>
                    </a:p>
                  </a:txBody>
                  <a:tcPr/>
                </a:tc>
                <a:tc>
                  <a:txBody>
                    <a:bodyPr/>
                    <a:lstStyle/>
                    <a:p>
                      <a:pPr>
                        <a:lnSpc>
                          <a:spcPct val="115000"/>
                        </a:lnSpc>
                        <a:spcBef>
                          <a:spcPts val="600"/>
                        </a:spcBef>
                        <a:spcAft>
                          <a:spcPts val="600"/>
                        </a:spcAft>
                      </a:pPr>
                      <a:r>
                        <a:rPr lang="en-AU" sz="1800" dirty="0">
                          <a:effectLst/>
                          <a:latin typeface="Arial"/>
                          <a:ea typeface="Calibri"/>
                          <a:cs typeface="Arial"/>
                        </a:rPr>
                        <a:t>Mapping the WHAT to teach and HOW to deliver to employability skills based on the learner cohort</a:t>
                      </a:r>
                      <a:endParaRPr lang="en-AU" sz="1800" dirty="0">
                        <a:effectLst/>
                        <a:latin typeface="Arial"/>
                        <a:ea typeface="Calibri"/>
                        <a:cs typeface="Times New Roman"/>
                      </a:endParaRPr>
                    </a:p>
                    <a:p>
                      <a:pPr>
                        <a:lnSpc>
                          <a:spcPct val="115000"/>
                        </a:lnSpc>
                        <a:spcBef>
                          <a:spcPts val="600"/>
                        </a:spcBef>
                        <a:spcAft>
                          <a:spcPts val="600"/>
                        </a:spcAft>
                      </a:pPr>
                      <a:r>
                        <a:rPr lang="en-AU" sz="1800" dirty="0">
                          <a:effectLst/>
                          <a:latin typeface="Arial"/>
                          <a:ea typeface="Calibri"/>
                          <a:cs typeface="Arial"/>
                        </a:rPr>
                        <a:t>Peer input</a:t>
                      </a:r>
                      <a:endParaRPr lang="en-AU" sz="1800" dirty="0">
                        <a:effectLst/>
                        <a:latin typeface="Arial"/>
                        <a:ea typeface="Calibri"/>
                        <a:cs typeface="Times New Roman"/>
                      </a:endParaRPr>
                    </a:p>
                    <a:p>
                      <a:pPr>
                        <a:lnSpc>
                          <a:spcPct val="115000"/>
                        </a:lnSpc>
                        <a:spcBef>
                          <a:spcPts val="600"/>
                        </a:spcBef>
                        <a:spcAft>
                          <a:spcPts val="600"/>
                        </a:spcAft>
                      </a:pPr>
                      <a:r>
                        <a:rPr lang="en-AU" sz="1800" dirty="0">
                          <a:effectLst/>
                          <a:latin typeface="Arial"/>
                          <a:ea typeface="Calibri"/>
                          <a:cs typeface="Arial"/>
                        </a:rPr>
                        <a:t>Implementing new learner pathways</a:t>
                      </a:r>
                      <a:endParaRPr lang="en-AU" sz="1800" dirty="0">
                        <a:effectLst/>
                        <a:latin typeface="Arial"/>
                        <a:ea typeface="Calibri"/>
                        <a:cs typeface="Times New Roman"/>
                      </a:endParaRPr>
                    </a:p>
                  </a:txBody>
                  <a:tcPr marL="68580" marR="68580" marT="0" marB="0">
                    <a:lnL>
                      <a:noFill/>
                    </a:lnL>
                    <a:lnR>
                      <a:noFill/>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6D9F1"/>
                    </a:solidFill>
                  </a:tcPr>
                </a:tc>
                <a:tc>
                  <a:txBody>
                    <a:bodyPr/>
                    <a:lstStyle/>
                    <a:p>
                      <a:pPr algn="ctr">
                        <a:lnSpc>
                          <a:spcPct val="115000"/>
                        </a:lnSpc>
                        <a:spcBef>
                          <a:spcPts val="600"/>
                        </a:spcBef>
                        <a:spcAft>
                          <a:spcPts val="600"/>
                        </a:spcAft>
                      </a:pPr>
                      <a:r>
                        <a:rPr lang="en-AU" sz="1800">
                          <a:effectLst/>
                          <a:latin typeface="Arial"/>
                          <a:ea typeface="Calibri"/>
                          <a:cs typeface="Arial"/>
                          <a:sym typeface="Wingdings"/>
                        </a:rPr>
                        <a:t></a:t>
                      </a:r>
                      <a:endParaRPr lang="en-AU" sz="1800">
                        <a:effectLst/>
                        <a:latin typeface="Arial"/>
                        <a:ea typeface="Calibri"/>
                        <a:cs typeface="Times New Roman"/>
                      </a:endParaRPr>
                    </a:p>
                  </a:txBody>
                  <a:tcPr marL="68580" marR="68580" marT="0" marB="0" anchor="ctr">
                    <a:lnL>
                      <a:noFill/>
                    </a:lnL>
                    <a:lnR>
                      <a:noFill/>
                    </a:lnR>
                    <a:lnT>
                      <a:noFill/>
                    </a:lnT>
                    <a:lnB>
                      <a:noFill/>
                    </a:lnB>
                  </a:tcPr>
                </a:tc>
                <a:tc>
                  <a:txBody>
                    <a:bodyPr/>
                    <a:lstStyle/>
                    <a:p>
                      <a:pPr algn="ctr">
                        <a:lnSpc>
                          <a:spcPct val="115000"/>
                        </a:lnSpc>
                        <a:spcBef>
                          <a:spcPts val="600"/>
                        </a:spcBef>
                        <a:spcAft>
                          <a:spcPts val="600"/>
                        </a:spcAft>
                      </a:pPr>
                      <a:r>
                        <a:rPr lang="en-AU" sz="1800">
                          <a:effectLst/>
                          <a:latin typeface="Arial"/>
                          <a:ea typeface="Calibri"/>
                          <a:cs typeface="Arial"/>
                        </a:rPr>
                        <a:t> </a:t>
                      </a:r>
                      <a:endParaRPr lang="en-AU" sz="1800">
                        <a:effectLst/>
                        <a:latin typeface="Arial"/>
                        <a:ea typeface="Calibri"/>
                        <a:cs typeface="Times New Roman"/>
                      </a:endParaRPr>
                    </a:p>
                  </a:txBody>
                  <a:tcPr marL="68580" marR="68580" marT="0" marB="0" anchor="ctr">
                    <a:lnL>
                      <a:noFill/>
                    </a:lnL>
                    <a:lnR>
                      <a:noFill/>
                    </a:lnR>
                    <a:lnT>
                      <a:noFill/>
                    </a:lnT>
                    <a:lnB>
                      <a:noFill/>
                    </a:lnB>
                  </a:tcPr>
                </a:tc>
                <a:extLst>
                  <a:ext uri="{0D108BD9-81ED-4DB2-BD59-A6C34878D82A}">
                    <a16:rowId xmlns:a16="http://schemas.microsoft.com/office/drawing/2014/main" val="10001"/>
                  </a:ext>
                </a:extLst>
              </a:tr>
              <a:tr h="1240806">
                <a:tc gridSpan="2">
                  <a:txBody>
                    <a:bodyPr/>
                    <a:lstStyle/>
                    <a:p>
                      <a:pPr algn="ctr">
                        <a:lnSpc>
                          <a:spcPct val="115000"/>
                        </a:lnSpc>
                        <a:spcBef>
                          <a:spcPts val="600"/>
                        </a:spcBef>
                        <a:spcAft>
                          <a:spcPts val="600"/>
                        </a:spcAft>
                      </a:pPr>
                      <a:r>
                        <a:rPr lang="en-AU" sz="1800" b="1">
                          <a:solidFill>
                            <a:srgbClr val="FFFFFF"/>
                          </a:solidFill>
                          <a:effectLst/>
                          <a:latin typeface="Arial"/>
                          <a:ea typeface="Calibri"/>
                          <a:cs typeface="Arial"/>
                        </a:rPr>
                        <a:t>During mid course review</a:t>
                      </a:r>
                      <a:endParaRPr lang="en-AU" sz="1800">
                        <a:effectLst/>
                        <a:latin typeface="Arial"/>
                        <a:ea typeface="Calibri"/>
                        <a:cs typeface="Times New Roman"/>
                      </a:endParaRPr>
                    </a:p>
                  </a:txBody>
                  <a:tcPr marL="68580" marR="68580" marT="0" marB="0" anchor="ctr">
                    <a:lnL>
                      <a:noFill/>
                    </a:lnL>
                    <a:lnR>
                      <a:noFill/>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CC00"/>
                    </a:solidFill>
                  </a:tcPr>
                </a:tc>
                <a:tc hMerge="1">
                  <a:txBody>
                    <a:bodyPr/>
                    <a:lstStyle/>
                    <a:p>
                      <a:endParaRPr lang="en-AU"/>
                    </a:p>
                  </a:txBody>
                  <a:tcPr/>
                </a:tc>
                <a:tc>
                  <a:txBody>
                    <a:bodyPr/>
                    <a:lstStyle/>
                    <a:p>
                      <a:pPr>
                        <a:lnSpc>
                          <a:spcPct val="115000"/>
                        </a:lnSpc>
                        <a:spcBef>
                          <a:spcPts val="600"/>
                        </a:spcBef>
                        <a:spcAft>
                          <a:spcPts val="600"/>
                        </a:spcAft>
                      </a:pPr>
                      <a:r>
                        <a:rPr lang="en-AU" sz="1800" dirty="0">
                          <a:effectLst/>
                          <a:latin typeface="Arial"/>
                          <a:ea typeface="Calibri"/>
                          <a:cs typeface="Arial"/>
                        </a:rPr>
                        <a:t>Feedback from learners</a:t>
                      </a:r>
                      <a:endParaRPr lang="en-AU" sz="1800" dirty="0">
                        <a:effectLst/>
                        <a:latin typeface="Arial"/>
                        <a:ea typeface="Calibri"/>
                        <a:cs typeface="Times New Roman"/>
                      </a:endParaRPr>
                    </a:p>
                    <a:p>
                      <a:pPr>
                        <a:lnSpc>
                          <a:spcPct val="115000"/>
                        </a:lnSpc>
                        <a:spcBef>
                          <a:spcPts val="600"/>
                        </a:spcBef>
                        <a:spcAft>
                          <a:spcPts val="600"/>
                        </a:spcAft>
                      </a:pPr>
                      <a:r>
                        <a:rPr lang="en-AU" sz="1800" dirty="0">
                          <a:effectLst/>
                          <a:latin typeface="Arial"/>
                          <a:ea typeface="Calibri"/>
                          <a:cs typeface="Arial"/>
                        </a:rPr>
                        <a:t>Feedback from teachers and other key staff</a:t>
                      </a:r>
                      <a:endParaRPr lang="en-AU" sz="1800" dirty="0">
                        <a:effectLst/>
                        <a:latin typeface="Arial"/>
                        <a:ea typeface="Calibri"/>
                        <a:cs typeface="Times New Roman"/>
                      </a:endParaRPr>
                    </a:p>
                  </a:txBody>
                  <a:tcPr marL="68580" marR="68580" marT="0" marB="0">
                    <a:lnL>
                      <a:noFill/>
                    </a:lnL>
                    <a:lnR>
                      <a:noFill/>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6D9F1"/>
                    </a:solidFill>
                  </a:tcPr>
                </a:tc>
                <a:tc>
                  <a:txBody>
                    <a:bodyPr/>
                    <a:lstStyle/>
                    <a:p>
                      <a:pPr algn="ctr">
                        <a:lnSpc>
                          <a:spcPct val="115000"/>
                        </a:lnSpc>
                        <a:spcBef>
                          <a:spcPts val="600"/>
                        </a:spcBef>
                        <a:spcAft>
                          <a:spcPts val="600"/>
                        </a:spcAft>
                      </a:pPr>
                      <a:r>
                        <a:rPr lang="en-AU" sz="1800">
                          <a:effectLst/>
                          <a:latin typeface="Arial"/>
                          <a:ea typeface="Calibri"/>
                          <a:cs typeface="Arial"/>
                          <a:sym typeface="Wingdings"/>
                        </a:rPr>
                        <a:t></a:t>
                      </a:r>
                      <a:endParaRPr lang="en-AU" sz="1800">
                        <a:effectLst/>
                        <a:latin typeface="Arial"/>
                        <a:ea typeface="Calibri"/>
                        <a:cs typeface="Times New Roman"/>
                      </a:endParaRPr>
                    </a:p>
                  </a:txBody>
                  <a:tcPr marL="68580" marR="68580" marT="0" marB="0" anchor="ctr">
                    <a:lnL>
                      <a:noFill/>
                    </a:lnL>
                    <a:lnR>
                      <a:noFill/>
                    </a:lnR>
                    <a:lnT>
                      <a:noFill/>
                    </a:lnT>
                    <a:lnB>
                      <a:noFill/>
                    </a:lnB>
                  </a:tcPr>
                </a:tc>
                <a:tc>
                  <a:txBody>
                    <a:bodyPr/>
                    <a:lstStyle/>
                    <a:p>
                      <a:pPr algn="ctr">
                        <a:lnSpc>
                          <a:spcPct val="115000"/>
                        </a:lnSpc>
                        <a:spcBef>
                          <a:spcPts val="600"/>
                        </a:spcBef>
                        <a:spcAft>
                          <a:spcPts val="600"/>
                        </a:spcAft>
                      </a:pPr>
                      <a:r>
                        <a:rPr lang="en-AU" sz="1800" dirty="0">
                          <a:effectLst/>
                          <a:latin typeface="Arial"/>
                          <a:ea typeface="Calibri"/>
                          <a:cs typeface="Arial"/>
                          <a:sym typeface="Wingdings"/>
                        </a:rPr>
                        <a:t></a:t>
                      </a:r>
                      <a:endParaRPr lang="en-AU" sz="1800" dirty="0">
                        <a:effectLst/>
                        <a:latin typeface="Arial"/>
                        <a:ea typeface="Calibri"/>
                        <a:cs typeface="Times New Roman"/>
                      </a:endParaRPr>
                    </a:p>
                  </a:txBody>
                  <a:tcPr marL="68580" marR="68580" marT="0" marB="0" anchor="ctr">
                    <a:lnL>
                      <a:noFill/>
                    </a:lnL>
                    <a:lnR>
                      <a:noFill/>
                    </a:lnR>
                    <a:lnT>
                      <a:noFill/>
                    </a:lnT>
                    <a:lnB>
                      <a:noFill/>
                    </a:lnB>
                  </a:tcPr>
                </a:tc>
                <a:extLst>
                  <a:ext uri="{0D108BD9-81ED-4DB2-BD59-A6C34878D82A}">
                    <a16:rowId xmlns:a16="http://schemas.microsoft.com/office/drawing/2014/main" val="10002"/>
                  </a:ext>
                </a:extLst>
              </a:tr>
              <a:tr h="1769138">
                <a:tc gridSpan="2">
                  <a:txBody>
                    <a:bodyPr/>
                    <a:lstStyle/>
                    <a:p>
                      <a:pPr algn="ctr">
                        <a:lnSpc>
                          <a:spcPct val="115000"/>
                        </a:lnSpc>
                        <a:spcBef>
                          <a:spcPts val="600"/>
                        </a:spcBef>
                        <a:spcAft>
                          <a:spcPts val="600"/>
                        </a:spcAft>
                      </a:pPr>
                      <a:r>
                        <a:rPr lang="en-AU" sz="1800" b="1" dirty="0">
                          <a:solidFill>
                            <a:srgbClr val="FFFFFF"/>
                          </a:solidFill>
                          <a:effectLst/>
                          <a:latin typeface="Arial"/>
                          <a:ea typeface="Calibri"/>
                          <a:cs typeface="Arial"/>
                        </a:rPr>
                        <a:t>Post course evaluation</a:t>
                      </a:r>
                      <a:endParaRPr lang="en-AU" sz="1800" dirty="0">
                        <a:effectLst/>
                        <a:latin typeface="Arial"/>
                        <a:ea typeface="Calibri"/>
                        <a:cs typeface="Times New Roman"/>
                      </a:endParaRPr>
                    </a:p>
                  </a:txBody>
                  <a:tcPr marL="68580" marR="68580" marT="0" marB="0" anchor="ctr">
                    <a:lnL>
                      <a:noFill/>
                    </a:lnL>
                    <a:lnR>
                      <a:noFill/>
                    </a:lnR>
                    <a:lnT w="38100" cap="flat" cmpd="sng" algn="ctr">
                      <a:solidFill>
                        <a:srgbClr val="FFFFFF"/>
                      </a:solidFill>
                      <a:prstDash val="solid"/>
                      <a:round/>
                      <a:headEnd type="none" w="med" len="med"/>
                      <a:tailEnd type="none" w="med" len="med"/>
                    </a:lnT>
                    <a:lnB>
                      <a:noFill/>
                    </a:lnB>
                    <a:solidFill>
                      <a:srgbClr val="00CC00"/>
                    </a:solidFill>
                  </a:tcPr>
                </a:tc>
                <a:tc hMerge="1">
                  <a:txBody>
                    <a:bodyPr/>
                    <a:lstStyle/>
                    <a:p>
                      <a:endParaRPr lang="en-AU"/>
                    </a:p>
                  </a:txBody>
                  <a:tcPr/>
                </a:tc>
                <a:tc>
                  <a:txBody>
                    <a:bodyPr/>
                    <a:lstStyle/>
                    <a:p>
                      <a:pPr>
                        <a:lnSpc>
                          <a:spcPct val="115000"/>
                        </a:lnSpc>
                        <a:spcBef>
                          <a:spcPts val="600"/>
                        </a:spcBef>
                        <a:spcAft>
                          <a:spcPts val="600"/>
                        </a:spcAft>
                      </a:pPr>
                      <a:r>
                        <a:rPr lang="en-AU" sz="1800" dirty="0">
                          <a:effectLst/>
                          <a:latin typeface="Arial"/>
                          <a:ea typeface="Calibri"/>
                          <a:cs typeface="Arial"/>
                        </a:rPr>
                        <a:t>Feedback from learners</a:t>
                      </a:r>
                      <a:endParaRPr lang="en-AU" sz="1800" dirty="0">
                        <a:effectLst/>
                        <a:latin typeface="Arial"/>
                        <a:ea typeface="Calibri"/>
                        <a:cs typeface="Times New Roman"/>
                      </a:endParaRPr>
                    </a:p>
                    <a:p>
                      <a:pPr>
                        <a:lnSpc>
                          <a:spcPct val="115000"/>
                        </a:lnSpc>
                        <a:spcBef>
                          <a:spcPts val="600"/>
                        </a:spcBef>
                        <a:spcAft>
                          <a:spcPts val="600"/>
                        </a:spcAft>
                      </a:pPr>
                      <a:r>
                        <a:rPr lang="en-AU" sz="1800" dirty="0">
                          <a:effectLst/>
                          <a:latin typeface="Arial"/>
                          <a:ea typeface="Calibri"/>
                          <a:cs typeface="Arial"/>
                        </a:rPr>
                        <a:t>Feedback from teachers and other key staff</a:t>
                      </a:r>
                      <a:endParaRPr lang="en-AU" sz="1800" dirty="0">
                        <a:effectLst/>
                        <a:latin typeface="Arial"/>
                        <a:ea typeface="Calibri"/>
                        <a:cs typeface="Times New Roman"/>
                      </a:endParaRPr>
                    </a:p>
                    <a:p>
                      <a:pPr>
                        <a:lnSpc>
                          <a:spcPct val="115000"/>
                        </a:lnSpc>
                        <a:spcBef>
                          <a:spcPts val="600"/>
                        </a:spcBef>
                        <a:spcAft>
                          <a:spcPts val="600"/>
                        </a:spcAft>
                      </a:pPr>
                      <a:r>
                        <a:rPr lang="en-AU" sz="1800" dirty="0">
                          <a:effectLst/>
                          <a:latin typeface="Arial"/>
                          <a:ea typeface="Calibri"/>
                          <a:cs typeface="Arial"/>
                        </a:rPr>
                        <a:t>Feedback from other stakeholders</a:t>
                      </a:r>
                      <a:endParaRPr lang="en-AU" sz="1800" dirty="0">
                        <a:effectLst/>
                        <a:latin typeface="Arial"/>
                        <a:ea typeface="Calibri"/>
                        <a:cs typeface="Times New Roman"/>
                      </a:endParaRPr>
                    </a:p>
                  </a:txBody>
                  <a:tcPr marL="68580" marR="68580" marT="0" marB="0">
                    <a:lnL>
                      <a:noFill/>
                    </a:lnL>
                    <a:lnR>
                      <a:noFill/>
                    </a:lnR>
                    <a:lnT w="38100" cap="flat" cmpd="sng" algn="ctr">
                      <a:solidFill>
                        <a:srgbClr val="FFFFFF"/>
                      </a:solidFill>
                      <a:prstDash val="solid"/>
                      <a:round/>
                      <a:headEnd type="none" w="med" len="med"/>
                      <a:tailEnd type="none" w="med" len="med"/>
                    </a:lnT>
                    <a:lnB>
                      <a:noFill/>
                    </a:lnB>
                    <a:solidFill>
                      <a:srgbClr val="C6D9F1"/>
                    </a:solidFill>
                  </a:tcPr>
                </a:tc>
                <a:tc>
                  <a:txBody>
                    <a:bodyPr/>
                    <a:lstStyle/>
                    <a:p>
                      <a:pPr algn="ctr">
                        <a:lnSpc>
                          <a:spcPct val="115000"/>
                        </a:lnSpc>
                        <a:spcBef>
                          <a:spcPts val="600"/>
                        </a:spcBef>
                        <a:spcAft>
                          <a:spcPts val="600"/>
                        </a:spcAft>
                      </a:pPr>
                      <a:r>
                        <a:rPr lang="en-AU" sz="1800" dirty="0">
                          <a:effectLst/>
                          <a:latin typeface="Arial"/>
                          <a:ea typeface="Calibri"/>
                          <a:cs typeface="Arial"/>
                          <a:sym typeface="Wingdings"/>
                        </a:rPr>
                        <a:t></a:t>
                      </a:r>
                      <a:endParaRPr lang="en-AU" sz="1800" dirty="0">
                        <a:effectLst/>
                        <a:latin typeface="Arial"/>
                        <a:ea typeface="Calibri"/>
                        <a:cs typeface="Times New Roman"/>
                      </a:endParaRPr>
                    </a:p>
                  </a:txBody>
                  <a:tcPr marL="68580" marR="68580" marT="0" marB="0" anchor="ctr">
                    <a:lnL>
                      <a:noFill/>
                    </a:lnL>
                    <a:lnR>
                      <a:noFill/>
                    </a:lnR>
                    <a:lnT>
                      <a:noFill/>
                    </a:lnT>
                    <a:lnB>
                      <a:noFill/>
                    </a:lnB>
                  </a:tcPr>
                </a:tc>
                <a:tc>
                  <a:txBody>
                    <a:bodyPr/>
                    <a:lstStyle/>
                    <a:p>
                      <a:pPr algn="ctr">
                        <a:lnSpc>
                          <a:spcPct val="115000"/>
                        </a:lnSpc>
                        <a:spcBef>
                          <a:spcPts val="600"/>
                        </a:spcBef>
                        <a:spcAft>
                          <a:spcPts val="600"/>
                        </a:spcAft>
                      </a:pPr>
                      <a:r>
                        <a:rPr lang="en-AU" sz="1800" dirty="0">
                          <a:effectLst/>
                          <a:latin typeface="Arial"/>
                          <a:ea typeface="Calibri"/>
                          <a:cs typeface="Arial"/>
                          <a:sym typeface="Wingdings"/>
                        </a:rPr>
                        <a:t></a:t>
                      </a:r>
                      <a:endParaRPr lang="en-AU" sz="1800" dirty="0">
                        <a:effectLst/>
                        <a:latin typeface="Arial"/>
                        <a:ea typeface="Calibri"/>
                        <a:cs typeface="Times New Roman"/>
                      </a:endParaRPr>
                    </a:p>
                  </a:txBody>
                  <a:tcPr marL="68580" marR="68580" marT="0" marB="0" anchor="ctr">
                    <a:lnL>
                      <a:noFill/>
                    </a:lnL>
                    <a:lnR>
                      <a:noFill/>
                    </a:lnR>
                    <a:lnT>
                      <a:noFill/>
                    </a:lnT>
                    <a:lnB>
                      <a:noFill/>
                    </a:lnB>
                  </a:tcPr>
                </a:tc>
                <a:extLst>
                  <a:ext uri="{0D108BD9-81ED-4DB2-BD59-A6C34878D82A}">
                    <a16:rowId xmlns:a16="http://schemas.microsoft.com/office/drawing/2014/main" val="10003"/>
                  </a:ext>
                </a:extLst>
              </a:tr>
            </a:tbl>
          </a:graphicData>
        </a:graphic>
      </p:graphicFrame>
      <p:sp>
        <p:nvSpPr>
          <p:cNvPr id="5" name="Rectangle 1"/>
          <p:cNvSpPr>
            <a:spLocks noChangeArrowheads="1"/>
          </p:cNvSpPr>
          <p:nvPr/>
        </p:nvSpPr>
        <p:spPr bwMode="auto">
          <a:xfrm>
            <a:off x="2608263" y="20367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2002828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17600" y="377825"/>
            <a:ext cx="7485743" cy="684213"/>
          </a:xfrm>
        </p:spPr>
        <p:txBody>
          <a:bodyPr/>
          <a:lstStyle/>
          <a:p>
            <a:pPr algn="ctr"/>
            <a:r>
              <a:rPr lang="en-AU" sz="3600" dirty="0"/>
              <a:t>Let’s review the 4 Moderation tools – A,B,C,D </a:t>
            </a:r>
          </a:p>
        </p:txBody>
      </p:sp>
      <p:sp>
        <p:nvSpPr>
          <p:cNvPr id="3" name="Content Placeholder 2"/>
          <p:cNvSpPr>
            <a:spLocks noGrp="1"/>
          </p:cNvSpPr>
          <p:nvPr>
            <p:ph sz="quarter" idx="12"/>
          </p:nvPr>
        </p:nvSpPr>
        <p:spPr>
          <a:xfrm>
            <a:off x="653142" y="1241416"/>
            <a:ext cx="8490857" cy="4824000"/>
          </a:xfrm>
        </p:spPr>
        <p:txBody>
          <a:bodyPr/>
          <a:lstStyle/>
          <a:p>
            <a:r>
              <a:rPr lang="en-AU" sz="3200" dirty="0"/>
              <a:t>A:	</a:t>
            </a:r>
            <a:r>
              <a:rPr lang="en-AU" sz="3200" dirty="0">
                <a:hlinkClick r:id="rId3" action="ppaction://hlinkfile"/>
              </a:rPr>
              <a:t>Moderation Checklist</a:t>
            </a:r>
            <a:endParaRPr lang="en-AU" sz="3200" dirty="0"/>
          </a:p>
          <a:p>
            <a:r>
              <a:rPr lang="en-AU" sz="3200" dirty="0"/>
              <a:t>B:	</a:t>
            </a:r>
            <a:r>
              <a:rPr lang="en-AU" sz="3200" dirty="0">
                <a:hlinkClick r:id="rId4" action="ppaction://hlinkfile"/>
              </a:rPr>
              <a:t>The Moderation Tool</a:t>
            </a:r>
            <a:endParaRPr lang="en-AU" sz="3200" dirty="0"/>
          </a:p>
          <a:p>
            <a:r>
              <a:rPr lang="en-AU" sz="3200" dirty="0"/>
              <a:t>C:	</a:t>
            </a:r>
            <a:r>
              <a:rPr lang="en-AU" sz="3200" dirty="0">
                <a:hlinkClick r:id="rId5" action="ppaction://hlinkfile"/>
              </a:rPr>
              <a:t>Moderation Summary</a:t>
            </a:r>
            <a:endParaRPr lang="en-AU" sz="3200" dirty="0"/>
          </a:p>
          <a:p>
            <a:r>
              <a:rPr lang="en-AU" sz="3200" dirty="0"/>
              <a:t>D:	</a:t>
            </a:r>
            <a:r>
              <a:rPr lang="en-AU" sz="3200" dirty="0">
                <a:hlinkClick r:id="rId6" action="ppaction://hlinkfile"/>
              </a:rPr>
              <a:t>Verification Self  Assessment &amp; Declaration</a:t>
            </a:r>
            <a:endParaRPr lang="en-AU" sz="3200" dirty="0"/>
          </a:p>
          <a:p>
            <a:endParaRPr lang="en-AU" dirty="0"/>
          </a:p>
        </p:txBody>
      </p:sp>
    </p:spTree>
    <p:extLst>
      <p:ext uri="{BB962C8B-B14F-4D97-AF65-F5344CB8AC3E}">
        <p14:creationId xmlns:p14="http://schemas.microsoft.com/office/powerpoint/2010/main" val="971792405"/>
      </p:ext>
    </p:extLst>
  </p:cSld>
  <p:clrMapOvr>
    <a:masterClrMapping/>
  </p:clrMapOvr>
  <p:transition spd="slow">
    <p:wipe dir="r"/>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339850" y="1364796"/>
            <a:ext cx="6102350" cy="684213"/>
          </a:xfrm>
        </p:spPr>
        <p:txBody>
          <a:bodyPr/>
          <a:lstStyle/>
          <a:p>
            <a:r>
              <a:rPr lang="en-AU" dirty="0"/>
              <a:t>Complete your action plan  </a:t>
            </a:r>
          </a:p>
        </p:txBody>
      </p:sp>
    </p:spTree>
    <p:extLst>
      <p:ext uri="{BB962C8B-B14F-4D97-AF65-F5344CB8AC3E}">
        <p14:creationId xmlns:p14="http://schemas.microsoft.com/office/powerpoint/2010/main" val="3574798630"/>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4338" y="464458"/>
            <a:ext cx="6102350" cy="981894"/>
          </a:xfrm>
        </p:spPr>
        <p:txBody>
          <a:bodyPr/>
          <a:lstStyle/>
          <a:p>
            <a:pPr lvl="0" defTabSz="457200" eaLnBrk="1" fontAlgn="auto" hangingPunct="1">
              <a:lnSpc>
                <a:spcPct val="100000"/>
              </a:lnSpc>
              <a:spcBef>
                <a:spcPct val="20000"/>
              </a:spcBef>
              <a:spcAft>
                <a:spcPts val="0"/>
              </a:spcAft>
              <a:defRPr/>
            </a:pPr>
            <a:r>
              <a:rPr lang="en-AU" sz="3600" spc="0" dirty="0">
                <a:solidFill>
                  <a:srgbClr val="002060"/>
                </a:solidFill>
              </a:rPr>
              <a:t>What is the purpose of pre-accredited education ?</a:t>
            </a:r>
          </a:p>
        </p:txBody>
      </p:sp>
      <p:sp>
        <p:nvSpPr>
          <p:cNvPr id="3" name="Text Placeholder 2"/>
          <p:cNvSpPr>
            <a:spLocks noGrp="1"/>
          </p:cNvSpPr>
          <p:nvPr>
            <p:ph type="body" sz="quarter" idx="12"/>
          </p:nvPr>
        </p:nvSpPr>
        <p:spPr>
          <a:xfrm>
            <a:off x="622853" y="1755585"/>
            <a:ext cx="7840095" cy="5102415"/>
          </a:xfrm>
        </p:spPr>
        <p:txBody>
          <a:bodyPr/>
          <a:lstStyle/>
          <a:p>
            <a:pPr marL="342900" indent="-342900">
              <a:buFont typeface="Arial" pitchFamily="34" charset="0"/>
              <a:buChar char="•"/>
            </a:pPr>
            <a:r>
              <a:rPr lang="en-AU" sz="2800" dirty="0">
                <a:solidFill>
                  <a:srgbClr val="002060"/>
                </a:solidFill>
              </a:rPr>
              <a:t>To provide opportunities that engage and initiate vocational pathways for the most educationally disadvantaged learners. </a:t>
            </a:r>
          </a:p>
          <a:p>
            <a:pPr marL="342900" indent="-342900">
              <a:buFont typeface="Arial" pitchFamily="34" charset="0"/>
              <a:buChar char="•"/>
            </a:pPr>
            <a:endParaRPr lang="en-AU" sz="2800" dirty="0">
              <a:solidFill>
                <a:srgbClr val="002060"/>
              </a:solidFill>
            </a:endParaRPr>
          </a:p>
          <a:p>
            <a:pPr marL="342900" indent="-342900">
              <a:buFont typeface="Arial" pitchFamily="34" charset="0"/>
              <a:buChar char="•"/>
            </a:pPr>
            <a:r>
              <a:rPr lang="en-US" sz="2800" dirty="0">
                <a:solidFill>
                  <a:srgbClr val="002060"/>
                </a:solidFill>
              </a:rPr>
              <a:t>To address the particular needs of adults who have experienced barriers to education and find it difficult to undertake accredited courses as their first step into vocational training. </a:t>
            </a:r>
            <a:endParaRPr lang="en-AU" sz="2800" dirty="0">
              <a:solidFill>
                <a:srgbClr val="002060"/>
              </a:solidFill>
            </a:endParaRPr>
          </a:p>
          <a:p>
            <a:r>
              <a:rPr lang="en-AU" sz="2000" b="1" dirty="0"/>
              <a:t> </a:t>
            </a:r>
            <a:endParaRPr lang="en-AU" sz="2000" dirty="0"/>
          </a:p>
          <a:p>
            <a:endParaRPr lang="en-AU" dirty="0"/>
          </a:p>
        </p:txBody>
      </p:sp>
    </p:spTree>
    <p:extLst>
      <p:ext uri="{BB962C8B-B14F-4D97-AF65-F5344CB8AC3E}">
        <p14:creationId xmlns:p14="http://schemas.microsoft.com/office/powerpoint/2010/main" val="112326104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12033" y="470590"/>
            <a:ext cx="8547653" cy="684213"/>
          </a:xfrm>
        </p:spPr>
        <p:txBody>
          <a:bodyPr/>
          <a:lstStyle/>
          <a:p>
            <a:pPr lvl="0" defTabSz="457200" eaLnBrk="1" fontAlgn="auto" hangingPunct="1">
              <a:lnSpc>
                <a:spcPct val="100000"/>
              </a:lnSpc>
              <a:spcBef>
                <a:spcPct val="20000"/>
              </a:spcBef>
              <a:spcAft>
                <a:spcPts val="0"/>
              </a:spcAft>
              <a:defRPr/>
            </a:pPr>
            <a:r>
              <a:rPr lang="en-AU" sz="3600" spc="0" dirty="0">
                <a:solidFill>
                  <a:srgbClr val="002060"/>
                </a:solidFill>
              </a:rPr>
              <a:t>What is the purpose of pre-accredited education ?</a:t>
            </a:r>
          </a:p>
        </p:txBody>
      </p:sp>
      <p:sp>
        <p:nvSpPr>
          <p:cNvPr id="3" name="Text Placeholder 2"/>
          <p:cNvSpPr>
            <a:spLocks noGrp="1"/>
          </p:cNvSpPr>
          <p:nvPr>
            <p:ph type="body" sz="quarter" idx="12"/>
          </p:nvPr>
        </p:nvSpPr>
        <p:spPr>
          <a:xfrm>
            <a:off x="861391" y="1144003"/>
            <a:ext cx="7898296" cy="4342397"/>
          </a:xfrm>
        </p:spPr>
        <p:txBody>
          <a:bodyPr/>
          <a:lstStyle/>
          <a:p>
            <a:r>
              <a:rPr lang="en-AU" sz="2400" b="1" dirty="0"/>
              <a:t> </a:t>
            </a:r>
          </a:p>
          <a:p>
            <a:r>
              <a:rPr lang="en-GB" sz="2400" dirty="0"/>
              <a:t>The ACFE Board purchases pre-accredited courses whose content can be classified as follows:</a:t>
            </a:r>
            <a:endParaRPr lang="en-AU" sz="2400" dirty="0"/>
          </a:p>
          <a:p>
            <a:r>
              <a:rPr lang="en-GB" sz="2400" dirty="0"/>
              <a:t> </a:t>
            </a:r>
            <a:endParaRPr lang="en-AU" sz="2400" dirty="0"/>
          </a:p>
          <a:p>
            <a:r>
              <a:rPr lang="en-GB" sz="2400" b="1" dirty="0">
                <a:solidFill>
                  <a:srgbClr val="002060"/>
                </a:solidFill>
              </a:rPr>
              <a:t>Adult Literacy and Numeracy </a:t>
            </a:r>
            <a:r>
              <a:rPr lang="en-GB" sz="2400" dirty="0">
                <a:solidFill>
                  <a:srgbClr val="002060"/>
                </a:solidFill>
              </a:rPr>
              <a:t>- </a:t>
            </a:r>
            <a:r>
              <a:rPr lang="en-GB" sz="2400" dirty="0"/>
              <a:t>including ESL</a:t>
            </a:r>
          </a:p>
          <a:p>
            <a:r>
              <a:rPr lang="en-GB" sz="2400" dirty="0"/>
              <a:t> </a:t>
            </a:r>
            <a:endParaRPr lang="en-AU" sz="2400" dirty="0"/>
          </a:p>
          <a:p>
            <a:r>
              <a:rPr lang="en-GB" sz="2400" b="1" dirty="0">
                <a:solidFill>
                  <a:srgbClr val="002060"/>
                </a:solidFill>
              </a:rPr>
              <a:t>Employment Skills</a:t>
            </a:r>
            <a:r>
              <a:rPr lang="en-GB" sz="2400" dirty="0">
                <a:solidFill>
                  <a:srgbClr val="002060"/>
                </a:solidFill>
              </a:rPr>
              <a:t> - </a:t>
            </a:r>
            <a:r>
              <a:rPr lang="en-GB" sz="2400" dirty="0"/>
              <a:t>basic skills to support work or further learning</a:t>
            </a:r>
          </a:p>
          <a:p>
            <a:r>
              <a:rPr lang="en-GB" sz="2400" dirty="0"/>
              <a:t> </a:t>
            </a:r>
            <a:endParaRPr lang="en-AU" sz="2400" dirty="0"/>
          </a:p>
          <a:p>
            <a:r>
              <a:rPr lang="en-GB" sz="2400" b="1" dirty="0">
                <a:solidFill>
                  <a:srgbClr val="002060"/>
                </a:solidFill>
              </a:rPr>
              <a:t>Vocational Programs</a:t>
            </a:r>
            <a:r>
              <a:rPr lang="en-GB" sz="2400" dirty="0">
                <a:solidFill>
                  <a:srgbClr val="002060"/>
                </a:solidFill>
              </a:rPr>
              <a:t> - </a:t>
            </a:r>
            <a:r>
              <a:rPr lang="en-GB" sz="2400" dirty="0"/>
              <a:t>assists people with skills acquisition, return to work or to change jobs.</a:t>
            </a:r>
            <a:endParaRPr lang="en-AU" sz="2400" dirty="0"/>
          </a:p>
          <a:p>
            <a:r>
              <a:rPr lang="en-GB" sz="2400" dirty="0"/>
              <a:t> </a:t>
            </a:r>
            <a:endParaRPr lang="en-AU" sz="2400" dirty="0"/>
          </a:p>
          <a:p>
            <a:r>
              <a:rPr lang="en-GB" sz="2400" b="1" dirty="0">
                <a:solidFill>
                  <a:srgbClr val="002060"/>
                </a:solidFill>
              </a:rPr>
              <a:t>Digital Literacy - </a:t>
            </a:r>
            <a:r>
              <a:rPr lang="en-AU" sz="2400" dirty="0"/>
              <a:t>understand and utilise a range of digital technologies.</a:t>
            </a:r>
          </a:p>
          <a:p>
            <a:endParaRPr lang="en-AU" dirty="0"/>
          </a:p>
        </p:txBody>
      </p:sp>
    </p:spTree>
    <p:extLst>
      <p:ext uri="{BB962C8B-B14F-4D97-AF65-F5344CB8AC3E}">
        <p14:creationId xmlns:p14="http://schemas.microsoft.com/office/powerpoint/2010/main" val="300532373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97566" y="391077"/>
            <a:ext cx="7777922" cy="920888"/>
          </a:xfrm>
        </p:spPr>
        <p:txBody>
          <a:bodyPr/>
          <a:lstStyle/>
          <a:p>
            <a:pPr algn="ctr"/>
            <a:r>
              <a:rPr lang="en-AU" sz="3600" dirty="0">
                <a:solidFill>
                  <a:srgbClr val="002060"/>
                </a:solidFill>
              </a:rPr>
              <a:t>What is the purpose of the Pre-accredited Quality Framework?</a:t>
            </a:r>
          </a:p>
        </p:txBody>
      </p:sp>
      <p:sp>
        <p:nvSpPr>
          <p:cNvPr id="3" name="TextBox 2"/>
          <p:cNvSpPr txBox="1"/>
          <p:nvPr/>
        </p:nvSpPr>
        <p:spPr>
          <a:xfrm>
            <a:off x="198783" y="1245705"/>
            <a:ext cx="8560903" cy="4339650"/>
          </a:xfrm>
          <a:prstGeom prst="rect">
            <a:avLst/>
          </a:prstGeom>
          <a:noFill/>
        </p:spPr>
        <p:txBody>
          <a:bodyPr wrap="square" rtlCol="0">
            <a:spAutoFit/>
          </a:bodyPr>
          <a:lstStyle/>
          <a:p>
            <a:r>
              <a:rPr lang="en-AU" dirty="0"/>
              <a:t> </a:t>
            </a:r>
          </a:p>
          <a:p>
            <a:r>
              <a:rPr lang="en-AU" sz="2400" dirty="0">
                <a:solidFill>
                  <a:srgbClr val="002060"/>
                </a:solidFill>
              </a:rPr>
              <a:t>The purpose of the Pre-accredited Quality Framework is to ensure:</a:t>
            </a:r>
          </a:p>
          <a:p>
            <a:r>
              <a:rPr lang="en-AU" sz="2400" dirty="0">
                <a:solidFill>
                  <a:srgbClr val="002060"/>
                </a:solidFill>
              </a:rPr>
              <a:t> </a:t>
            </a:r>
          </a:p>
          <a:p>
            <a:pPr marL="342900" lvl="0" indent="-342900">
              <a:buFont typeface="Arial" pitchFamily="34" charset="0"/>
              <a:buChar char="•"/>
            </a:pPr>
            <a:r>
              <a:rPr lang="en-AU" sz="2400" dirty="0">
                <a:solidFill>
                  <a:srgbClr val="002060"/>
                </a:solidFill>
              </a:rPr>
              <a:t>Pre-accredited courses are of a high and comparable quality regardless of where they are delivered.</a:t>
            </a:r>
          </a:p>
          <a:p>
            <a:pPr marL="342900" lvl="0" indent="-342900">
              <a:buFont typeface="Arial" pitchFamily="34" charset="0"/>
              <a:buChar char="•"/>
            </a:pPr>
            <a:r>
              <a:rPr lang="en-AU" sz="2400" dirty="0">
                <a:solidFill>
                  <a:srgbClr val="002060"/>
                </a:solidFill>
              </a:rPr>
              <a:t>Learn Local organisations and teachers implement quality continuous improvement processes.</a:t>
            </a:r>
          </a:p>
          <a:p>
            <a:pPr marL="342900" lvl="0" indent="-342900">
              <a:buFont typeface="Arial" pitchFamily="34" charset="0"/>
              <a:buChar char="•"/>
            </a:pPr>
            <a:r>
              <a:rPr lang="en-AU" sz="2400" dirty="0">
                <a:solidFill>
                  <a:srgbClr val="002060"/>
                </a:solidFill>
              </a:rPr>
              <a:t>The A-frame is implemented consistently.</a:t>
            </a:r>
          </a:p>
          <a:p>
            <a:pPr marL="342900" lvl="0" indent="-342900">
              <a:buFont typeface="Arial" pitchFamily="34" charset="0"/>
              <a:buChar char="•"/>
            </a:pPr>
            <a:r>
              <a:rPr lang="en-AU" sz="2400" dirty="0">
                <a:solidFill>
                  <a:srgbClr val="002060"/>
                </a:solidFill>
              </a:rPr>
              <a:t>The ACFE Board purchases quality pre-accredited courses that have been developed in response to the needs of learners, employers and the community.</a:t>
            </a:r>
          </a:p>
          <a:p>
            <a:endParaRPr lang="en-AU" dirty="0"/>
          </a:p>
        </p:txBody>
      </p:sp>
    </p:spTree>
    <p:extLst>
      <p:ext uri="{BB962C8B-B14F-4D97-AF65-F5344CB8AC3E}">
        <p14:creationId xmlns:p14="http://schemas.microsoft.com/office/powerpoint/2010/main" val="1899887151"/>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4994" y="377372"/>
            <a:ext cx="7777922" cy="470136"/>
          </a:xfrm>
        </p:spPr>
        <p:txBody>
          <a:bodyPr/>
          <a:lstStyle/>
          <a:p>
            <a:r>
              <a:rPr lang="en-AU" sz="3600" dirty="0"/>
              <a:t>What does this kit contain?</a:t>
            </a:r>
          </a:p>
        </p:txBody>
      </p:sp>
      <p:sp>
        <p:nvSpPr>
          <p:cNvPr id="3" name="TextBox 2"/>
          <p:cNvSpPr txBox="1"/>
          <p:nvPr/>
        </p:nvSpPr>
        <p:spPr>
          <a:xfrm>
            <a:off x="198781" y="940905"/>
            <a:ext cx="8560903" cy="8525411"/>
          </a:xfrm>
          <a:prstGeom prst="rect">
            <a:avLst/>
          </a:prstGeom>
          <a:noFill/>
        </p:spPr>
        <p:txBody>
          <a:bodyPr wrap="square" numCol="2" rtlCol="0">
            <a:spAutoFit/>
          </a:bodyPr>
          <a:lstStyle/>
          <a:p>
            <a:r>
              <a:rPr lang="en-AU" dirty="0"/>
              <a:t> </a:t>
            </a:r>
            <a:r>
              <a:rPr lang="en-AU" sz="1600" b="1" dirty="0"/>
              <a:t>Section 1 Overview</a:t>
            </a:r>
            <a:endParaRPr lang="en-AU" sz="1600" dirty="0"/>
          </a:p>
          <a:p>
            <a:r>
              <a:rPr lang="en-AU" sz="1600" dirty="0"/>
              <a:t>Background to the Pre-accredited Quality Framework</a:t>
            </a:r>
          </a:p>
          <a:p>
            <a:r>
              <a:rPr lang="en-AU" sz="1600" dirty="0"/>
              <a:t> </a:t>
            </a:r>
          </a:p>
          <a:p>
            <a:r>
              <a:rPr lang="en-AU" sz="1600" b="1" dirty="0"/>
              <a:t>Section 2 A-frame</a:t>
            </a:r>
            <a:endParaRPr lang="en-AU" sz="1600" dirty="0"/>
          </a:p>
          <a:p>
            <a:r>
              <a:rPr lang="en-AU" sz="1600" dirty="0"/>
              <a:t>Background and documentation for the use of the key pre-accredited course planning tool: the A-frame</a:t>
            </a:r>
          </a:p>
          <a:p>
            <a:r>
              <a:rPr lang="en-AU" sz="1600" dirty="0"/>
              <a:t> </a:t>
            </a:r>
          </a:p>
          <a:p>
            <a:r>
              <a:rPr lang="en-AU" sz="1600" b="1" dirty="0"/>
              <a:t>Section 3 Planning Guide</a:t>
            </a:r>
            <a:endParaRPr lang="en-AU" sz="1600" dirty="0"/>
          </a:p>
          <a:p>
            <a:r>
              <a:rPr lang="en-AU" sz="1600" dirty="0"/>
              <a:t>Overview of planning and delivery processes for managers and coordinators </a:t>
            </a:r>
          </a:p>
          <a:p>
            <a:r>
              <a:rPr lang="en-AU" sz="1600" dirty="0"/>
              <a:t> </a:t>
            </a:r>
          </a:p>
          <a:p>
            <a:r>
              <a:rPr lang="en-AU" sz="1600" b="1" dirty="0"/>
              <a:t>Section 4 Teaching Guide</a:t>
            </a:r>
            <a:endParaRPr lang="en-AU" sz="1600" dirty="0"/>
          </a:p>
          <a:p>
            <a:r>
              <a:rPr lang="en-AU" sz="1600" dirty="0"/>
              <a:t>Ideas and strategies for teachers delivering A-frame courses</a:t>
            </a:r>
          </a:p>
          <a:p>
            <a:r>
              <a:rPr lang="en-AU" sz="1600" dirty="0"/>
              <a:t> </a:t>
            </a:r>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endParaRPr lang="en-AU" sz="1600" dirty="0"/>
          </a:p>
          <a:p>
            <a:r>
              <a:rPr lang="en-AU" sz="1600" b="1" dirty="0"/>
              <a:t>Section 5 Moderation Guide</a:t>
            </a:r>
            <a:endParaRPr lang="en-AU" sz="1600" dirty="0"/>
          </a:p>
          <a:p>
            <a:r>
              <a:rPr lang="en-AU" sz="1600" dirty="0"/>
              <a:t>A guide to the processes and documentation for moderation and verification </a:t>
            </a:r>
          </a:p>
          <a:p>
            <a:r>
              <a:rPr lang="en-AU" sz="1600" dirty="0"/>
              <a:t> </a:t>
            </a:r>
          </a:p>
          <a:p>
            <a:r>
              <a:rPr lang="en-AU" sz="1600" b="1" dirty="0"/>
              <a:t>Section 6 Stakeholder Guide </a:t>
            </a:r>
            <a:endParaRPr lang="en-AU" sz="1600" dirty="0"/>
          </a:p>
          <a:p>
            <a:r>
              <a:rPr lang="en-AU" sz="1600" dirty="0"/>
              <a:t>Information for Learn Local stakeholders </a:t>
            </a:r>
          </a:p>
          <a:p>
            <a:r>
              <a:rPr lang="en-AU" sz="1600" dirty="0"/>
              <a:t> </a:t>
            </a:r>
          </a:p>
          <a:p>
            <a:r>
              <a:rPr lang="en-AU" sz="1600" b="1" dirty="0"/>
              <a:t>Section 7 Induction Guide </a:t>
            </a:r>
            <a:endParaRPr lang="en-AU" sz="1600" dirty="0"/>
          </a:p>
          <a:p>
            <a:r>
              <a:rPr lang="en-AU" sz="1600" dirty="0"/>
              <a:t>A model for introducing the Pre-accredited Quality Framework</a:t>
            </a:r>
          </a:p>
          <a:p>
            <a:r>
              <a:rPr lang="en-AU" sz="1600" dirty="0"/>
              <a:t> </a:t>
            </a:r>
          </a:p>
          <a:p>
            <a:r>
              <a:rPr lang="en-AU" sz="1600" b="1" dirty="0"/>
              <a:t>Section 8 Case Studies</a:t>
            </a:r>
            <a:endParaRPr lang="en-AU" sz="1600" dirty="0"/>
          </a:p>
          <a:p>
            <a:r>
              <a:rPr lang="en-AU" sz="1600" dirty="0"/>
              <a:t>Examples of pre-accredited courses </a:t>
            </a:r>
          </a:p>
          <a:p>
            <a:r>
              <a:rPr lang="en-AU" sz="1600" dirty="0"/>
              <a:t> </a:t>
            </a:r>
          </a:p>
          <a:p>
            <a:r>
              <a:rPr lang="en-AU" sz="1600" b="1" dirty="0"/>
              <a:t>Section 9 Glossary </a:t>
            </a:r>
          </a:p>
          <a:p>
            <a:r>
              <a:rPr lang="en-AU" sz="1600" dirty="0"/>
              <a:t>Key terms defined </a:t>
            </a:r>
          </a:p>
          <a:p>
            <a:endParaRPr lang="en-AU" dirty="0"/>
          </a:p>
        </p:txBody>
      </p:sp>
    </p:spTree>
    <p:extLst>
      <p:ext uri="{BB962C8B-B14F-4D97-AF65-F5344CB8AC3E}">
        <p14:creationId xmlns:p14="http://schemas.microsoft.com/office/powerpoint/2010/main" val="257258714"/>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989942" y="377825"/>
            <a:ext cx="5569857" cy="2786289"/>
          </a:xfrm>
        </p:spPr>
        <p:txBody>
          <a:bodyPr/>
          <a:lstStyle/>
          <a:p>
            <a:r>
              <a:rPr lang="en-AU" sz="3600" dirty="0"/>
              <a:t>Planning guide </a:t>
            </a:r>
          </a:p>
        </p:txBody>
      </p:sp>
    </p:spTree>
    <p:extLst>
      <p:ext uri="{BB962C8B-B14F-4D97-AF65-F5344CB8AC3E}">
        <p14:creationId xmlns:p14="http://schemas.microsoft.com/office/powerpoint/2010/main" val="2481912504"/>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8936" y="377825"/>
            <a:ext cx="6102350" cy="684213"/>
          </a:xfrm>
        </p:spPr>
        <p:txBody>
          <a:bodyPr/>
          <a:lstStyle/>
          <a:p>
            <a:pPr algn="ctr"/>
            <a:r>
              <a:rPr lang="en-AU" sz="4000" dirty="0"/>
              <a:t>Planning guide</a:t>
            </a:r>
          </a:p>
        </p:txBody>
      </p:sp>
      <p:pic>
        <p:nvPicPr>
          <p:cNvPr id="4" name="Picture 3" descr="C:\Users\chris.howell\AppData\Local\Microsoft\Windows\Temporary Internet Files\Content.Outlook\QW79F24B\Setting Up a Program (2).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7714" y="1219200"/>
            <a:ext cx="8316686" cy="4064000"/>
          </a:xfrm>
          <a:prstGeom prst="rect">
            <a:avLst/>
          </a:prstGeom>
          <a:noFill/>
          <a:ln>
            <a:noFill/>
          </a:ln>
        </p:spPr>
      </p:pic>
      <p:sp>
        <p:nvSpPr>
          <p:cNvPr id="5" name="TextBox 4"/>
          <p:cNvSpPr txBox="1"/>
          <p:nvPr/>
        </p:nvSpPr>
        <p:spPr>
          <a:xfrm>
            <a:off x="6081486" y="5994400"/>
            <a:ext cx="1407885" cy="369332"/>
          </a:xfrm>
          <a:prstGeom prst="rect">
            <a:avLst/>
          </a:prstGeom>
          <a:noFill/>
        </p:spPr>
        <p:txBody>
          <a:bodyPr wrap="square" rtlCol="0">
            <a:spAutoFit/>
          </a:bodyPr>
          <a:lstStyle/>
          <a:p>
            <a:r>
              <a:rPr lang="en-AU" dirty="0">
                <a:hlinkClick r:id="rId4" action="ppaction://hlinksldjump"/>
              </a:rPr>
              <a:t>Moderation </a:t>
            </a:r>
            <a:endParaRPr lang="en-AU" dirty="0"/>
          </a:p>
        </p:txBody>
      </p:sp>
    </p:spTree>
    <p:extLst>
      <p:ext uri="{BB962C8B-B14F-4D97-AF65-F5344CB8AC3E}">
        <p14:creationId xmlns:p14="http://schemas.microsoft.com/office/powerpoint/2010/main" val="2982904292"/>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2265635931"/>
              </p:ext>
            </p:extLst>
          </p:nvPr>
        </p:nvGraphicFramePr>
        <p:xfrm>
          <a:off x="0" y="0"/>
          <a:ext cx="9361714" cy="7312152"/>
        </p:xfrm>
        <a:graphic>
          <a:graphicData uri="http://schemas.openxmlformats.org/drawingml/2006/table">
            <a:tbl>
              <a:tblPr firstRow="1" firstCol="1" bandRow="1"/>
              <a:tblGrid>
                <a:gridCol w="2712654">
                  <a:extLst>
                    <a:ext uri="{9D8B030D-6E8A-4147-A177-3AD203B41FA5}">
                      <a16:colId xmlns:a16="http://schemas.microsoft.com/office/drawing/2014/main" val="20000"/>
                    </a:ext>
                  </a:extLst>
                </a:gridCol>
                <a:gridCol w="6649060">
                  <a:extLst>
                    <a:ext uri="{9D8B030D-6E8A-4147-A177-3AD203B41FA5}">
                      <a16:colId xmlns:a16="http://schemas.microsoft.com/office/drawing/2014/main" val="20001"/>
                    </a:ext>
                  </a:extLst>
                </a:gridCol>
              </a:tblGrid>
              <a:tr h="2695602">
                <a:tc>
                  <a:txBody>
                    <a:bodyPr/>
                    <a:lstStyle/>
                    <a:p>
                      <a:pPr marL="180340" indent="-180340">
                        <a:lnSpc>
                          <a:spcPct val="115000"/>
                        </a:lnSpc>
                        <a:spcBef>
                          <a:spcPts val="600"/>
                        </a:spcBef>
                        <a:spcAft>
                          <a:spcPts val="600"/>
                        </a:spcAft>
                        <a:tabLst>
                          <a:tab pos="270510" algn="l"/>
                        </a:tabLst>
                      </a:pPr>
                      <a:r>
                        <a:rPr lang="en-AU" sz="1800" b="1" i="1" dirty="0">
                          <a:solidFill>
                            <a:srgbClr val="FFFFFF"/>
                          </a:solidFill>
                          <a:effectLst/>
                          <a:latin typeface="Calibri"/>
                          <a:ea typeface="Calibri"/>
                          <a:cs typeface="Calibri"/>
                        </a:rPr>
                        <a:t>1.	Program design</a:t>
                      </a:r>
                      <a:endParaRPr lang="en-AU" sz="1800" dirty="0">
                        <a:effectLst/>
                        <a:latin typeface="Calibri"/>
                        <a:ea typeface="Calibri"/>
                        <a:cs typeface="Times New Roman"/>
                      </a:endParaRPr>
                    </a:p>
                  </a:txBody>
                  <a:tcPr marL="68580" marR="68580" marT="0" marB="0" anchor="ctr">
                    <a:lnL>
                      <a:noFill/>
                    </a:lnL>
                    <a:lnR>
                      <a:noFill/>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9900"/>
                    </a:solidFill>
                  </a:tcPr>
                </a:tc>
                <a:tc>
                  <a:txBody>
                    <a:bodyPr/>
                    <a:lstStyle/>
                    <a:p>
                      <a:pPr marL="457200" lvl="1" indent="0">
                        <a:lnSpc>
                          <a:spcPct val="115000"/>
                        </a:lnSpc>
                        <a:spcBef>
                          <a:spcPts val="600"/>
                        </a:spcBef>
                        <a:spcAft>
                          <a:spcPts val="600"/>
                        </a:spcAft>
                        <a:buFontTx/>
                        <a:buNone/>
                        <a:tabLst>
                          <a:tab pos="1680210" algn="l"/>
                        </a:tabLst>
                      </a:pPr>
                      <a:r>
                        <a:rPr lang="en-AU" sz="1800" i="1" dirty="0">
                          <a:effectLst/>
                          <a:latin typeface="Calibri"/>
                          <a:ea typeface="Calibri"/>
                          <a:cs typeface="Calibri"/>
                        </a:rPr>
                        <a:t>1.1 The program design is based on input/feedback from learners; Learn Local adult education organisation staff; and/or industry and community groups</a:t>
                      </a:r>
                      <a:endParaRPr lang="en-AU" sz="1800" dirty="0">
                        <a:effectLst/>
                        <a:latin typeface="Calibri"/>
                        <a:ea typeface="Calibri"/>
                        <a:cs typeface="Times New Roman"/>
                      </a:endParaRPr>
                    </a:p>
                    <a:p>
                      <a:pPr marL="457200" lvl="1" indent="0">
                        <a:lnSpc>
                          <a:spcPct val="115000"/>
                        </a:lnSpc>
                        <a:spcBef>
                          <a:spcPts val="600"/>
                        </a:spcBef>
                        <a:spcAft>
                          <a:spcPts val="600"/>
                        </a:spcAft>
                        <a:buFontTx/>
                        <a:buNone/>
                        <a:tabLst>
                          <a:tab pos="1680210" algn="l"/>
                        </a:tabLst>
                      </a:pPr>
                      <a:r>
                        <a:rPr lang="en-AU" sz="1800" i="1" dirty="0">
                          <a:effectLst/>
                          <a:latin typeface="Calibri"/>
                          <a:ea typeface="Calibri"/>
                          <a:cs typeface="Calibri"/>
                        </a:rPr>
                        <a:t>1.2 The program offers recognition and pathways on completion and facilitates the investigation of future directions to employment and/or further studies</a:t>
                      </a:r>
                      <a:endParaRPr lang="en-AU" sz="1800" dirty="0">
                        <a:effectLst/>
                        <a:latin typeface="Calibri"/>
                        <a:ea typeface="Calibri"/>
                        <a:cs typeface="Times New Roman"/>
                      </a:endParaRPr>
                    </a:p>
                    <a:p>
                      <a:pPr marL="457200" lvl="1" indent="0">
                        <a:lnSpc>
                          <a:spcPct val="115000"/>
                        </a:lnSpc>
                        <a:spcBef>
                          <a:spcPts val="600"/>
                        </a:spcBef>
                        <a:spcAft>
                          <a:spcPts val="600"/>
                        </a:spcAft>
                        <a:buFontTx/>
                        <a:buNone/>
                        <a:tabLst>
                          <a:tab pos="1680210" algn="l"/>
                        </a:tabLst>
                      </a:pPr>
                      <a:r>
                        <a:rPr lang="en-AU" sz="1800" i="1" dirty="0">
                          <a:effectLst/>
                          <a:latin typeface="Calibri"/>
                          <a:ea typeface="Calibri"/>
                          <a:cs typeface="Calibri"/>
                        </a:rPr>
                        <a:t>1.3 Reflective teaching and learning practices are in place to inform continuous improvement models.</a:t>
                      </a:r>
                      <a:endParaRPr lang="en-AU" sz="1800" dirty="0">
                        <a:effectLst/>
                        <a:latin typeface="Calibri"/>
                        <a:ea typeface="Calibri"/>
                        <a:cs typeface="Times New Roman"/>
                      </a:endParaRPr>
                    </a:p>
                  </a:txBody>
                  <a:tcPr marL="68580" marR="68580" marT="0" marB="0">
                    <a:lnL>
                      <a:noFill/>
                    </a:lnL>
                    <a:lnR>
                      <a:noFill/>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6D9F1"/>
                    </a:solidFill>
                  </a:tcPr>
                </a:tc>
                <a:extLst>
                  <a:ext uri="{0D108BD9-81ED-4DB2-BD59-A6C34878D82A}">
                    <a16:rowId xmlns:a16="http://schemas.microsoft.com/office/drawing/2014/main" val="10000"/>
                  </a:ext>
                </a:extLst>
              </a:tr>
              <a:tr h="1876398">
                <a:tc>
                  <a:txBody>
                    <a:bodyPr/>
                    <a:lstStyle/>
                    <a:p>
                      <a:pPr marL="180340" indent="-180340">
                        <a:lnSpc>
                          <a:spcPct val="115000"/>
                        </a:lnSpc>
                        <a:spcBef>
                          <a:spcPts val="600"/>
                        </a:spcBef>
                        <a:spcAft>
                          <a:spcPts val="600"/>
                        </a:spcAft>
                        <a:tabLst>
                          <a:tab pos="270510" algn="l"/>
                        </a:tabLst>
                      </a:pPr>
                      <a:r>
                        <a:rPr lang="en-AU" sz="1800" b="1" i="1" dirty="0">
                          <a:solidFill>
                            <a:srgbClr val="FFFFFF"/>
                          </a:solidFill>
                          <a:effectLst/>
                          <a:latin typeface="Calibri"/>
                          <a:ea typeface="Calibri"/>
                          <a:cs typeface="Calibri"/>
                        </a:rPr>
                        <a:t>2.	Learner-centred approaches</a:t>
                      </a:r>
                      <a:endParaRPr lang="en-AU" sz="1800" dirty="0">
                        <a:effectLst/>
                        <a:latin typeface="Calibri"/>
                        <a:ea typeface="Calibri"/>
                        <a:cs typeface="Times New Roman"/>
                      </a:endParaRPr>
                    </a:p>
                  </a:txBody>
                  <a:tcPr marL="68580" marR="68580" marT="0" marB="0" anchor="ctr">
                    <a:lnL>
                      <a:noFill/>
                    </a:lnL>
                    <a:lnR>
                      <a:noFill/>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9900"/>
                    </a:solidFill>
                  </a:tcPr>
                </a:tc>
                <a:tc>
                  <a:txBody>
                    <a:bodyPr/>
                    <a:lstStyle/>
                    <a:p>
                      <a:pPr marL="0" indent="0">
                        <a:lnSpc>
                          <a:spcPct val="115000"/>
                        </a:lnSpc>
                        <a:spcBef>
                          <a:spcPts val="600"/>
                        </a:spcBef>
                        <a:spcAft>
                          <a:spcPts val="600"/>
                        </a:spcAft>
                        <a:buFont typeface="Arial" pitchFamily="34" charset="0"/>
                        <a:buNone/>
                        <a:tabLst>
                          <a:tab pos="1680210" algn="l"/>
                        </a:tabLst>
                      </a:pPr>
                      <a:r>
                        <a:rPr lang="en-AU" sz="1800" i="1" dirty="0">
                          <a:effectLst/>
                          <a:latin typeface="Calibri"/>
                          <a:ea typeface="Calibri"/>
                          <a:cs typeface="Calibri"/>
                        </a:rPr>
                        <a:t>2.1</a:t>
                      </a:r>
                      <a:r>
                        <a:rPr lang="en-AU" sz="1800" i="1" baseline="0" dirty="0">
                          <a:effectLst/>
                          <a:latin typeface="Calibri"/>
                          <a:ea typeface="Calibri"/>
                          <a:cs typeface="Calibri"/>
                        </a:rPr>
                        <a:t> </a:t>
                      </a:r>
                      <a:r>
                        <a:rPr lang="en-AU" sz="1800" i="1" dirty="0">
                          <a:effectLst/>
                          <a:latin typeface="Calibri"/>
                          <a:ea typeface="Calibri"/>
                          <a:cs typeface="Calibri"/>
                        </a:rPr>
                        <a:t>The learning design addresses personal, community and employment needs</a:t>
                      </a:r>
                      <a:endParaRPr lang="en-AU" sz="1800" dirty="0">
                        <a:effectLst/>
                        <a:latin typeface="Calibri"/>
                        <a:ea typeface="Calibri"/>
                        <a:cs typeface="Times New Roman"/>
                      </a:endParaRPr>
                    </a:p>
                    <a:p>
                      <a:pPr marL="0" indent="0">
                        <a:lnSpc>
                          <a:spcPct val="115000"/>
                        </a:lnSpc>
                        <a:spcBef>
                          <a:spcPts val="600"/>
                        </a:spcBef>
                        <a:spcAft>
                          <a:spcPts val="600"/>
                        </a:spcAft>
                        <a:buFont typeface="Arial" pitchFamily="34" charset="0"/>
                        <a:buNone/>
                        <a:tabLst>
                          <a:tab pos="1680210" algn="l"/>
                        </a:tabLst>
                      </a:pPr>
                      <a:r>
                        <a:rPr lang="en-AU" sz="1800" i="1" dirty="0">
                          <a:effectLst/>
                          <a:latin typeface="Calibri"/>
                          <a:ea typeface="Calibri"/>
                          <a:cs typeface="Calibri"/>
                        </a:rPr>
                        <a:t>2.2The program builds on skills, behaviours and confidence to be used beyond the learning setting</a:t>
                      </a:r>
                      <a:endParaRPr lang="en-AU" sz="1800" dirty="0">
                        <a:effectLst/>
                        <a:latin typeface="Calibri"/>
                        <a:ea typeface="Calibri"/>
                        <a:cs typeface="Times New Roman"/>
                      </a:endParaRPr>
                    </a:p>
                    <a:p>
                      <a:pPr marL="0" indent="0">
                        <a:lnSpc>
                          <a:spcPct val="115000"/>
                        </a:lnSpc>
                        <a:spcBef>
                          <a:spcPts val="600"/>
                        </a:spcBef>
                        <a:spcAft>
                          <a:spcPts val="600"/>
                        </a:spcAft>
                        <a:buFont typeface="Arial" pitchFamily="34" charset="0"/>
                        <a:buNone/>
                        <a:tabLst>
                          <a:tab pos="1680210" algn="l"/>
                        </a:tabLst>
                      </a:pPr>
                      <a:r>
                        <a:rPr lang="en-AU" sz="1800" i="1" dirty="0">
                          <a:effectLst/>
                          <a:latin typeface="Calibri"/>
                          <a:ea typeface="Calibri"/>
                          <a:cs typeface="Calibri"/>
                        </a:rPr>
                        <a:t>2.3The teaching and learning activities focus on the development of employability skills</a:t>
                      </a:r>
                      <a:endParaRPr lang="en-AU" sz="1800" dirty="0">
                        <a:effectLst/>
                        <a:latin typeface="Calibri"/>
                        <a:ea typeface="Calibri"/>
                        <a:cs typeface="Times New Roman"/>
                      </a:endParaRPr>
                    </a:p>
                  </a:txBody>
                  <a:tcPr marL="68580" marR="68580" marT="0" marB="0">
                    <a:lnL>
                      <a:noFill/>
                    </a:lnL>
                    <a:lnR>
                      <a:noFill/>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C6D9F1"/>
                    </a:solidFill>
                  </a:tcPr>
                </a:tc>
                <a:extLst>
                  <a:ext uri="{0D108BD9-81ED-4DB2-BD59-A6C34878D82A}">
                    <a16:rowId xmlns:a16="http://schemas.microsoft.com/office/drawing/2014/main" val="10001"/>
                  </a:ext>
                </a:extLst>
              </a:tr>
              <a:tr h="2286000">
                <a:tc>
                  <a:txBody>
                    <a:bodyPr/>
                    <a:lstStyle/>
                    <a:p>
                      <a:pPr marL="180340" indent="-180340">
                        <a:lnSpc>
                          <a:spcPct val="115000"/>
                        </a:lnSpc>
                        <a:spcBef>
                          <a:spcPts val="600"/>
                        </a:spcBef>
                        <a:spcAft>
                          <a:spcPts val="600"/>
                        </a:spcAft>
                        <a:tabLst>
                          <a:tab pos="270510" algn="l"/>
                        </a:tabLst>
                      </a:pPr>
                      <a:r>
                        <a:rPr lang="en-AU" sz="1800" b="1" i="1">
                          <a:solidFill>
                            <a:srgbClr val="FFFFFF"/>
                          </a:solidFill>
                          <a:effectLst/>
                          <a:latin typeface="Calibri"/>
                          <a:ea typeface="Calibri"/>
                          <a:cs typeface="Calibri"/>
                        </a:rPr>
                        <a:t>3.	Quality teaching </a:t>
                      </a:r>
                      <a:endParaRPr lang="en-AU" sz="1800">
                        <a:effectLst/>
                        <a:latin typeface="Calibri"/>
                        <a:ea typeface="Calibri"/>
                        <a:cs typeface="Times New Roman"/>
                      </a:endParaRPr>
                    </a:p>
                  </a:txBody>
                  <a:tcPr marL="68580" marR="68580" marT="0" marB="0" anchor="ctr">
                    <a:lnL>
                      <a:noFill/>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a:noFill/>
                    </a:lnB>
                    <a:solidFill>
                      <a:srgbClr val="009900"/>
                    </a:solidFill>
                  </a:tcPr>
                </a:tc>
                <a:tc>
                  <a:txBody>
                    <a:bodyPr/>
                    <a:lstStyle/>
                    <a:p>
                      <a:pPr marL="0" indent="0">
                        <a:lnSpc>
                          <a:spcPct val="115000"/>
                        </a:lnSpc>
                        <a:spcBef>
                          <a:spcPts val="600"/>
                        </a:spcBef>
                        <a:spcAft>
                          <a:spcPts val="600"/>
                        </a:spcAft>
                        <a:buFontTx/>
                        <a:buNone/>
                        <a:tabLst>
                          <a:tab pos="1680210" algn="l"/>
                        </a:tabLst>
                      </a:pPr>
                      <a:r>
                        <a:rPr lang="en-AU" sz="1800" i="1" dirty="0">
                          <a:effectLst/>
                          <a:latin typeface="Calibri"/>
                          <a:ea typeface="Calibri"/>
                          <a:cs typeface="Calibri"/>
                        </a:rPr>
                        <a:t>3.1The teacher has the knowledge and skills to engage learners</a:t>
                      </a:r>
                      <a:endParaRPr lang="en-AU" sz="1800" dirty="0">
                        <a:effectLst/>
                        <a:latin typeface="Calibri"/>
                        <a:ea typeface="Calibri"/>
                        <a:cs typeface="Times New Roman"/>
                      </a:endParaRPr>
                    </a:p>
                    <a:p>
                      <a:pPr marL="0" indent="0">
                        <a:lnSpc>
                          <a:spcPct val="115000"/>
                        </a:lnSpc>
                        <a:spcBef>
                          <a:spcPts val="600"/>
                        </a:spcBef>
                        <a:spcAft>
                          <a:spcPts val="600"/>
                        </a:spcAft>
                        <a:buFontTx/>
                        <a:buNone/>
                        <a:tabLst>
                          <a:tab pos="1680210" algn="l"/>
                        </a:tabLst>
                      </a:pPr>
                      <a:r>
                        <a:rPr lang="en-AU" sz="1800" i="1" dirty="0">
                          <a:effectLst/>
                          <a:latin typeface="Calibri"/>
                          <a:ea typeface="Calibri"/>
                          <a:cs typeface="Calibri"/>
                        </a:rPr>
                        <a:t>3.2The teacher has the relevant content expertise</a:t>
                      </a:r>
                      <a:endParaRPr lang="en-AU" sz="1800" i="0" dirty="0">
                        <a:effectLst/>
                        <a:latin typeface="Calibri"/>
                        <a:ea typeface="Calibri"/>
                        <a:cs typeface="Times New Roman"/>
                      </a:endParaRPr>
                    </a:p>
                    <a:p>
                      <a:pPr marL="0" indent="0">
                        <a:lnSpc>
                          <a:spcPct val="115000"/>
                        </a:lnSpc>
                        <a:spcBef>
                          <a:spcPts val="600"/>
                        </a:spcBef>
                        <a:spcAft>
                          <a:spcPts val="600"/>
                        </a:spcAft>
                        <a:buFontTx/>
                        <a:buNone/>
                        <a:tabLst>
                          <a:tab pos="1680210" algn="l"/>
                        </a:tabLst>
                      </a:pPr>
                      <a:r>
                        <a:rPr lang="en-AU" sz="1800" i="0" dirty="0">
                          <a:effectLst/>
                          <a:latin typeface="Calibri"/>
                          <a:ea typeface="Calibri"/>
                          <a:cs typeface="Times New Roman"/>
                        </a:rPr>
                        <a:t>3.3</a:t>
                      </a:r>
                      <a:r>
                        <a:rPr lang="en-AU" sz="1800" i="0" baseline="0" dirty="0">
                          <a:effectLst/>
                          <a:latin typeface="Calibri"/>
                          <a:ea typeface="Calibri"/>
                          <a:cs typeface="Times New Roman"/>
                        </a:rPr>
                        <a:t> </a:t>
                      </a:r>
                      <a:r>
                        <a:rPr lang="en-AU" sz="1800" i="1" dirty="0">
                          <a:effectLst/>
                          <a:latin typeface="Calibri"/>
                          <a:ea typeface="Calibri"/>
                          <a:cs typeface="Calibri"/>
                        </a:rPr>
                        <a:t>The teacher is engaged in on-going professional development to support quality pre-accredited delivery.</a:t>
                      </a:r>
                      <a:endParaRPr lang="en-AU" sz="1800" dirty="0">
                        <a:effectLst/>
                        <a:latin typeface="Calibri"/>
                        <a:ea typeface="Calibri"/>
                        <a:cs typeface="Times New Roman"/>
                      </a:endParaRPr>
                    </a:p>
                  </a:txBody>
                  <a:tcPr marL="68580" marR="68580" marT="0" marB="0">
                    <a:lnL w="38100" cap="flat" cmpd="sng" algn="ctr">
                      <a:solidFill>
                        <a:srgbClr val="FFFFFF"/>
                      </a:solidFill>
                      <a:prstDash val="solid"/>
                      <a:round/>
                      <a:headEnd type="none" w="med" len="med"/>
                      <a:tailEnd type="none" w="med" len="med"/>
                    </a:lnL>
                    <a:lnR>
                      <a:noFill/>
                    </a:lnR>
                    <a:lnT w="38100" cap="flat" cmpd="sng" algn="ctr">
                      <a:solidFill>
                        <a:srgbClr val="FFFFFF"/>
                      </a:solidFill>
                      <a:prstDash val="solid"/>
                      <a:round/>
                      <a:headEnd type="none" w="med" len="med"/>
                      <a:tailEnd type="none" w="med" len="med"/>
                    </a:lnT>
                    <a:lnB>
                      <a:noFill/>
                    </a:lnB>
                    <a:solidFill>
                      <a:srgbClr val="C6D9F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98633767"/>
      </p:ext>
    </p:extLst>
  </p:cSld>
  <p:clrMapOvr>
    <a:masterClrMapping/>
  </p:clrMapOvr>
  <p:transition spd="slow">
    <p:wipe dir="r"/>
  </p:transition>
</p:sld>
</file>

<file path=ppt/theme/theme1.xml><?xml version="1.0" encoding="utf-8"?>
<a:theme xmlns:a="http://schemas.openxmlformats.org/drawingml/2006/main" name="Office Theme">
  <a:themeElements>
    <a:clrScheme name="LearnLocal">
      <a:dk1>
        <a:srgbClr val="000000"/>
      </a:dk1>
      <a:lt1>
        <a:sysClr val="window" lastClr="FFFFFF"/>
      </a:lt1>
      <a:dk2>
        <a:srgbClr val="00367D"/>
      </a:dk2>
      <a:lt2>
        <a:srgbClr val="87888A"/>
      </a:lt2>
      <a:accent1>
        <a:srgbClr val="0D92CB"/>
      </a:accent1>
      <a:accent2>
        <a:srgbClr val="C0504D"/>
      </a:accent2>
      <a:accent3>
        <a:srgbClr val="9BBB59"/>
      </a:accent3>
      <a:accent4>
        <a:srgbClr val="8064A2"/>
      </a:accent4>
      <a:accent5>
        <a:srgbClr val="5693C9"/>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b9114c1-daad-44dd-acad-30f4246641f2">
      <Value>94</Value>
      <Value>96</Value>
      <Value>101</Value>
      <Value>129</Value>
    </TaxCatchAll>
    <PublishingExpirationDate xmlns="http://schemas.microsoft.com/sharepoint/v3" xsi:nil="true"/>
    <pfad5814e62747ed9f131defefc62dac xmlns="76b566cd-adb9-46c2-964b-22eba181fd0b">
      <Terms xmlns="http://schemas.microsoft.com/office/infopath/2007/PartnerControls">
        <TermInfo xmlns="http://schemas.microsoft.com/office/infopath/2007/PartnerControls">
          <TermName xmlns="http://schemas.microsoft.com/office/infopath/2007/PartnerControls">Administration</TermName>
          <TermId xmlns="http://schemas.microsoft.com/office/infopath/2007/PartnerControls">6dd5b576-1960-4eea-bf7a-adeffddbbc25</TermId>
        </TermInfo>
      </Terms>
    </pfad5814e62747ed9f131defefc62dac>
    <a319977fc8504e09982f090ae1d7c602 xmlns="76b566cd-adb9-46c2-964b-22eba181fd0b">
      <Terms xmlns="http://schemas.microsoft.com/office/infopath/2007/PartnerControls">
        <TermInfo xmlns="http://schemas.microsoft.com/office/infopath/2007/PartnerControls">
          <TermName xmlns="http://schemas.microsoft.com/office/infopath/2007/PartnerControls">Page</TermName>
          <TermId xmlns="http://schemas.microsoft.com/office/infopath/2007/PartnerControls">eb523acf-a821-456c-a76b-7607578309d7</TermId>
        </TermInfo>
      </Terms>
    </a319977fc8504e09982f090ae1d7c602>
    <b1688cb4a3a940449dc8286705012a42 xmlns="76b566cd-adb9-46c2-964b-22eba181fd0b">
      <Terms xmlns="http://schemas.microsoft.com/office/infopath/2007/PartnerControls">
        <TermInfo xmlns="http://schemas.microsoft.com/office/infopath/2007/PartnerControls">
          <TermName xmlns="http://schemas.microsoft.com/office/infopath/2007/PartnerControls">Students</TermName>
          <TermId xmlns="http://schemas.microsoft.com/office/infopath/2007/PartnerControls">a9021d24-53aa-4cc0-8f90-0782c94ea88b</TermId>
        </TermInfo>
      </Terms>
    </b1688cb4a3a940449dc8286705012a42>
    <ofbb8b9a280a423a91cf717fb81349cd xmlns="76b566cd-adb9-46c2-964b-22eba181fd0b">
      <Terms xmlns="http://schemas.microsoft.com/office/infopath/2007/PartnerControls">
        <TermInfo xmlns="http://schemas.microsoft.com/office/infopath/2007/PartnerControls">
          <TermName xmlns="http://schemas.microsoft.com/office/infopath/2007/PartnerControls">Education</TermName>
          <TermId xmlns="http://schemas.microsoft.com/office/infopath/2007/PartnerControls">5232e41c-5101-41fe-b638-7d41d1371531</TermId>
        </TermInfo>
      </Terms>
    </ofbb8b9a280a423a91cf717fb81349cd>
    <DEECD_Publisher xmlns="http://schemas.microsoft.com/sharepoint/v3">Department of Education and Early Childhood Development</DEECD_Publisher>
    <PublishingStartDate xmlns="76b566cd-adb9-46c2-964b-22eba181fd0b" xsi:nil="true"/>
    <DEECD_Expired xmlns="http://schemas.microsoft.com/sharepoint/v3">false</DEECD_Expired>
    <DEECD_Keywords xmlns="http://schemas.microsoft.com/sharepoint/v3" xsi:nil="true"/>
    <DEECD_Description xmlns="http://schemas.microsoft.com/sharepoint/v3"/>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WebCM Documents" ma:contentTypeID="0x0101008840106FE30D4F50BC61A726A7CA6E3800A01D47DD30CBB54F95863B7DC80A2CEC" ma:contentTypeVersion="7" ma:contentTypeDescription="WebCM Documents Content Type" ma:contentTypeScope="" ma:versionID="2445d155e79af3f8de50d6e6a41d98b0">
  <xsd:schema xmlns:xsd="http://www.w3.org/2001/XMLSchema" xmlns:xs="http://www.w3.org/2001/XMLSchema" xmlns:p="http://schemas.microsoft.com/office/2006/metadata/properties" xmlns:ns1="http://schemas.microsoft.com/sharepoint/v3" xmlns:ns2="76b566cd-adb9-46c2-964b-22eba181fd0b" xmlns:ns3="cb9114c1-daad-44dd-acad-30f4246641f2" targetNamespace="http://schemas.microsoft.com/office/2006/metadata/properties" ma:root="true" ma:fieldsID="df1fa0b351c270b0bd4fc58157dcf1ab" ns1:_="" ns2:_="" ns3:_="">
    <xsd:import namespace="http://schemas.microsoft.com/sharepoint/v3"/>
    <xsd:import namespace="76b566cd-adb9-46c2-964b-22eba181fd0b"/>
    <xsd:import namespace="cb9114c1-daad-44dd-acad-30f4246641f2"/>
    <xsd:element name="properties">
      <xsd:complexType>
        <xsd:sequence>
          <xsd:element name="documentManagement">
            <xsd:complexType>
              <xsd:all>
                <xsd:element ref="ns1:DEECD_Description"/>
                <xsd:element ref="ns1:DEECD_Publisher" minOccurs="0"/>
                <xsd:element ref="ns1:DEECD_Keywords" minOccurs="0"/>
                <xsd:element ref="ns1:DEECD_Expired" minOccurs="0"/>
                <xsd:element ref="ns2:PublishingStartDate" minOccurs="0"/>
                <xsd:element ref="ns1:PublishingExpirationDate" minOccurs="0"/>
                <xsd:element ref="ns3:TaxCatchAll" minOccurs="0"/>
                <xsd:element ref="ns2:pfad5814e62747ed9f131defefc62dac" minOccurs="0"/>
                <xsd:element ref="ns2:a319977fc8504e09982f090ae1d7c602" minOccurs="0"/>
                <xsd:element ref="ns2:ofbb8b9a280a423a91cf717fb81349cd" minOccurs="0"/>
                <xsd:element ref="ns2:b1688cb4a3a940449dc8286705012a4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ECD_Description" ma:index="2" ma:displayName="Description" ma:internalName="DEECD_Description">
      <xsd:simpleType>
        <xsd:restriction base="dms:Note">
          <xsd:maxLength value="255"/>
        </xsd:restriction>
      </xsd:simpleType>
    </xsd:element>
    <xsd:element name="DEECD_Publisher" ma:index="3" nillable="true" ma:displayName="Publisher" ma:default="Department of Education and Training" ma:internalName="DEECD_Publisher">
      <xsd:simpleType>
        <xsd:restriction base="dms:Text">
          <xsd:maxLength value="255"/>
        </xsd:restriction>
      </xsd:simpleType>
    </xsd:element>
    <xsd:element name="DEECD_Keywords" ma:index="7" nillable="true" ma:displayName="Keywords" ma:internalName="DEECD_Keywords">
      <xsd:simpleType>
        <xsd:restriction base="dms:Note">
          <xsd:maxLength value="255"/>
        </xsd:restriction>
      </xsd:simpleType>
    </xsd:element>
    <xsd:element name="DEECD_Expired" ma:index="8" nillable="true" ma:displayName="Expired" ma:default="0" ma:internalName="DEECD_Expired">
      <xsd:simpleType>
        <xsd:restriction base="dms:Boolean"/>
      </xsd:simpleType>
    </xsd:element>
    <xsd:element name="PublishingExpirationDate" ma:index="10"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b566cd-adb9-46c2-964b-22eba181fd0b" elementFormDefault="qualified">
    <xsd:import namespace="http://schemas.microsoft.com/office/2006/documentManagement/types"/>
    <xsd:import namespace="http://schemas.microsoft.com/office/infopath/2007/PartnerControls"/>
    <xsd:element name="PublishingStartDate" ma:index="9" nillable="true" ma:displayName="Scheduling Start Date" ma:internalName="PublishingStartDate">
      <xsd:simpleType>
        <xsd:restriction base="dms:Unknown"/>
      </xsd:simpleType>
    </xsd:element>
    <xsd:element name="pfad5814e62747ed9f131defefc62dac" ma:index="19" nillable="true" ma:taxonomy="true" ma:internalName="pfad5814e62747ed9f131defefc62dac" ma:taxonomyFieldName="DEECD_SubjectCategory" ma:displayName="Subject Category" ma:readOnly="false" ma:fieldId="{9fad5814-e627-47ed-9f13-1defefc62dac}" ma:sspId="272df97b-2740-40bb-9c0d-572a441144cd" ma:termSetId="cc6468fc-15c3-4209-9517-a733b6c80435" ma:anchorId="00000000-0000-0000-0000-000000000000" ma:open="false" ma:isKeyword="false">
      <xsd:complexType>
        <xsd:sequence>
          <xsd:element ref="pc:Terms" minOccurs="0" maxOccurs="1"/>
        </xsd:sequence>
      </xsd:complexType>
    </xsd:element>
    <xsd:element name="a319977fc8504e09982f090ae1d7c602" ma:index="20" nillable="true" ma:taxonomy="true" ma:internalName="a319977fc8504e09982f090ae1d7c602" ma:taxonomyFieldName="DEECD_ItemType" ma:displayName="Item Type" ma:default="101;#Page|eb523acf-a821-456c-a76b-7607578309d7" ma:fieldId="{a319977f-c850-4e09-982f-090ae1d7c602}" ma:sspId="272df97b-2740-40bb-9c0d-572a441144cd" ma:termSetId="87a54e1a-a086-4056-9430-e3def70b5bc0" ma:anchorId="00000000-0000-0000-0000-000000000000" ma:open="false" ma:isKeyword="false">
      <xsd:complexType>
        <xsd:sequence>
          <xsd:element ref="pc:Terms" minOccurs="0" maxOccurs="1"/>
        </xsd:sequence>
      </xsd:complexType>
    </xsd:element>
    <xsd:element name="ofbb8b9a280a423a91cf717fb81349cd" ma:index="21" nillable="true" ma:taxonomy="true" ma:internalName="ofbb8b9a280a423a91cf717fb81349cd" ma:taxonomyFieldName="DEECD_Author" ma:displayName="Author" ma:default="94;#Education|5232e41c-5101-41fe-b638-7d41d1371531" ma:fieldId="{8fbb8b9a-280a-423a-91cf-717fb81349cd}" ma:sspId="272df97b-2740-40bb-9c0d-572a441144cd" ma:termSetId="f9681774-4169-418a-ae49-9bc331f72a4f" ma:anchorId="00000000-0000-0000-0000-000000000000" ma:open="false" ma:isKeyword="false">
      <xsd:complexType>
        <xsd:sequence>
          <xsd:element ref="pc:Terms" minOccurs="0" maxOccurs="1"/>
        </xsd:sequence>
      </xsd:complexType>
    </xsd:element>
    <xsd:element name="b1688cb4a3a940449dc8286705012a42" ma:index="22" nillable="true" ma:taxonomy="true" ma:internalName="b1688cb4a3a940449dc8286705012a42" ma:taxonomyFieldName="DEECD_Audience" ma:displayName="Audience" ma:fieldId="{b1688cb4-a3a9-4044-9dc8-286705012a42}" ma:taxonomyMulti="true" ma:sspId="272df97b-2740-40bb-9c0d-572a441144cd" ma:termSetId="af0be819-ce00-4865-904d-8408c82c23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b9114c1-daad-44dd-acad-30f4246641f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7017a8d-dd8f-40f0-bbcf-d0d7f718f6eb}" ma:internalName="TaxCatchAll" ma:showField="CatchAllData" ma:web="cb9114c1-daad-44dd-acad-30f4246641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527444-3309-4025-96EE-BF9F87AAD427}">
  <ds:schemaRefs>
    <ds:schemaRef ds:uri="http://schemas.microsoft.com/office/2006/metadata/properties"/>
    <ds:schemaRef ds:uri="http://schemas.microsoft.com/office/infopath/2007/PartnerControls"/>
    <ds:schemaRef ds:uri="cb9114c1-daad-44dd-acad-30f4246641f2"/>
    <ds:schemaRef ds:uri="http://schemas.microsoft.com/sharepoint/v3"/>
    <ds:schemaRef ds:uri="76b566cd-adb9-46c2-964b-22eba181fd0b"/>
  </ds:schemaRefs>
</ds:datastoreItem>
</file>

<file path=customXml/itemProps2.xml><?xml version="1.0" encoding="utf-8"?>
<ds:datastoreItem xmlns:ds="http://schemas.openxmlformats.org/officeDocument/2006/customXml" ds:itemID="{B731EB38-341F-4C6A-AF44-E9621C9CB1FB}">
  <ds:schemaRefs>
    <ds:schemaRef ds:uri="http://schemas.microsoft.com/sharepoint/v3/contenttype/forms"/>
  </ds:schemaRefs>
</ds:datastoreItem>
</file>

<file path=customXml/itemProps3.xml><?xml version="1.0" encoding="utf-8"?>
<ds:datastoreItem xmlns:ds="http://schemas.openxmlformats.org/officeDocument/2006/customXml" ds:itemID="{84DB8CE4-DE31-4825-B7B9-00D4BDB21B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6b566cd-adb9-46c2-964b-22eba181fd0b"/>
    <ds:schemaRef ds:uri="cb9114c1-daad-44dd-acad-30f4246641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4532</TotalTime>
  <Words>2131</Words>
  <Application>Microsoft Office PowerPoint</Application>
  <PresentationFormat>On-screen Show (4:3)</PresentationFormat>
  <Paragraphs>295</Paragraphs>
  <Slides>28</Slides>
  <Notes>28</Notes>
  <HiddenSlides>6</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  </vt:lpstr>
      <vt:lpstr>Topics</vt:lpstr>
      <vt:lpstr>What is the purpose of pre-accredited education ?</vt:lpstr>
      <vt:lpstr>What is the purpose of pre-accredited education ?</vt:lpstr>
      <vt:lpstr>What is the purpose of the Pre-accredited Quality Framework?</vt:lpstr>
      <vt:lpstr>What does this kit contain?</vt:lpstr>
      <vt:lpstr>Planning guide </vt:lpstr>
      <vt:lpstr>Planning guide</vt:lpstr>
      <vt:lpstr>PowerPoint Presentation</vt:lpstr>
      <vt:lpstr>Planning guide </vt:lpstr>
      <vt:lpstr>Complete your action plan  </vt:lpstr>
      <vt:lpstr>Teaching guide </vt:lpstr>
      <vt:lpstr>Teaching Guide </vt:lpstr>
      <vt:lpstr>PowerPoint Presentation</vt:lpstr>
      <vt:lpstr>Complete your action plan  </vt:lpstr>
      <vt:lpstr>Moderation of pre-accredited delivery</vt:lpstr>
      <vt:lpstr>Moderation of Pre-accredited delivery</vt:lpstr>
      <vt:lpstr>Benefits of moderation</vt:lpstr>
      <vt:lpstr>Let’s revisit employability skills</vt:lpstr>
      <vt:lpstr>Employability skills</vt:lpstr>
      <vt:lpstr>Employability skills (cont)</vt:lpstr>
      <vt:lpstr>PowerPoint Presentation</vt:lpstr>
      <vt:lpstr>PowerPoint Presentation</vt:lpstr>
      <vt:lpstr>PowerPoint Presentation</vt:lpstr>
      <vt:lpstr>Step 4: Verification/Audit </vt:lpstr>
      <vt:lpstr>When can moderation take place?</vt:lpstr>
      <vt:lpstr>Let’s review the 4 Moderation tools – A,B,C,D </vt:lpstr>
      <vt:lpstr>Complete your action plan  </vt:lpstr>
    </vt:vector>
  </TitlesOfParts>
  <Company>LearnLocal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Author</dc:creator>
  <cp:lastModifiedBy>Marcella Marino (DPC)</cp:lastModifiedBy>
  <cp:revision>430</cp:revision>
  <cp:lastPrinted>2012-04-26T05:07:03Z</cp:lastPrinted>
  <dcterms:created xsi:type="dcterms:W3CDTF">2011-03-30T22:13:10Z</dcterms:created>
  <dcterms:modified xsi:type="dcterms:W3CDTF">2020-12-14T02:36:14Z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
    <vt:lpwstr>05</vt:lpwstr>
  </property>
  <property fmtid="{D5CDD505-2E9C-101B-9397-08002B2CF9AE}" pid="3" name="PPT ver">
    <vt:lpwstr>2007/10</vt:lpwstr>
  </property>
  <property fmtid="{D5CDD505-2E9C-101B-9397-08002B2CF9AE}" pid="4" name="ContentTypeId">
    <vt:lpwstr>0x0101008840106FE30D4F50BC61A726A7CA6E3800A01D47DD30CBB54F95863B7DC80A2CEC</vt:lpwstr>
  </property>
  <property fmtid="{D5CDD505-2E9C-101B-9397-08002B2CF9AE}" pid="5" name="DEECD_Author">
    <vt:lpwstr>94;#Education|5232e41c-5101-41fe-b638-7d41d1371531</vt:lpwstr>
  </property>
  <property fmtid="{D5CDD505-2E9C-101B-9397-08002B2CF9AE}" pid="6" name="DEECD_SubjectCategory">
    <vt:lpwstr>96;#Administration|6dd5b576-1960-4eea-bf7a-adeffddbbc25</vt:lpwstr>
  </property>
  <property fmtid="{D5CDD505-2E9C-101B-9397-08002B2CF9AE}" pid="7" name="DEECD_PageLanguage">
    <vt:lpwstr>1;#en-AU|09a79c66-a57f-4b52-ac52-4c16941cab37</vt:lpwstr>
  </property>
  <property fmtid="{D5CDD505-2E9C-101B-9397-08002B2CF9AE}" pid="8" name="DEECD_ItemType">
    <vt:lpwstr>101;#Page|eb523acf-a821-456c-a76b-7607578309d7</vt:lpwstr>
  </property>
  <property fmtid="{D5CDD505-2E9C-101B-9397-08002B2CF9AE}" pid="9" name="DEECD_Audience">
    <vt:lpwstr>129;#Students|a9021d24-53aa-4cc0-8f90-0782c94ea88b</vt:lpwstr>
  </property>
  <property fmtid="{D5CDD505-2E9C-101B-9397-08002B2CF9AE}" pid="10" name="MSIP_Label_7158ebbd-6c5e-441f-bfc9-4eb8c11e3978_Enabled">
    <vt:lpwstr>True</vt:lpwstr>
  </property>
  <property fmtid="{D5CDD505-2E9C-101B-9397-08002B2CF9AE}" pid="11" name="MSIP_Label_7158ebbd-6c5e-441f-bfc9-4eb8c11e3978_SiteId">
    <vt:lpwstr>722ea0be-3e1c-4b11-ad6f-9401d6856e24</vt:lpwstr>
  </property>
  <property fmtid="{D5CDD505-2E9C-101B-9397-08002B2CF9AE}" pid="12" name="MSIP_Label_7158ebbd-6c5e-441f-bfc9-4eb8c11e3978_Owner">
    <vt:lpwstr>marcella.marino@dpc.vic.gov.au</vt:lpwstr>
  </property>
  <property fmtid="{D5CDD505-2E9C-101B-9397-08002B2CF9AE}" pid="13" name="MSIP_Label_7158ebbd-6c5e-441f-bfc9-4eb8c11e3978_SetDate">
    <vt:lpwstr>2020-12-14T02:35:18.8336414Z</vt:lpwstr>
  </property>
  <property fmtid="{D5CDD505-2E9C-101B-9397-08002B2CF9AE}" pid="14" name="MSIP_Label_7158ebbd-6c5e-441f-bfc9-4eb8c11e3978_Name">
    <vt:lpwstr>OFFICIAL</vt:lpwstr>
  </property>
  <property fmtid="{D5CDD505-2E9C-101B-9397-08002B2CF9AE}" pid="15" name="MSIP_Label_7158ebbd-6c5e-441f-bfc9-4eb8c11e3978_Application">
    <vt:lpwstr>Microsoft Azure Information Protection</vt:lpwstr>
  </property>
  <property fmtid="{D5CDD505-2E9C-101B-9397-08002B2CF9AE}" pid="16" name="MSIP_Label_7158ebbd-6c5e-441f-bfc9-4eb8c11e3978_Extended_MSFT_Method">
    <vt:lpwstr>Manual</vt:lpwstr>
  </property>
  <property fmtid="{D5CDD505-2E9C-101B-9397-08002B2CF9AE}" pid="17" name="Sensitivity">
    <vt:lpwstr>OFFICIAL</vt:lpwstr>
  </property>
</Properties>
</file>