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ags/tag2.xml" ContentType="application/vnd.openxmlformats-officedocument.presentationml.tags+xml"/>
  <Override PartName="/ppt/theme/themeOverride1.xml" ContentType="application/vnd.openxmlformats-officedocument.themeOverride+xml"/>
  <Override PartName="/ppt/tags/tag3.xml" ContentType="application/vnd.openxmlformats-officedocument.presentationml.tags+xml"/>
  <Override PartName="/ppt/theme/themeOverride2.xml" ContentType="application/vnd.openxmlformats-officedocument.themeOverride+xml"/>
  <Override PartName="/ppt/tags/tag4.xml" ContentType="application/vnd.openxmlformats-officedocument.presentationml.tags+xml"/>
  <Override PartName="/ppt/theme/themeOverride3.xml" ContentType="application/vnd.openxmlformats-officedocument.themeOverride+xml"/>
  <Override PartName="/ppt/tags/tag5.xml" ContentType="application/vnd.openxmlformats-officedocument.presentationml.tags+xml"/>
  <Override PartName="/ppt/theme/themeOverride4.xml" ContentType="application/vnd.openxmlformats-officedocument.themeOverride+xml"/>
  <Override PartName="/ppt/tags/tag6.xml" ContentType="application/vnd.openxmlformats-officedocument.presentationml.tags+xml"/>
  <Override PartName="/ppt/theme/themeOverride5.xml" ContentType="application/vnd.openxmlformats-officedocument.themeOverride+xml"/>
  <Override PartName="/ppt/tags/tag7.xml" ContentType="application/vnd.openxmlformats-officedocument.presentationml.tags+xml"/>
  <Override PartName="/ppt/theme/themeOverride6.xml" ContentType="application/vnd.openxmlformats-officedocument.themeOverride+xml"/>
  <Override PartName="/ppt/tags/tag8.xml" ContentType="application/vnd.openxmlformats-officedocument.presentationml.tags+xml"/>
  <Override PartName="/ppt/theme/themeOverride7.xml" ContentType="application/vnd.openxmlformats-officedocument.themeOverride+xml"/>
  <Override PartName="/ppt/tags/tag9.xml" ContentType="application/vnd.openxmlformats-officedocument.presentationml.tags+xml"/>
  <Override PartName="/ppt/theme/themeOverride8.xml" ContentType="application/vnd.openxmlformats-officedocument.themeOverride+xml"/>
  <Override PartName="/ppt/tags/tag10.xml" ContentType="application/vnd.openxmlformats-officedocument.presentationml.tags+xml"/>
  <Override PartName="/ppt/theme/themeOverride9.xml" ContentType="application/vnd.openxmlformats-officedocument.themeOverride+xml"/>
  <Override PartName="/ppt/tags/tag11.xml" ContentType="application/vnd.openxmlformats-officedocument.presentationml.tags+xml"/>
  <Override PartName="/ppt/theme/themeOverride10.xml" ContentType="application/vnd.openxmlformats-officedocument.themeOverride+xml"/>
  <Override PartName="/ppt/tags/tag12.xml" ContentType="application/vnd.openxmlformats-officedocument.presentationml.tags+xml"/>
  <Override PartName="/ppt/theme/themeOverride11.xml" ContentType="application/vnd.openxmlformats-officedocument.themeOverride+xml"/>
  <Override PartName="/ppt/tags/tag13.xml" ContentType="application/vnd.openxmlformats-officedocument.presentationml.tags+xml"/>
  <Override PartName="/ppt/theme/themeOverride12.xml" ContentType="application/vnd.openxmlformats-officedocument.themeOverride+xml"/>
  <Override PartName="/ppt/tags/tag14.xml" ContentType="application/vnd.openxmlformats-officedocument.presentationml.tags+xml"/>
  <Override PartName="/ppt/theme/themeOverride13.xml" ContentType="application/vnd.openxmlformats-officedocument.themeOverride+xml"/>
  <Override PartName="/ppt/tags/tag15.xml" ContentType="application/vnd.openxmlformats-officedocument.presentationml.tags+xml"/>
  <Override PartName="/ppt/theme/themeOverride14.xml" ContentType="application/vnd.openxmlformats-officedocument.themeOverride+xml"/>
  <Override PartName="/ppt/tags/tag16.xml" ContentType="application/vnd.openxmlformats-officedocument.presentationml.tags+xml"/>
  <Override PartName="/ppt/theme/themeOverride15.xml" ContentType="application/vnd.openxmlformats-officedocument.themeOverride+xml"/>
  <Override PartName="/ppt/tags/tag17.xml" ContentType="application/vnd.openxmlformats-officedocument.presentationml.tags+xml"/>
  <Override PartName="/ppt/theme/themeOverride16.xml" ContentType="application/vnd.openxmlformats-officedocument.themeOverride+xml"/>
  <Override PartName="/ppt/tags/tag18.xml" ContentType="application/vnd.openxmlformats-officedocument.presentationml.tags+xml"/>
  <Override PartName="/ppt/theme/themeOverride17.xml" ContentType="application/vnd.openxmlformats-officedocument.themeOverride+xml"/>
  <Override PartName="/ppt/tags/tag19.xml" ContentType="application/vnd.openxmlformats-officedocument.presentationml.tags+xml"/>
  <Override PartName="/ppt/theme/themeOverride18.xml" ContentType="application/vnd.openxmlformats-officedocument.themeOverride+xml"/>
  <Override PartName="/ppt/tags/tag20.xml" ContentType="application/vnd.openxmlformats-officedocument.presentationml.tags+xml"/>
  <Override PartName="/ppt/theme/themeOverride19.xml" ContentType="application/vnd.openxmlformats-officedocument.themeOverride+xml"/>
  <Override PartName="/ppt/tags/tag21.xml" ContentType="application/vnd.openxmlformats-officedocument.presentationml.tags+xml"/>
  <Override PartName="/ppt/theme/themeOverride20.xml" ContentType="application/vnd.openxmlformats-officedocument.themeOverride+xml"/>
  <Override PartName="/ppt/tags/tag22.xml" ContentType="application/vnd.openxmlformats-officedocument.presentationml.tags+xml"/>
  <Override PartName="/ppt/theme/themeOverride21.xml" ContentType="application/vnd.openxmlformats-officedocument.themeOverride+xml"/>
  <Override PartName="/ppt/tags/tag23.xml" ContentType="application/vnd.openxmlformats-officedocument.presentationml.tags+xml"/>
  <Override PartName="/ppt/theme/themeOverride22.xml" ContentType="application/vnd.openxmlformats-officedocument.themeOverride+xml"/>
  <Override PartName="/ppt/tags/tag24.xml" ContentType="application/vnd.openxmlformats-officedocument.presentationml.tags+xml"/>
  <Override PartName="/ppt/theme/themeOverride23.xml" ContentType="application/vnd.openxmlformats-officedocument.themeOverride+xml"/>
  <Override PartName="/ppt/tags/tag25.xml" ContentType="application/vnd.openxmlformats-officedocument.presentationml.tags+xml"/>
  <Override PartName="/ppt/theme/themeOverride24.xml" ContentType="application/vnd.openxmlformats-officedocument.themeOverride+xml"/>
  <Override PartName="/ppt/tags/tag26.xml" ContentType="application/vnd.openxmlformats-officedocument.presentationml.tags+xml"/>
  <Override PartName="/ppt/tags/tag27.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8.xml" ContentType="application/vnd.openxmlformats-officedocument.presentationml.tags+xml"/>
  <Override PartName="/ppt/notesSlides/notesSlide1.xml" ContentType="application/vnd.openxmlformats-officedocument.presentationml.notesSlide+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notesSlides/notesSlide2.xml" ContentType="application/vnd.openxmlformats-officedocument.presentationml.notesSlide+xml"/>
  <Override PartName="/ppt/tags/tag33.xml" ContentType="application/vnd.openxmlformats-officedocument.presentationml.tags+xml"/>
  <Override PartName="/ppt/notesSlides/notesSlide3.xml" ContentType="application/vnd.openxmlformats-officedocument.presentationml.notesSlide+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0" r:id="rId4"/>
  </p:sldMasterIdLst>
  <p:notesMasterIdLst>
    <p:notesMasterId r:id="rId15"/>
  </p:notesMasterIdLst>
  <p:handoutMasterIdLst>
    <p:handoutMasterId r:id="rId16"/>
  </p:handoutMasterIdLst>
  <p:sldIdLst>
    <p:sldId id="270" r:id="rId5"/>
    <p:sldId id="2145706551" r:id="rId6"/>
    <p:sldId id="2145706550" r:id="rId7"/>
    <p:sldId id="2145706274" r:id="rId8"/>
    <p:sldId id="2145706557" r:id="rId9"/>
    <p:sldId id="2145706558" r:id="rId10"/>
    <p:sldId id="2145706559" r:id="rId11"/>
    <p:sldId id="2145706560" r:id="rId12"/>
    <p:sldId id="2145706561" r:id="rId13"/>
    <p:sldId id="2145706140" r:id="rId14"/>
  </p:sldIdLst>
  <p:sldSz cx="9906000" cy="6858000" type="A4"/>
  <p:notesSz cx="6858000" cy="9144000"/>
  <p:custDataLst>
    <p:tags r:id="rId17"/>
  </p:custDataLst>
  <p:defaultText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15">
          <p15:clr>
            <a:srgbClr val="A4A3A4"/>
          </p15:clr>
        </p15:guide>
        <p15:guide id="2" orient="horz" pos="731" userDrawn="1">
          <p15:clr>
            <a:srgbClr val="A4A3A4"/>
          </p15:clr>
        </p15:guide>
        <p15:guide id="3" orient="horz" pos="3362" userDrawn="1">
          <p15:clr>
            <a:srgbClr val="A4A3A4"/>
          </p15:clr>
        </p15:guide>
        <p15:guide id="4" orient="horz" pos="777" userDrawn="1">
          <p15:clr>
            <a:srgbClr val="A4A3A4"/>
          </p15:clr>
        </p15:guide>
        <p15:guide id="5" orient="horz" pos="160">
          <p15:clr>
            <a:srgbClr val="A4A3A4"/>
          </p15:clr>
        </p15:guide>
        <p15:guide id="6" orient="horz" pos="3702">
          <p15:clr>
            <a:srgbClr val="A4A3A4"/>
          </p15:clr>
        </p15:guide>
        <p15:guide id="7" orient="horz" pos="3770" userDrawn="1">
          <p15:clr>
            <a:srgbClr val="A4A3A4"/>
          </p15:clr>
        </p15:guide>
        <p15:guide id="8" pos="3120">
          <p15:clr>
            <a:srgbClr val="A4A3A4"/>
          </p15:clr>
        </p15:guide>
        <p15:guide id="9" pos="341">
          <p15:clr>
            <a:srgbClr val="A4A3A4"/>
          </p15:clr>
        </p15:guide>
        <p15:guide id="10" pos="5906">
          <p15:clr>
            <a:srgbClr val="A4A3A4"/>
          </p15:clr>
        </p15:guide>
        <p15:guide id="11" orient="horz" pos="1026" userDrawn="1">
          <p15:clr>
            <a:srgbClr val="A4A3A4"/>
          </p15:clr>
        </p15:guide>
        <p15:guide id="12" orient="horz" pos="1321" userDrawn="1">
          <p15:clr>
            <a:srgbClr val="A4A3A4"/>
          </p15:clr>
        </p15:guide>
        <p15:guide id="13" orient="horz" pos="1888"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BAE7D05-3733-7B72-DF3E-DF19A6280243}" name="Sam Nadarajah (ServiceVic)" initials="SN(" userId="S::Sam.Nadarajah@service.vic.gov.au::84354081-06ad-4dbe-a528-9a8281f0061d" providerId="AD"/>
  <p188:author id="{1E457E08-38A0-71F4-3194-6BC0EBB9B104}" name="Jessica Gill" initials="JG" userId="S::Jessica.Gill@nousgroup.com::264b7e32-70f6-4c9d-a84a-621663bf5c05" providerId="AD"/>
  <p188:author id="{25F85F1E-616B-598C-B03B-051AB94B53A1}" name="Eliot Palmer (DTF)" initials="E(" userId="S::eliot.palmer@betterreg.vic.gov.au::bbaa89cf-5eb9-4b1b-a0db-4e59aca7fb93" providerId="AD"/>
  <p188:author id="{584C5D27-FB9B-94DB-5068-AB7BF542D765}" name="Michael Rathjen" initials="MR" userId="S::michael.rathjen@nousgroup.com::6726e8fa-a3ef-447e-a186-32f24458caa5" providerId="AD"/>
  <p188:author id="{4641BA6C-651A-EBF9-B864-CB42281BAE76}" name="William Taranto" initials="WT" userId="S::William.Taranto@nousgroup.com::4de9ad9d-22f2-4d44-b64e-0eac19d74e1a" providerId="AD"/>
  <p188:author id="{F14F5D75-DCCE-14BA-A7A8-41326F5255B3}" name="Jackson Quinn" initials="JQ" userId="S::Jackson.Quinn@nousgroup.com::f4787004-1b70-4f1d-97ed-cc65f8b67785" providerId="AD"/>
  <p188:author id="{F684C092-95D0-ACE4-83E7-06AA402B5945}" name="Magaly Cortes Sandoval" initials="MCS" userId="S::magaly.cortes@nousgroup.com::1d9ceb31-c658-4654-91dc-8bbbe27abd92" providerId="AD"/>
  <p188:author id="{65FE5FB2-BB86-46D7-AF96-58CF00486DA6}" name="Lachlan Iape" initials="LI" userId="S::Lachlan.Iape@nousgroup.com::3127c616-97ab-4b9a-80db-8edf7e2f3cde" providerId="AD"/>
  <p188:author id="{ACDD04E3-7CAF-97C8-9CB6-0281E947AA18}" name="Michael Rathjen" initials="MR" userId="S::Michael.Rathjen@nousgroup.com::6726e8fa-a3ef-447e-a186-32f24458caa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ABAB2"/>
    <a:srgbClr val="1F2A44"/>
    <a:srgbClr val="FFFFFF"/>
    <a:srgbClr val="D9D9D9"/>
    <a:srgbClr val="000000"/>
    <a:srgbClr val="00B2A9"/>
    <a:srgbClr val="DDFFFD"/>
    <a:srgbClr val="BDFFFC"/>
    <a:srgbClr val="E5FFFF"/>
    <a:srgbClr val="F7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5" d="100"/>
          <a:sy n="115" d="100"/>
        </p:scale>
        <p:origin x="1218" y="108"/>
      </p:cViewPr>
      <p:guideLst>
        <p:guide orient="horz" pos="2115"/>
        <p:guide orient="horz" pos="731"/>
        <p:guide orient="horz" pos="3362"/>
        <p:guide orient="horz" pos="777"/>
        <p:guide orient="horz" pos="160"/>
        <p:guide orient="horz" pos="3702"/>
        <p:guide orient="horz" pos="3770"/>
        <p:guide pos="3120"/>
        <p:guide pos="341"/>
        <p:guide pos="5906"/>
        <p:guide orient="horz" pos="1026"/>
        <p:guide orient="horz" pos="1321"/>
        <p:guide orient="horz" pos="1888"/>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ica Gill" userId="264b7e32-70f6-4c9d-a84a-621663bf5c05" providerId="ADAL" clId="{C08F690D-5444-4A79-80C6-FF9E6BF0F4BD}"/>
    <pc:docChg chg="modSld">
      <pc:chgData name="Jessica Gill" userId="264b7e32-70f6-4c9d-a84a-621663bf5c05" providerId="ADAL" clId="{C08F690D-5444-4A79-80C6-FF9E6BF0F4BD}" dt="2023-08-25T07:10:16.340" v="13" actId="20577"/>
      <pc:docMkLst>
        <pc:docMk/>
      </pc:docMkLst>
      <pc:sldChg chg="modSp mod">
        <pc:chgData name="Jessica Gill" userId="264b7e32-70f6-4c9d-a84a-621663bf5c05" providerId="ADAL" clId="{C08F690D-5444-4A79-80C6-FF9E6BF0F4BD}" dt="2023-08-25T07:10:16.340" v="13" actId="20577"/>
        <pc:sldMkLst>
          <pc:docMk/>
          <pc:sldMk cId="684917209" sldId="2145706551"/>
        </pc:sldMkLst>
        <pc:spChg chg="mod">
          <ac:chgData name="Jessica Gill" userId="264b7e32-70f6-4c9d-a84a-621663bf5c05" providerId="ADAL" clId="{C08F690D-5444-4A79-80C6-FF9E6BF0F4BD}" dt="2023-08-25T07:10:16.340" v="13" actId="20577"/>
          <ac:spMkLst>
            <pc:docMk/>
            <pc:sldMk cId="684917209" sldId="2145706551"/>
            <ac:spMk id="12" creationId="{92FCEF0F-099D-17D2-88DC-D7D5B42EE21E}"/>
          </ac:spMkLst>
        </pc:spChg>
      </pc:sldChg>
    </pc:docChg>
  </pc:docChgLst>
  <pc:docChgLst>
    <pc:chgData name="Jackson Quinn" userId="f4787004-1b70-4f1d-97ed-cc65f8b67785" providerId="ADAL" clId="{9DF6C8B6-2C1B-48BD-A9EB-12D9BF1299B6}"/>
    <pc:docChg chg="undo modSld">
      <pc:chgData name="Jackson Quinn" userId="f4787004-1b70-4f1d-97ed-cc65f8b67785" providerId="ADAL" clId="{9DF6C8B6-2C1B-48BD-A9EB-12D9BF1299B6}" dt="2023-08-18T00:34:30.202" v="88" actId="20577"/>
      <pc:docMkLst>
        <pc:docMk/>
      </pc:docMkLst>
      <pc:sldChg chg="modSp mod">
        <pc:chgData name="Jackson Quinn" userId="f4787004-1b70-4f1d-97ed-cc65f8b67785" providerId="ADAL" clId="{9DF6C8B6-2C1B-48BD-A9EB-12D9BF1299B6}" dt="2023-08-18T00:34:30.202" v="88" actId="20577"/>
        <pc:sldMkLst>
          <pc:docMk/>
          <pc:sldMk cId="684917209" sldId="2145706551"/>
        </pc:sldMkLst>
        <pc:spChg chg="mod">
          <ac:chgData name="Jackson Quinn" userId="f4787004-1b70-4f1d-97ed-cc65f8b67785" providerId="ADAL" clId="{9DF6C8B6-2C1B-48BD-A9EB-12D9BF1299B6}" dt="2023-08-18T00:34:30.202" v="88" actId="20577"/>
          <ac:spMkLst>
            <pc:docMk/>
            <pc:sldMk cId="684917209" sldId="2145706551"/>
            <ac:spMk id="12" creationId="{92FCEF0F-099D-17D2-88DC-D7D5B42EE21E}"/>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9A2865F-B372-43D2-8255-7FA4007EBB59}" type="datetimeFigureOut">
              <a:rPr lang="en-AU" smtClean="0"/>
              <a:t>13/11/2023</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484F6DAE-8937-4BD8-96F6-7DF4B65EF419}" type="slidenum">
              <a:rPr lang="en-AU" smtClean="0"/>
              <a:t>‹#›</a:t>
            </a:fld>
            <a:endParaRPr lang="en-AU"/>
          </a:p>
        </p:txBody>
      </p:sp>
    </p:spTree>
    <p:extLst>
      <p:ext uri="{BB962C8B-B14F-4D97-AF65-F5344CB8AC3E}">
        <p14:creationId xmlns:p14="http://schemas.microsoft.com/office/powerpoint/2010/main" val="165173242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rtl="0">
              <a:defRPr sz="1200"/>
            </a:lvl1pPr>
          </a:lstStyle>
          <a:p>
            <a:endParaRPr lang="en-AU"/>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rtl="0">
              <a:defRPr sz="1200"/>
            </a:lvl1pPr>
          </a:lstStyle>
          <a:p>
            <a:fld id="{0834D938-244D-4739-949C-2C3FCC68DC46}" type="datetimeFigureOut">
              <a:rPr lang="en-AU" smtClean="0"/>
              <a:pPr/>
              <a:t>13/11/2023</a:t>
            </a:fld>
            <a:endParaRPr lang="en-AU"/>
          </a:p>
        </p:txBody>
      </p:sp>
      <p:sp>
        <p:nvSpPr>
          <p:cNvPr id="4" name="Slide Image Placeholder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AU"/>
              <a:t>Click to edit Master text styles</a:t>
            </a:r>
          </a:p>
          <a:p>
            <a:pPr lvl="1"/>
            <a:r>
              <a:rPr lang="en-AU"/>
              <a:t>Second level</a:t>
            </a:r>
          </a:p>
          <a:p>
            <a:pPr lvl="2"/>
            <a:r>
              <a:rPr lang="en-AU"/>
              <a:t>Third level</a:t>
            </a:r>
          </a:p>
          <a:p>
            <a:pPr lvl="3"/>
            <a:r>
              <a:rPr lang="en-AU"/>
              <a:t>Fourth level</a:t>
            </a:r>
          </a:p>
          <a:p>
            <a:pPr lvl="4"/>
            <a:r>
              <a:rPr lang="en-AU"/>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rtl="0">
              <a:defRPr sz="1200"/>
            </a:lvl1pPr>
          </a:lstStyle>
          <a:p>
            <a:endParaRPr lang="en-AU"/>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rtl="0">
              <a:defRPr sz="1200"/>
            </a:lvl1pPr>
          </a:lstStyle>
          <a:p>
            <a:fld id="{4E2C0CB5-59E8-4F90-B170-7BD09AD757BA}" type="slidenum">
              <a:rPr lang="en-AU" smtClean="0"/>
              <a:pPr/>
              <a:t>‹#›</a:t>
            </a:fld>
            <a:endParaRPr lang="en-AU"/>
          </a:p>
        </p:txBody>
      </p:sp>
    </p:spTree>
    <p:extLst>
      <p:ext uri="{BB962C8B-B14F-4D97-AF65-F5344CB8AC3E}">
        <p14:creationId xmlns:p14="http://schemas.microsoft.com/office/powerpoint/2010/main" val="1806720416"/>
      </p:ext>
    </p:extLst>
  </p:cSld>
  <p:clrMap bg1="lt1" tx1="dk1" bg2="lt2" tx2="dk2" accent1="accent1" accent2="accent2" accent3="accent3" accent4="accent4" accent5="accent5" accent6="accent6" hlink="hlink" folHlink="folHlink"/>
  <p:hf sldNum="0" hdr="0" ftr="0" dt="0"/>
  <p:notesStyle>
    <a:lvl1pPr marL="0" algn="l" defTabSz="914349" rtl="0" eaLnBrk="1" latinLnBrk="0" hangingPunct="1">
      <a:defRPr sz="1200" kern="1200">
        <a:solidFill>
          <a:schemeClr val="tx1"/>
        </a:solidFill>
        <a:latin typeface="+mn-lt"/>
        <a:ea typeface="+mn-ea"/>
        <a:cs typeface="+mn-cs"/>
      </a:defRPr>
    </a:lvl1pPr>
    <a:lvl2pPr marL="457174" algn="l" defTabSz="914349" rtl="0" eaLnBrk="1" latinLnBrk="0" hangingPunct="1">
      <a:defRPr sz="1200" kern="1200">
        <a:solidFill>
          <a:schemeClr val="tx1"/>
        </a:solidFill>
        <a:latin typeface="+mn-lt"/>
        <a:ea typeface="+mn-ea"/>
        <a:cs typeface="+mn-cs"/>
      </a:defRPr>
    </a:lvl2pPr>
    <a:lvl3pPr marL="914349" algn="l" defTabSz="914349" rtl="0" eaLnBrk="1" latinLnBrk="0" hangingPunct="1">
      <a:defRPr sz="1200" kern="1200">
        <a:solidFill>
          <a:schemeClr val="tx1"/>
        </a:solidFill>
        <a:latin typeface="+mn-lt"/>
        <a:ea typeface="+mn-ea"/>
        <a:cs typeface="+mn-cs"/>
      </a:defRPr>
    </a:lvl3pPr>
    <a:lvl4pPr marL="1371523" algn="l" defTabSz="914349" rtl="0" eaLnBrk="1" latinLnBrk="0" hangingPunct="1">
      <a:defRPr sz="1200" kern="1200">
        <a:solidFill>
          <a:schemeClr val="tx1"/>
        </a:solidFill>
        <a:latin typeface="+mn-lt"/>
        <a:ea typeface="+mn-ea"/>
        <a:cs typeface="+mn-cs"/>
      </a:defRPr>
    </a:lvl4pPr>
    <a:lvl5pPr marL="1828697" algn="l" defTabSz="914349" rtl="0" eaLnBrk="1" latinLnBrk="0" hangingPunct="1">
      <a:defRPr sz="1200" kern="1200">
        <a:solidFill>
          <a:schemeClr val="tx1"/>
        </a:solidFill>
        <a:latin typeface="+mn-lt"/>
        <a:ea typeface="+mn-ea"/>
        <a:cs typeface="+mn-cs"/>
      </a:defRPr>
    </a:lvl5pPr>
    <a:lvl6pPr marL="2285872" algn="l" defTabSz="914349" rtl="0" eaLnBrk="1" latinLnBrk="0" hangingPunct="1">
      <a:defRPr sz="1200" kern="1200">
        <a:solidFill>
          <a:schemeClr val="tx1"/>
        </a:solidFill>
        <a:latin typeface="+mn-lt"/>
        <a:ea typeface="+mn-ea"/>
        <a:cs typeface="+mn-cs"/>
      </a:defRPr>
    </a:lvl6pPr>
    <a:lvl7pPr marL="2743046" algn="l" defTabSz="914349" rtl="0" eaLnBrk="1" latinLnBrk="0" hangingPunct="1">
      <a:defRPr sz="1200" kern="1200">
        <a:solidFill>
          <a:schemeClr val="tx1"/>
        </a:solidFill>
        <a:latin typeface="+mn-lt"/>
        <a:ea typeface="+mn-ea"/>
        <a:cs typeface="+mn-cs"/>
      </a:defRPr>
    </a:lvl7pPr>
    <a:lvl8pPr marL="3200221" algn="l" defTabSz="914349" rtl="0" eaLnBrk="1" latinLnBrk="0" hangingPunct="1">
      <a:defRPr sz="1200" kern="1200">
        <a:solidFill>
          <a:schemeClr val="tx1"/>
        </a:solidFill>
        <a:latin typeface="+mn-lt"/>
        <a:ea typeface="+mn-ea"/>
        <a:cs typeface="+mn-cs"/>
      </a:defRPr>
    </a:lvl8pPr>
    <a:lvl9pPr marL="3657395" algn="l" defTabSz="914349"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30133170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109317796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Tree>
    <p:extLst>
      <p:ext uri="{BB962C8B-B14F-4D97-AF65-F5344CB8AC3E}">
        <p14:creationId xmlns:p14="http://schemas.microsoft.com/office/powerpoint/2010/main" val="83618693"/>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Master" Target="../slideMasters/slideMaster1.xml"/><Relationship Id="rId7" Type="http://schemas.openxmlformats.org/officeDocument/2006/relationships/image" Target="../media/image4.png"/><Relationship Id="rId2" Type="http://schemas.openxmlformats.org/officeDocument/2006/relationships/tags" Target="../tags/tag3.xml"/><Relationship Id="rId1" Type="http://schemas.openxmlformats.org/officeDocument/2006/relationships/themeOverride" Target="../theme/themeOverride1.xml"/><Relationship Id="rId6" Type="http://schemas.openxmlformats.org/officeDocument/2006/relationships/image" Target="../media/image3.png"/><Relationship Id="rId5" Type="http://schemas.openxmlformats.org/officeDocument/2006/relationships/image" Target="../media/image2.emf"/><Relationship Id="rId4" Type="http://schemas.openxmlformats.org/officeDocument/2006/relationships/oleObject" Target="../embeddings/oleObject2.bin"/><Relationship Id="rId9" Type="http://schemas.openxmlformats.org/officeDocument/2006/relationships/image" Target="../media/image6.svg"/></Relationships>
</file>

<file path=ppt/slideLayouts/_rels/slideLayout1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2.xml"/><Relationship Id="rId1" Type="http://schemas.openxmlformats.org/officeDocument/2006/relationships/themeOverride" Target="../theme/themeOverride10.xml"/><Relationship Id="rId5" Type="http://schemas.openxmlformats.org/officeDocument/2006/relationships/image" Target="../media/image2.emf"/><Relationship Id="rId4" Type="http://schemas.openxmlformats.org/officeDocument/2006/relationships/oleObject" Target="../embeddings/oleObject11.bin"/></Relationships>
</file>

<file path=ppt/slideLayouts/_rels/slideLayout1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3.xml"/><Relationship Id="rId1" Type="http://schemas.openxmlformats.org/officeDocument/2006/relationships/themeOverride" Target="../theme/themeOverride11.xml"/><Relationship Id="rId5" Type="http://schemas.openxmlformats.org/officeDocument/2006/relationships/image" Target="../media/image2.emf"/><Relationship Id="rId4" Type="http://schemas.openxmlformats.org/officeDocument/2006/relationships/oleObject" Target="../embeddings/oleObject12.bin"/></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4.xml"/><Relationship Id="rId1" Type="http://schemas.openxmlformats.org/officeDocument/2006/relationships/themeOverride" Target="../theme/themeOverride12.xml"/><Relationship Id="rId5" Type="http://schemas.openxmlformats.org/officeDocument/2006/relationships/image" Target="../media/image2.emf"/><Relationship Id="rId4" Type="http://schemas.openxmlformats.org/officeDocument/2006/relationships/oleObject" Target="../embeddings/oleObject13.bin"/></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5.xml"/><Relationship Id="rId1" Type="http://schemas.openxmlformats.org/officeDocument/2006/relationships/themeOverride" Target="../theme/themeOverride13.xml"/><Relationship Id="rId5" Type="http://schemas.openxmlformats.org/officeDocument/2006/relationships/image" Target="../media/image2.emf"/><Relationship Id="rId4" Type="http://schemas.openxmlformats.org/officeDocument/2006/relationships/oleObject" Target="../embeddings/oleObject14.bin"/></Relationships>
</file>

<file path=ppt/slideLayouts/_rels/slideLayout1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6.xml"/><Relationship Id="rId1" Type="http://schemas.openxmlformats.org/officeDocument/2006/relationships/themeOverride" Target="../theme/themeOverride14.xml"/><Relationship Id="rId5" Type="http://schemas.openxmlformats.org/officeDocument/2006/relationships/image" Target="../media/image2.emf"/><Relationship Id="rId4" Type="http://schemas.openxmlformats.org/officeDocument/2006/relationships/oleObject" Target="../embeddings/oleObject15.bin"/></Relationships>
</file>

<file path=ppt/slideLayouts/_rels/slideLayout1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7.xml"/><Relationship Id="rId1" Type="http://schemas.openxmlformats.org/officeDocument/2006/relationships/themeOverride" Target="../theme/themeOverride15.xml"/><Relationship Id="rId5" Type="http://schemas.openxmlformats.org/officeDocument/2006/relationships/image" Target="../media/image2.emf"/><Relationship Id="rId4" Type="http://schemas.openxmlformats.org/officeDocument/2006/relationships/oleObject" Target="../embeddings/oleObject16.bin"/></Relationships>
</file>

<file path=ppt/slideLayouts/_rels/slideLayout1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hemeOverride" Target="../theme/themeOverride16.xml"/><Relationship Id="rId5" Type="http://schemas.openxmlformats.org/officeDocument/2006/relationships/image" Target="../media/image2.emf"/><Relationship Id="rId4" Type="http://schemas.openxmlformats.org/officeDocument/2006/relationships/oleObject" Target="../embeddings/oleObject17.bin"/></Relationships>
</file>

<file path=ppt/slideLayouts/_rels/slideLayout1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9.xml"/><Relationship Id="rId1" Type="http://schemas.openxmlformats.org/officeDocument/2006/relationships/themeOverride" Target="../theme/themeOverride17.xml"/><Relationship Id="rId5" Type="http://schemas.openxmlformats.org/officeDocument/2006/relationships/image" Target="../media/image2.emf"/><Relationship Id="rId4" Type="http://schemas.openxmlformats.org/officeDocument/2006/relationships/oleObject" Target="../embeddings/oleObject18.bin"/></Relationships>
</file>

<file path=ppt/slideLayouts/_rels/slideLayout1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hemeOverride" Target="../theme/themeOverride18.xml"/><Relationship Id="rId5" Type="http://schemas.openxmlformats.org/officeDocument/2006/relationships/image" Target="../media/image2.emf"/><Relationship Id="rId4" Type="http://schemas.openxmlformats.org/officeDocument/2006/relationships/oleObject" Target="../embeddings/oleObject19.bin"/></Relationships>
</file>

<file path=ppt/slideLayouts/_rels/slideLayout1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1.xml"/><Relationship Id="rId1" Type="http://schemas.openxmlformats.org/officeDocument/2006/relationships/themeOverride" Target="../theme/themeOverride19.xml"/><Relationship Id="rId5" Type="http://schemas.openxmlformats.org/officeDocument/2006/relationships/image" Target="../media/image1.emf"/><Relationship Id="rId4" Type="http://schemas.openxmlformats.org/officeDocument/2006/relationships/oleObject" Target="../embeddings/oleObject20.bin"/></Relationships>
</file>

<file path=ppt/slideLayouts/_rels/slideLayout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4.xml"/><Relationship Id="rId1" Type="http://schemas.openxmlformats.org/officeDocument/2006/relationships/themeOverride" Target="../theme/themeOverride2.xml"/><Relationship Id="rId5" Type="http://schemas.openxmlformats.org/officeDocument/2006/relationships/image" Target="../media/image1.emf"/><Relationship Id="rId4" Type="http://schemas.openxmlformats.org/officeDocument/2006/relationships/oleObject" Target="../embeddings/oleObject3.bin"/></Relationships>
</file>

<file path=ppt/slideLayouts/_rels/slideLayout20.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2.xml"/><Relationship Id="rId1" Type="http://schemas.openxmlformats.org/officeDocument/2006/relationships/themeOverride" Target="../theme/themeOverride20.xml"/><Relationship Id="rId5" Type="http://schemas.openxmlformats.org/officeDocument/2006/relationships/image" Target="../media/image2.emf"/><Relationship Id="rId4" Type="http://schemas.openxmlformats.org/officeDocument/2006/relationships/oleObject" Target="../embeddings/oleObject21.bin"/></Relationships>
</file>

<file path=ppt/slideLayouts/_rels/slideLayout2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3.xml"/><Relationship Id="rId1" Type="http://schemas.openxmlformats.org/officeDocument/2006/relationships/themeOverride" Target="../theme/themeOverride21.xml"/><Relationship Id="rId5" Type="http://schemas.openxmlformats.org/officeDocument/2006/relationships/image" Target="../media/image2.emf"/><Relationship Id="rId4" Type="http://schemas.openxmlformats.org/officeDocument/2006/relationships/oleObject" Target="../embeddings/oleObject22.bin"/></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hemeOverride" Target="../theme/themeOverride22.xml"/><Relationship Id="rId5" Type="http://schemas.openxmlformats.org/officeDocument/2006/relationships/image" Target="../media/image2.emf"/><Relationship Id="rId4" Type="http://schemas.openxmlformats.org/officeDocument/2006/relationships/oleObject" Target="../embeddings/oleObject23.bin"/></Relationships>
</file>

<file path=ppt/slideLayouts/_rels/slideLayout2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5.xml"/><Relationship Id="rId1" Type="http://schemas.openxmlformats.org/officeDocument/2006/relationships/themeOverride" Target="../theme/themeOverride23.xml"/><Relationship Id="rId5" Type="http://schemas.openxmlformats.org/officeDocument/2006/relationships/image" Target="../media/image2.emf"/><Relationship Id="rId4" Type="http://schemas.openxmlformats.org/officeDocument/2006/relationships/oleObject" Target="../embeddings/oleObject24.bin"/></Relationships>
</file>

<file path=ppt/slideLayouts/_rels/slideLayout2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6.xml"/><Relationship Id="rId1" Type="http://schemas.openxmlformats.org/officeDocument/2006/relationships/themeOverride" Target="../theme/themeOverride24.xml"/><Relationship Id="rId5" Type="http://schemas.openxmlformats.org/officeDocument/2006/relationships/image" Target="../media/image2.emf"/><Relationship Id="rId4" Type="http://schemas.openxmlformats.org/officeDocument/2006/relationships/oleObject" Target="../embeddings/oleObject25.bin"/></Relationships>
</file>

<file path=ppt/slideLayouts/_rels/slideLayout25.xml.rels><?xml version="1.0" encoding="UTF-8" standalone="yes"?>
<Relationships xmlns="http://schemas.openxmlformats.org/package/2006/relationships"><Relationship Id="rId3" Type="http://schemas.openxmlformats.org/officeDocument/2006/relationships/oleObject" Target="../embeddings/oleObject26.bin"/><Relationship Id="rId7" Type="http://schemas.openxmlformats.org/officeDocument/2006/relationships/image" Target="../media/image6.svg"/><Relationship Id="rId2" Type="http://schemas.openxmlformats.org/officeDocument/2006/relationships/slideMaster" Target="../slideMasters/slideMaster1.xml"/><Relationship Id="rId1" Type="http://schemas.openxmlformats.org/officeDocument/2006/relationships/tags" Target="../tags/tag2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xml"/><Relationship Id="rId1" Type="http://schemas.openxmlformats.org/officeDocument/2006/relationships/themeOverride" Target="../theme/themeOverride3.xml"/><Relationship Id="rId5" Type="http://schemas.openxmlformats.org/officeDocument/2006/relationships/image" Target="../media/image2.emf"/><Relationship Id="rId4" Type="http://schemas.openxmlformats.org/officeDocument/2006/relationships/oleObject" Target="../embeddings/oleObject4.bin"/></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6.xml"/><Relationship Id="rId1" Type="http://schemas.openxmlformats.org/officeDocument/2006/relationships/themeOverride" Target="../theme/themeOverride4.xml"/><Relationship Id="rId5" Type="http://schemas.openxmlformats.org/officeDocument/2006/relationships/image" Target="../media/image1.emf"/><Relationship Id="rId4" Type="http://schemas.openxmlformats.org/officeDocument/2006/relationships/oleObject" Target="../embeddings/oleObject5.bin"/></Relationships>
</file>

<file path=ppt/slideLayouts/_rels/slideLayout5.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7.xml"/><Relationship Id="rId1" Type="http://schemas.openxmlformats.org/officeDocument/2006/relationships/themeOverride" Target="../theme/themeOverride5.xml"/><Relationship Id="rId5" Type="http://schemas.openxmlformats.org/officeDocument/2006/relationships/image" Target="../media/image1.emf"/><Relationship Id="rId4" Type="http://schemas.openxmlformats.org/officeDocument/2006/relationships/oleObject" Target="../embeddings/oleObject6.bin"/></Relationships>
</file>

<file path=ppt/slideLayouts/_rels/slideLayout6.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8.xml"/><Relationship Id="rId1" Type="http://schemas.openxmlformats.org/officeDocument/2006/relationships/themeOverride" Target="../theme/themeOverride6.xml"/><Relationship Id="rId5" Type="http://schemas.openxmlformats.org/officeDocument/2006/relationships/image" Target="../media/image1.emf"/><Relationship Id="rId4" Type="http://schemas.openxmlformats.org/officeDocument/2006/relationships/oleObject" Target="../embeddings/oleObject7.bin"/></Relationships>
</file>

<file path=ppt/slideLayouts/_rels/slideLayout7.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9.xml"/><Relationship Id="rId1" Type="http://schemas.openxmlformats.org/officeDocument/2006/relationships/themeOverride" Target="../theme/themeOverride7.xml"/><Relationship Id="rId5" Type="http://schemas.openxmlformats.org/officeDocument/2006/relationships/image" Target="../media/image2.emf"/><Relationship Id="rId4" Type="http://schemas.openxmlformats.org/officeDocument/2006/relationships/oleObject" Target="../embeddings/oleObject8.bin"/></Relationships>
</file>

<file path=ppt/slideLayouts/_rels/slideLayout8.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hemeOverride" Target="../theme/themeOverride8.xml"/><Relationship Id="rId5" Type="http://schemas.openxmlformats.org/officeDocument/2006/relationships/image" Target="../media/image2.emf"/><Relationship Id="rId4" Type="http://schemas.openxmlformats.org/officeDocument/2006/relationships/oleObject" Target="../embeddings/oleObject9.bin"/></Relationships>
</file>

<file path=ppt/slideLayouts/_rels/slideLayout9.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1.xml"/><Relationship Id="rId1" Type="http://schemas.openxmlformats.org/officeDocument/2006/relationships/themeOverride" Target="../theme/themeOverride9.xml"/><Relationship Id="rId5" Type="http://schemas.openxmlformats.org/officeDocument/2006/relationships/image" Target="../media/image2.emf"/><Relationship Id="rId4" Type="http://schemas.openxmlformats.org/officeDocument/2006/relationships/oleObject" Target="../embeddings/oleObject10.bin"/></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3BC30854-A257-2DD7-1C2E-2F6BBDA692BC}"/>
              </a:ext>
            </a:extLst>
          </p:cNvPr>
          <p:cNvGraphicFramePr>
            <a:graphicFrameLocks noChangeAspect="1"/>
          </p:cNvGraphicFramePr>
          <p:nvPr userDrawn="1">
            <p:custDataLst>
              <p:tags r:id="rId2"/>
            </p:custDataLst>
            <p:extLst>
              <p:ext uri="{D42A27DB-BD31-4B8C-83A1-F6EECF244321}">
                <p14:modId xmlns:p14="http://schemas.microsoft.com/office/powerpoint/2010/main" val="405158946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3BC30854-A257-2DD7-1C2E-2F6BBDA692B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pic>
        <p:nvPicPr>
          <p:cNvPr id="7" name="Picture 6"/>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8697417" y="6329118"/>
            <a:ext cx="984655" cy="269121"/>
          </a:xfrm>
          <a:prstGeom prst="rect">
            <a:avLst/>
          </a:prstGeom>
        </p:spPr>
      </p:pic>
      <p:sp>
        <p:nvSpPr>
          <p:cNvPr id="8" name="Text Placeholder 10"/>
          <p:cNvSpPr>
            <a:spLocks noGrp="1"/>
          </p:cNvSpPr>
          <p:nvPr>
            <p:ph type="body" sz="quarter" idx="10" hasCustomPrompt="1"/>
          </p:nvPr>
        </p:nvSpPr>
        <p:spPr>
          <a:xfrm>
            <a:off x="540000" y="3716363"/>
            <a:ext cx="7618023" cy="1080790"/>
          </a:xfrm>
        </p:spPr>
        <p:txBody>
          <a:bodyPr anchor="b" anchorCtr="0"/>
          <a:lstStyle>
            <a:lvl1pPr rtl="0">
              <a:defRPr sz="3200">
                <a:solidFill>
                  <a:schemeClr val="bg1"/>
                </a:solidFill>
                <a:latin typeface="Segoe UI Semibold" panose="020B0702040204020203" pitchFamily="34" charset="0"/>
              </a:defRPr>
            </a:lvl1pPr>
            <a:lvl5pPr>
              <a:defRPr/>
            </a:lvl5pPr>
          </a:lstStyle>
          <a:p>
            <a:pPr lvl="0"/>
            <a:r>
              <a:rPr lang="en-AU" noProof="0"/>
              <a:t>Title</a:t>
            </a:r>
          </a:p>
        </p:txBody>
      </p:sp>
      <p:sp>
        <p:nvSpPr>
          <p:cNvPr id="9" name="Text Placeholder 13"/>
          <p:cNvSpPr>
            <a:spLocks noGrp="1"/>
          </p:cNvSpPr>
          <p:nvPr>
            <p:ph type="body" sz="quarter" idx="11" hasCustomPrompt="1"/>
          </p:nvPr>
        </p:nvSpPr>
        <p:spPr>
          <a:xfrm>
            <a:off x="540000" y="4941912"/>
            <a:ext cx="7618023" cy="503312"/>
          </a:xfrm>
        </p:spPr>
        <p:txBody>
          <a:bodyPr/>
          <a:lstStyle>
            <a:lvl1pPr rtl="0">
              <a:spcBef>
                <a:spcPts val="1200"/>
              </a:spcBef>
              <a:defRPr sz="1400" baseline="0">
                <a:solidFill>
                  <a:schemeClr val="bg1"/>
                </a:solidFill>
              </a:defRPr>
            </a:lvl1pPr>
            <a:lvl2pPr>
              <a:defRPr sz="1400">
                <a:solidFill>
                  <a:schemeClr val="bg1"/>
                </a:solidFill>
              </a:defRPr>
            </a:lvl2pPr>
            <a:lvl3pPr>
              <a:defRPr sz="1400">
                <a:solidFill>
                  <a:schemeClr val="bg1"/>
                </a:solidFill>
              </a:defRPr>
            </a:lvl3pPr>
            <a:lvl4pPr>
              <a:defRPr sz="1400">
                <a:solidFill>
                  <a:schemeClr val="bg1"/>
                </a:solidFill>
              </a:defRPr>
            </a:lvl4pPr>
            <a:lvl5pPr>
              <a:defRPr sz="1400">
                <a:solidFill>
                  <a:schemeClr val="bg1"/>
                </a:solidFill>
              </a:defRPr>
            </a:lvl5pPr>
          </a:lstStyle>
          <a:p>
            <a:pPr lvl="0"/>
            <a:r>
              <a:rPr lang="en-AU" noProof="0"/>
              <a:t>Sub Title</a:t>
            </a:r>
          </a:p>
        </p:txBody>
      </p:sp>
      <p:sp>
        <p:nvSpPr>
          <p:cNvPr id="3" name="Rectangle 2">
            <a:extLst>
              <a:ext uri="{FF2B5EF4-FFF2-40B4-BE49-F238E27FC236}">
                <a16:creationId xmlns:a16="http://schemas.microsoft.com/office/drawing/2014/main" id="{32683308-65A6-28A4-A0A9-1B724B09DED2}"/>
              </a:ext>
            </a:extLst>
          </p:cNvPr>
          <p:cNvSpPr/>
          <p:nvPr userDrawn="1"/>
        </p:nvSpPr>
        <p:spPr>
          <a:xfrm>
            <a:off x="0" y="0"/>
            <a:ext cx="9906000" cy="686426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pic>
        <p:nvPicPr>
          <p:cNvPr id="4" name="BRV logo">
            <a:extLst>
              <a:ext uri="{FF2B5EF4-FFF2-40B4-BE49-F238E27FC236}">
                <a16:creationId xmlns:a16="http://schemas.microsoft.com/office/drawing/2014/main" id="{B599529A-E0E3-770E-836B-A48EE48FC415}"/>
              </a:ext>
            </a:extLst>
          </p:cNvPr>
          <p:cNvPicPr>
            <a:picLocks noChangeAspect="1"/>
          </p:cNvPicPr>
          <p:nvPr userDrawn="1"/>
        </p:nvPicPr>
        <p:blipFill>
          <a:blip r:embed="rId7" cstate="print">
            <a:extLst>
              <a:ext uri="{28A0092B-C50C-407E-A947-70E740481C1C}">
                <a14:useLocalDpi xmlns:a14="http://schemas.microsoft.com/office/drawing/2010/main" val="0"/>
              </a:ext>
            </a:extLst>
          </a:blip>
          <a:srcRect/>
          <a:stretch/>
        </p:blipFill>
        <p:spPr>
          <a:xfrm>
            <a:off x="7339263" y="520108"/>
            <a:ext cx="2037076" cy="466149"/>
          </a:xfrm>
          <a:prstGeom prst="rect">
            <a:avLst/>
          </a:prstGeom>
        </p:spPr>
      </p:pic>
      <p:grpSp>
        <p:nvGrpSpPr>
          <p:cNvPr id="5" name="Graphic elements">
            <a:extLst>
              <a:ext uri="{FF2B5EF4-FFF2-40B4-BE49-F238E27FC236}">
                <a16:creationId xmlns:a16="http://schemas.microsoft.com/office/drawing/2014/main" id="{F9E7F78A-5C95-F73C-ECF0-FFFEC354E0F0}"/>
              </a:ext>
            </a:extLst>
          </p:cNvPr>
          <p:cNvGrpSpPr/>
          <p:nvPr userDrawn="1"/>
        </p:nvGrpSpPr>
        <p:grpSpPr>
          <a:xfrm>
            <a:off x="4476466" y="4141423"/>
            <a:ext cx="5433545" cy="2722837"/>
            <a:chOff x="3535488" y="2524125"/>
            <a:chExt cx="8643185" cy="4331239"/>
          </a:xfrm>
        </p:grpSpPr>
        <p:sp>
          <p:nvSpPr>
            <p:cNvPr id="6" name="Freeform: Shape 5">
              <a:extLst>
                <a:ext uri="{FF2B5EF4-FFF2-40B4-BE49-F238E27FC236}">
                  <a16:creationId xmlns:a16="http://schemas.microsoft.com/office/drawing/2014/main" id="{05824E34-D0FC-9491-0243-B03AB922554F}"/>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B87960DC-B9DD-6B99-4B94-AC91001D66E4}"/>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4" name="Freeform: Shape 13">
              <a:extLst>
                <a:ext uri="{FF2B5EF4-FFF2-40B4-BE49-F238E27FC236}">
                  <a16:creationId xmlns:a16="http://schemas.microsoft.com/office/drawing/2014/main" id="{03FE688D-FDE6-3B1A-CD58-C3F5DCF77C58}"/>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05526B31-ACD4-2AC4-1958-5BC19FF85D07}"/>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pic>
        <p:nvPicPr>
          <p:cNvPr id="16" name="DTF logo">
            <a:extLst>
              <a:ext uri="{FF2B5EF4-FFF2-40B4-BE49-F238E27FC236}">
                <a16:creationId xmlns:a16="http://schemas.microsoft.com/office/drawing/2014/main" id="{791E803A-FC8C-A7D8-4A5E-0C77AD75FD58}"/>
              </a:ext>
            </a:extLst>
          </p:cNvPr>
          <p:cNvPicPr>
            <a:picLocks noChangeAspect="1"/>
          </p:cNvPicPr>
          <p:nvPr userDrawn="1"/>
        </p:nvPicPr>
        <p:blipFill>
          <a:blip r:embed="rId8" cstate="print">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540000" y="5860032"/>
            <a:ext cx="993370" cy="568841"/>
          </a:xfrm>
          <a:prstGeom prst="rect">
            <a:avLst/>
          </a:prstGeom>
        </p:spPr>
      </p:pic>
    </p:spTree>
    <p:extLst>
      <p:ext uri="{BB962C8B-B14F-4D97-AF65-F5344CB8AC3E}">
        <p14:creationId xmlns:p14="http://schemas.microsoft.com/office/powerpoint/2010/main" val="4474195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sp>
        <p:nvSpPr>
          <p:cNvPr id="9" name="Text Placeholder 4">
            <a:extLst>
              <a:ext uri="{FF2B5EF4-FFF2-40B4-BE49-F238E27FC236}">
                <a16:creationId xmlns:a16="http://schemas.microsoft.com/office/drawing/2014/main" id="{B665DBF6-7AAE-A506-B5F9-21DF72C8DEDB}"/>
              </a:ext>
            </a:extLst>
          </p:cNvPr>
          <p:cNvSpPr txBox="1">
            <a:spLocks/>
          </p:cNvSpPr>
          <p:nvPr userDrawn="1"/>
        </p:nvSpPr>
        <p:spPr>
          <a:xfrm>
            <a:off x="0" y="1931159"/>
            <a:ext cx="9906000" cy="4384982"/>
          </a:xfrm>
          <a:prstGeom prst="rect">
            <a:avLst/>
          </a:prstGeom>
          <a:solidFill>
            <a:srgbClr val="FFFFFF">
              <a:alpha val="45098"/>
            </a:srgbClr>
          </a:solidFill>
          <a:ln w="19050">
            <a:noFill/>
          </a:ln>
        </p:spPr>
        <p:txBody>
          <a:bodyPr lIns="144000" tIns="144000" rIns="144000" bIns="180000"/>
          <a:lstStyle>
            <a:lvl1pPr marL="0" indent="0" algn="l" defTabSz="914349" rtl="0" eaLnBrk="1" latinLnBrk="0" hangingPunct="1">
              <a:spcBef>
                <a:spcPts val="1200"/>
              </a:spcBef>
              <a:buFont typeface="Arial" pitchFamily="34" charset="0"/>
              <a:buNone/>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1pPr>
            <a:lvl2pPr marL="18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2pPr>
            <a:lvl3pPr marL="396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3pPr>
            <a:lvl4pPr marL="720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4pPr>
            <a:lvl5pPr marL="1008000" indent="-180000" algn="l" defTabSz="914349" rtl="0" eaLnBrk="1" latinLnBrk="0" hangingPunct="1">
              <a:spcBef>
                <a:spcPts val="400"/>
              </a:spcBef>
              <a:buClr>
                <a:schemeClr val="bg2"/>
              </a:buClr>
              <a:buFont typeface="Arial" pitchFamily="34" charset="0"/>
              <a:buChar char="•"/>
              <a:defRPr sz="1400" kern="1200" spc="0">
                <a:solidFill>
                  <a:schemeClr val="tx1"/>
                </a:solidFill>
                <a:latin typeface="Segoe UI" panose="020B0502040204020203" pitchFamily="34" charset="0"/>
                <a:ea typeface="Segoe UI" panose="020B0502040204020203" pitchFamily="34" charset="0"/>
                <a:cs typeface="Segoe UI" panose="020B0502040204020203" pitchFamily="34" charset="0"/>
              </a:defRPr>
            </a:lvl5pPr>
            <a:lvl6pPr marL="539970" indent="-269985" algn="l" defTabSz="914349" rtl="0" eaLnBrk="1" latinLnBrk="0" hangingPunct="1">
              <a:spcBef>
                <a:spcPts val="400"/>
              </a:spcBef>
              <a:buClr>
                <a:schemeClr val="accent2"/>
              </a:buClr>
              <a:buFont typeface="+mj-lt"/>
              <a:buAutoNum type="arabi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6pPr>
            <a:lvl7pPr marL="809955" indent="-269985" algn="l" defTabSz="914349" rtl="0" eaLnBrk="1" latinLnBrk="0" hangingPunct="1">
              <a:spcBef>
                <a:spcPts val="400"/>
              </a:spcBef>
              <a:buClr>
                <a:schemeClr val="accent2"/>
              </a:buClr>
              <a:buFont typeface="+mj-lt"/>
              <a:buAutoNum type="alphaLcPeriod"/>
              <a:defRPr sz="1400" kern="1200" spc="0">
                <a:solidFill>
                  <a:schemeClr val="bg2"/>
                </a:solidFill>
                <a:latin typeface="Segoe UI" panose="020B0502040204020203" pitchFamily="34" charset="0"/>
                <a:ea typeface="Segoe UI" panose="020B0502040204020203" pitchFamily="34" charset="0"/>
                <a:cs typeface="Segoe UI" panose="020B0502040204020203" pitchFamily="34" charset="0"/>
              </a:defRPr>
            </a:lvl7pPr>
            <a:lvl8pPr marL="1079940" indent="-269985" algn="l" defTabSz="914349" rtl="0" eaLnBrk="1" latinLnBrk="0" hangingPunct="1">
              <a:spcBef>
                <a:spcPts val="400"/>
              </a:spcBef>
              <a:buClr>
                <a:schemeClr val="accent2"/>
              </a:buClr>
              <a:buFont typeface="+mj-lt"/>
              <a:buAutoNum type="romanLcPeriod"/>
              <a:defRPr sz="1400" kern="1200" spc="0" baseline="0">
                <a:solidFill>
                  <a:schemeClr val="bg2"/>
                </a:solidFill>
                <a:latin typeface="Segoe UI" panose="020B0502040204020203" pitchFamily="34" charset="0"/>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lvl="0" algn="ctr">
              <a:lnSpc>
                <a:spcPct val="90000"/>
              </a:lnSpc>
              <a:spcBef>
                <a:spcPts val="0"/>
              </a:spcBef>
              <a:spcAft>
                <a:spcPts val="600"/>
              </a:spcAft>
            </a:pPr>
            <a:endParaRPr lang="en-AU" sz="1300">
              <a:solidFill>
                <a:schemeClr val="accent2"/>
              </a:solidFill>
              <a:latin typeface="Segoe UI Semibold"/>
              <a:ea typeface="+mn-ea"/>
              <a:cs typeface="+mn-cs"/>
            </a:endParaRPr>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15EDE3AF-13DD-F19D-F565-B74EF943D8D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TextBox 5">
            <a:extLst>
              <a:ext uri="{FF2B5EF4-FFF2-40B4-BE49-F238E27FC236}">
                <a16:creationId xmlns:a16="http://schemas.microsoft.com/office/drawing/2014/main" id="{30F5BB03-D59B-B8B9-896A-5693EDBAC8D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0" name="Graphic elements">
            <a:extLst>
              <a:ext uri="{FF2B5EF4-FFF2-40B4-BE49-F238E27FC236}">
                <a16:creationId xmlns:a16="http://schemas.microsoft.com/office/drawing/2014/main" id="{251FFF93-82A1-1679-6D19-B28FED7B6E95}"/>
              </a:ext>
            </a:extLst>
          </p:cNvPr>
          <p:cNvGrpSpPr/>
          <p:nvPr userDrawn="1"/>
        </p:nvGrpSpPr>
        <p:grpSpPr>
          <a:xfrm>
            <a:off x="8355768" y="6080215"/>
            <a:ext cx="1555548" cy="777785"/>
            <a:chOff x="3532313" y="2524125"/>
            <a:chExt cx="8656007" cy="4328064"/>
          </a:xfrm>
        </p:grpSpPr>
        <p:sp>
          <p:nvSpPr>
            <p:cNvPr id="11" name="Freeform: Shape 10">
              <a:extLst>
                <a:ext uri="{FF2B5EF4-FFF2-40B4-BE49-F238E27FC236}">
                  <a16:creationId xmlns:a16="http://schemas.microsoft.com/office/drawing/2014/main" id="{CC46F6C4-9554-4B1D-392E-48CDA979C541}"/>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2" name="Freeform: Shape 11">
              <a:extLst>
                <a:ext uri="{FF2B5EF4-FFF2-40B4-BE49-F238E27FC236}">
                  <a16:creationId xmlns:a16="http://schemas.microsoft.com/office/drawing/2014/main" id="{CCA781E1-EDB8-CC63-1943-51585AB94F2B}"/>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B5FD490-0705-BEE2-80B7-85662165316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4F0CE133-BF48-5FE1-2327-34919DCE68EB}"/>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0" name="Slide Number Placeholder 5">
            <a:extLst>
              <a:ext uri="{FF2B5EF4-FFF2-40B4-BE49-F238E27FC236}">
                <a16:creationId xmlns:a16="http://schemas.microsoft.com/office/drawing/2014/main" id="{F49CB82E-7DC8-BF31-1574-0A0282312039}"/>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96854847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Playbook_background">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3"/>
            <a:ext cx="9906000" cy="573325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362241686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40000" y="5824215"/>
            <a:ext cx="8824914"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40000" y="1267969"/>
            <a:ext cx="8824914"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3" name="Title 1">
            <a:extLst>
              <a:ext uri="{FF2B5EF4-FFF2-40B4-BE49-F238E27FC236}">
                <a16:creationId xmlns:a16="http://schemas.microsoft.com/office/drawing/2014/main" id="{23FAD20B-2FD2-D024-DD2C-7BC8BD1548C4}"/>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Tree>
    <p:extLst>
      <p:ext uri="{BB962C8B-B14F-4D97-AF65-F5344CB8AC3E}">
        <p14:creationId xmlns:p14="http://schemas.microsoft.com/office/powerpoint/2010/main" val="43674417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with title_contents head">
    <p:bg>
      <p:bgRef idx="1001">
        <a:schemeClr val="bg1"/>
      </p:bgRef>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1"/>
                </a:solidFill>
                <a:latin typeface="+mj-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j-lt"/>
                <a:cs typeface="Segoe UI Semibold" panose="020B0702040204020203" pitchFamily="34" charset="0"/>
              </a:defRPr>
            </a:lvl1pPr>
          </a:lstStyle>
          <a:p>
            <a:pPr lvl="0"/>
            <a:r>
              <a:rPr lang="en-AU"/>
              <a:t>Content heading</a:t>
            </a: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983007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Blank with title_contents head">
    <p:bg>
      <p:bgRef idx="1001">
        <a:schemeClr val="bg1"/>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CCA4B2B7-7FDA-0633-604D-D2CE68274180}"/>
              </a:ext>
            </a:extLst>
          </p:cNvPr>
          <p:cNvSpPr/>
          <p:nvPr userDrawn="1"/>
        </p:nvSpPr>
        <p:spPr>
          <a:xfrm>
            <a:off x="7057103" y="1132271"/>
            <a:ext cx="2848897" cy="5725729"/>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8" name="Group 7">
            <a:extLst>
              <a:ext uri="{FF2B5EF4-FFF2-40B4-BE49-F238E27FC236}">
                <a16:creationId xmlns:a16="http://schemas.microsoft.com/office/drawing/2014/main" id="{840E2085-7A6E-7A1F-2CB7-1F0F118C1097}"/>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5ECE433A-8D01-14A2-2963-78890CDA5F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EBDC049B-FD73-DECD-3C98-B5E6116E79B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6D8885A7-F700-1A99-C352-1FBC5B5996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1634C339-5A62-9AAD-B16A-4C793962C4F3}"/>
              </a:ext>
            </a:extLst>
          </p:cNvPr>
          <p:cNvGraphicFramePr>
            <a:graphicFrameLocks noChangeAspect="1"/>
          </p:cNvGraphicFramePr>
          <p:nvPr userDrawn="1">
            <p:custDataLst>
              <p:tags r:id="rId2"/>
            </p:custDataLst>
            <p:extLst>
              <p:ext uri="{D42A27DB-BD31-4B8C-83A1-F6EECF244321}">
                <p14:modId xmlns:p14="http://schemas.microsoft.com/office/powerpoint/2010/main" val="193237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1634C339-5A62-9AAD-B16A-4C793962C4F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4" name="Title 1">
            <a:extLst>
              <a:ext uri="{FF2B5EF4-FFF2-40B4-BE49-F238E27FC236}">
                <a16:creationId xmlns:a16="http://schemas.microsoft.com/office/drawing/2014/main" id="{5F1B2121-B88B-C931-1428-20DBC48B286B}"/>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7" name="Straight Connector 6">
            <a:extLst>
              <a:ext uri="{FF2B5EF4-FFF2-40B4-BE49-F238E27FC236}">
                <a16:creationId xmlns:a16="http://schemas.microsoft.com/office/drawing/2014/main" id="{6647424E-18ED-2758-BBE2-056D9ECC5324}"/>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8163535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with title_contents head_units">
    <p:bg>
      <p:bgRef idx="1001">
        <a:schemeClr val="bg1"/>
      </p:bgRef>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1D402938-ECB2-7E53-1F39-7A4231D082FA}"/>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C01E33E1-8A0E-C72A-C9E1-E5E0A15D970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3FE49197-D89A-CBEB-094D-0F97B99F897B}"/>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5238A2F4-461B-F9D7-598D-0268129DE40E}"/>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F7EA583C-A4B7-A77A-F768-0F54C04F7502}"/>
              </a:ext>
            </a:extLst>
          </p:cNvPr>
          <p:cNvGraphicFramePr>
            <a:graphicFrameLocks noChangeAspect="1"/>
          </p:cNvGraphicFramePr>
          <p:nvPr userDrawn="1">
            <p:custDataLst>
              <p:tags r:id="rId2"/>
            </p:custDataLst>
            <p:extLst>
              <p:ext uri="{D42A27DB-BD31-4B8C-83A1-F6EECF244321}">
                <p14:modId xmlns:p14="http://schemas.microsoft.com/office/powerpoint/2010/main" val="25544239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F7EA583C-A4B7-A77A-F768-0F54C04F750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404665"/>
            <a:ext cx="8824913"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n-lt"/>
                <a:ea typeface="+mj-ea"/>
                <a:cs typeface="+mj-cs"/>
              </a:defRPr>
            </a:lvl1pPr>
          </a:lstStyle>
          <a:p>
            <a:r>
              <a:rPr lang="en-AU" noProof="0"/>
              <a:t>Introduction</a:t>
            </a:r>
          </a:p>
        </p:txBody>
      </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6" name="Text Placeholder 4">
            <a:extLst>
              <a:ext uri="{FF2B5EF4-FFF2-40B4-BE49-F238E27FC236}">
                <a16:creationId xmlns:a16="http://schemas.microsoft.com/office/drawing/2014/main" id="{0C9FCF90-4188-4B90-BB78-2F0A5A86CDDC}"/>
              </a:ext>
            </a:extLst>
          </p:cNvPr>
          <p:cNvSpPr>
            <a:spLocks noGrp="1"/>
          </p:cNvSpPr>
          <p:nvPr>
            <p:ph type="body" sz="quarter" idx="13" hasCustomPrompt="1"/>
          </p:nvPr>
        </p:nvSpPr>
        <p:spPr>
          <a:xfrm>
            <a:off x="541338" y="1479429"/>
            <a:ext cx="8824912" cy="200055"/>
          </a:xfrm>
        </p:spPr>
        <p:txBody>
          <a:bodyPr vert="horz" lIns="0" tIns="0" rIns="0" bIns="0" rtlCol="0" anchor="t" anchorCtr="0">
            <a:spAutoFit/>
          </a:bodyPr>
          <a:lstStyle>
            <a:lvl1pPr rtl="0">
              <a:defRPr lang="en-AU" sz="1300" dirty="0">
                <a:solidFill>
                  <a:schemeClr val="tx2"/>
                </a:solidFill>
                <a:latin typeface="+mn-lt"/>
                <a:cs typeface="Segoe UI Semibold" panose="020B0702040204020203" pitchFamily="34" charset="0"/>
              </a:defRPr>
            </a:lvl1pPr>
          </a:lstStyle>
          <a:p>
            <a:pPr lvl="0"/>
            <a:r>
              <a:rPr lang="en-AU"/>
              <a:t>Content heading</a:t>
            </a:r>
          </a:p>
        </p:txBody>
      </p:sp>
      <p:sp>
        <p:nvSpPr>
          <p:cNvPr id="7" name="Text Placeholder 4">
            <a:extLst>
              <a:ext uri="{FF2B5EF4-FFF2-40B4-BE49-F238E27FC236}">
                <a16:creationId xmlns:a16="http://schemas.microsoft.com/office/drawing/2014/main" id="{C835C2B5-12B1-42E1-963E-850311B64C7E}"/>
              </a:ext>
            </a:extLst>
          </p:cNvPr>
          <p:cNvSpPr>
            <a:spLocks noGrp="1"/>
          </p:cNvSpPr>
          <p:nvPr>
            <p:ph type="body" sz="quarter" idx="14" hasCustomPrompt="1"/>
          </p:nvPr>
        </p:nvSpPr>
        <p:spPr>
          <a:xfrm>
            <a:off x="542703" y="1822145"/>
            <a:ext cx="8824912" cy="184666"/>
          </a:xfrm>
        </p:spPr>
        <p:txBody>
          <a:bodyPr vert="horz" lIns="0" tIns="0" rIns="0" bIns="0" rtlCol="0" anchor="t" anchorCtr="0">
            <a:spAutoFit/>
          </a:bodyPr>
          <a:lstStyle>
            <a:lvl1pPr rtl="0">
              <a:defRPr lang="en-AU" sz="1200" dirty="0">
                <a:solidFill>
                  <a:schemeClr val="tx2"/>
                </a:solidFill>
                <a:latin typeface="+mn-lt"/>
                <a:cs typeface="Segoe UI Semibold" panose="020B0702040204020203" pitchFamily="34" charset="0"/>
              </a:defRPr>
            </a:lvl1pPr>
          </a:lstStyle>
          <a:p>
            <a:pPr lvl="0"/>
            <a:r>
              <a:rPr lang="en-AU"/>
              <a:t>Units</a:t>
            </a:r>
          </a:p>
        </p:txBody>
      </p:sp>
      <p:sp>
        <p:nvSpPr>
          <p:cNvPr id="8" name="Content Placeholder 3">
            <a:extLst>
              <a:ext uri="{FF2B5EF4-FFF2-40B4-BE49-F238E27FC236}">
                <a16:creationId xmlns:a16="http://schemas.microsoft.com/office/drawing/2014/main" id="{5AEFF481-37D7-46B2-82BC-A290DC84E136}"/>
              </a:ext>
            </a:extLst>
          </p:cNvPr>
          <p:cNvSpPr>
            <a:spLocks noGrp="1"/>
          </p:cNvSpPr>
          <p:nvPr>
            <p:ph sz="quarter" idx="15"/>
          </p:nvPr>
        </p:nvSpPr>
        <p:spPr>
          <a:xfrm>
            <a:off x="540000" y="2134084"/>
            <a:ext cx="8820000" cy="3710761"/>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39705715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3/4 layout 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DD1D291E-DD4B-BA07-C4A3-42F29F1FFE80}"/>
              </a:ext>
            </a:extLst>
          </p:cNvPr>
          <p:cNvSpPr/>
          <p:nvPr userDrawn="1"/>
        </p:nvSpPr>
        <p:spPr>
          <a:xfrm>
            <a:off x="0" y="1628087"/>
            <a:ext cx="9906000" cy="436211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59216469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Full page content">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97D78578-1248-60FC-EBCE-9550421DDC68}"/>
              </a:ext>
            </a:extLst>
          </p:cNvPr>
          <p:cNvGraphicFramePr>
            <a:graphicFrameLocks noChangeAspect="1"/>
          </p:cNvGraphicFramePr>
          <p:nvPr userDrawn="1">
            <p:custDataLst>
              <p:tags r:id="rId2"/>
            </p:custDataLst>
            <p:extLst>
              <p:ext uri="{D42A27DB-BD31-4B8C-83A1-F6EECF244321}">
                <p14:modId xmlns:p14="http://schemas.microsoft.com/office/powerpoint/2010/main" val="376297424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7D78578-1248-60FC-EBCE-9550421DDC68}"/>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4" name="Content Placeholder 3"/>
          <p:cNvSpPr>
            <a:spLocks noGrp="1"/>
          </p:cNvSpPr>
          <p:nvPr>
            <p:ph sz="quarter" idx="13"/>
          </p:nvPr>
        </p:nvSpPr>
        <p:spPr>
          <a:xfrm>
            <a:off x="540000" y="1753590"/>
            <a:ext cx="8820000" cy="4091255"/>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vl4pPr rtl="0">
              <a:defRPr sz="1100">
                <a:solidFill>
                  <a:schemeClr val="tx2"/>
                </a:solidFill>
                <a:latin typeface="+mn-lt"/>
              </a:defRPr>
            </a:lvl4pPr>
            <a:lvl5pPr rtl="0">
              <a:defRPr sz="1100">
                <a:solidFill>
                  <a:schemeClr val="tx2"/>
                </a:solidFill>
                <a:latin typeface="+mn-lt"/>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Text Placeholder 5"/>
          <p:cNvSpPr>
            <a:spLocks noGrp="1"/>
          </p:cNvSpPr>
          <p:nvPr>
            <p:ph type="body" sz="quarter" idx="14"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9" name="Text Placeholder 2"/>
          <p:cNvSpPr>
            <a:spLocks noGrp="1"/>
          </p:cNvSpPr>
          <p:nvPr>
            <p:ph type="body" sz="quarter" idx="10" hasCustomPrompt="1"/>
          </p:nvPr>
        </p:nvSpPr>
        <p:spPr>
          <a:xfrm>
            <a:off x="496888" y="6092325"/>
            <a:ext cx="8916987" cy="300037"/>
          </a:xfrm>
        </p:spPr>
        <p:txBody>
          <a:bodyPr anchor="ctr"/>
          <a:lstStyle>
            <a:lvl1pPr rtl="0">
              <a:defRPr sz="800">
                <a:solidFill>
                  <a:schemeClr val="tx2"/>
                </a:solidFill>
                <a:latin typeface="+mn-lt"/>
              </a:defRPr>
            </a:lvl1pPr>
          </a:lstStyle>
          <a:p>
            <a:pPr lvl="0"/>
            <a:r>
              <a:rPr lang="en-AU" noProof="0"/>
              <a:t>Source</a:t>
            </a:r>
          </a:p>
        </p:txBody>
      </p:sp>
      <p:sp>
        <p:nvSpPr>
          <p:cNvPr id="3" name="Title 1">
            <a:extLst>
              <a:ext uri="{FF2B5EF4-FFF2-40B4-BE49-F238E27FC236}">
                <a16:creationId xmlns:a16="http://schemas.microsoft.com/office/drawing/2014/main" id="{511DA564-9CDE-29DC-323F-6D0424ABCEAD}"/>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E3A627D3-E9D2-6B89-E146-EF0FFF375AEC}"/>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EDE37A46-CA09-0B53-141F-527B734D1B75}"/>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5" name="TextBox 14">
            <a:extLst>
              <a:ext uri="{FF2B5EF4-FFF2-40B4-BE49-F238E27FC236}">
                <a16:creationId xmlns:a16="http://schemas.microsoft.com/office/drawing/2014/main" id="{D76BFB18-0538-4A9C-A43F-71FE281603D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6" name="Graphic elements">
            <a:extLst>
              <a:ext uri="{FF2B5EF4-FFF2-40B4-BE49-F238E27FC236}">
                <a16:creationId xmlns:a16="http://schemas.microsoft.com/office/drawing/2014/main" id="{E3DB4DE2-4EFD-53A4-F8D8-DBECEE3A12FC}"/>
              </a:ext>
            </a:extLst>
          </p:cNvPr>
          <p:cNvGrpSpPr/>
          <p:nvPr userDrawn="1"/>
        </p:nvGrpSpPr>
        <p:grpSpPr>
          <a:xfrm>
            <a:off x="8355768" y="6080215"/>
            <a:ext cx="1555548" cy="777785"/>
            <a:chOff x="3532313" y="2524125"/>
            <a:chExt cx="8656007" cy="4328064"/>
          </a:xfrm>
        </p:grpSpPr>
        <p:sp>
          <p:nvSpPr>
            <p:cNvPr id="17" name="Freeform: Shape 16">
              <a:extLst>
                <a:ext uri="{FF2B5EF4-FFF2-40B4-BE49-F238E27FC236}">
                  <a16:creationId xmlns:a16="http://schemas.microsoft.com/office/drawing/2014/main" id="{C1171C48-5488-7191-B9F1-AE3E6E96A9D2}"/>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8" name="Freeform: Shape 17">
              <a:extLst>
                <a:ext uri="{FF2B5EF4-FFF2-40B4-BE49-F238E27FC236}">
                  <a16:creationId xmlns:a16="http://schemas.microsoft.com/office/drawing/2014/main" id="{F04914DB-D789-A9C1-0ECA-817EC5E2BFD2}"/>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9" name="Freeform: Shape 18">
              <a:extLst>
                <a:ext uri="{FF2B5EF4-FFF2-40B4-BE49-F238E27FC236}">
                  <a16:creationId xmlns:a16="http://schemas.microsoft.com/office/drawing/2014/main" id="{FF66EA98-83E8-1EB2-E1E5-F54C7831C22F}"/>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D4D32013-E7E7-69C2-9ABA-5F3B87735ED7}"/>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362178B-65FC-F653-28DF-8297713FEFD0}"/>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8173446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1" y="5013177"/>
            <a:ext cx="9903600" cy="184641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3" name="Group 2">
            <a:extLst>
              <a:ext uri="{FF2B5EF4-FFF2-40B4-BE49-F238E27FC236}">
                <a16:creationId xmlns:a16="http://schemas.microsoft.com/office/drawing/2014/main" id="{1E86346C-F6B7-F369-C052-897C3B97BCD8}"/>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5B763431-3867-8FFE-2BAD-025B88FF2D4F}"/>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00794D5A-73D5-1414-4C1D-0FBDBFCB2AD9}"/>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2218F730-F5F9-CD1E-A403-F290CD84254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52D93F66-ED3F-04B7-213D-5C913A4328FC}"/>
              </a:ext>
            </a:extLst>
          </p:cNvPr>
          <p:cNvGraphicFramePr>
            <a:graphicFrameLocks noChangeAspect="1"/>
          </p:cNvGraphicFramePr>
          <p:nvPr userDrawn="1">
            <p:custDataLst>
              <p:tags r:id="rId2"/>
            </p:custDataLst>
            <p:extLst>
              <p:ext uri="{D42A27DB-BD31-4B8C-83A1-F6EECF244321}">
                <p14:modId xmlns:p14="http://schemas.microsoft.com/office/powerpoint/2010/main" val="225654246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52D93F66-ED3F-04B7-213D-5C913A4328FC}"/>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tx2"/>
                </a:solidFill>
                <a:latin typeface="+mn-lt"/>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5">
            <a:extLst>
              <a:ext uri="{FF2B5EF4-FFF2-40B4-BE49-F238E27FC236}">
                <a16:creationId xmlns:a16="http://schemas.microsoft.com/office/drawing/2014/main" id="{AABECE57-A4A0-3D4C-4B07-611258B0D43B}"/>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14" name="Title 1">
            <a:extLst>
              <a:ext uri="{FF2B5EF4-FFF2-40B4-BE49-F238E27FC236}">
                <a16:creationId xmlns:a16="http://schemas.microsoft.com/office/drawing/2014/main" id="{CCCF105E-E95C-3951-C8B9-6BD431E3B9AE}"/>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15" name="Straight Connector 14">
            <a:extLst>
              <a:ext uri="{FF2B5EF4-FFF2-40B4-BE49-F238E27FC236}">
                <a16:creationId xmlns:a16="http://schemas.microsoft.com/office/drawing/2014/main" id="{F3C14D68-9ECE-D618-2B00-EDC7E5030F21}"/>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96366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 with grey bottom panel">
    <p:bg>
      <p:bgRef idx="1001">
        <a:schemeClr val="bg1"/>
      </p:bgRef>
    </p:bg>
    <p:spTree>
      <p:nvGrpSpPr>
        <p:cNvPr id="1" name=""/>
        <p:cNvGrpSpPr/>
        <p:nvPr/>
      </p:nvGrpSpPr>
      <p:grpSpPr>
        <a:xfrm>
          <a:off x="0" y="0"/>
          <a:ext cx="0" cy="0"/>
          <a:chOff x="0" y="0"/>
          <a:chExt cx="0" cy="0"/>
        </a:xfrm>
      </p:grpSpPr>
      <p:sp>
        <p:nvSpPr>
          <p:cNvPr id="12" name="Прямоугольник 7"/>
          <p:cNvSpPr/>
          <p:nvPr userDrawn="1"/>
        </p:nvSpPr>
        <p:spPr>
          <a:xfrm>
            <a:off x="0" y="5013177"/>
            <a:ext cx="9909957" cy="184641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rtl="0" eaLnBrk="1" fontAlgn="auto" hangingPunct="1">
              <a:spcBef>
                <a:spcPts val="0"/>
              </a:spcBef>
              <a:spcAft>
                <a:spcPts val="0"/>
              </a:spcAft>
              <a:defRPr/>
            </a:pPr>
            <a:endParaRPr lang="en-AU" noProof="0"/>
          </a:p>
        </p:txBody>
      </p:sp>
      <p:grpSp>
        <p:nvGrpSpPr>
          <p:cNvPr id="7" name="Group 6">
            <a:extLst>
              <a:ext uri="{FF2B5EF4-FFF2-40B4-BE49-F238E27FC236}">
                <a16:creationId xmlns:a16="http://schemas.microsoft.com/office/drawing/2014/main" id="{CA1FEB06-D3E0-548E-DEBB-5C174D8F2A96}"/>
              </a:ext>
            </a:extLst>
          </p:cNvPr>
          <p:cNvGrpSpPr/>
          <p:nvPr userDrawn="1"/>
        </p:nvGrpSpPr>
        <p:grpSpPr>
          <a:xfrm>
            <a:off x="8716488" y="5668488"/>
            <a:ext cx="1193470" cy="1193470"/>
            <a:chOff x="10069009" y="2893384"/>
            <a:chExt cx="1704975" cy="1704975"/>
          </a:xfrm>
        </p:grpSpPr>
        <p:sp>
          <p:nvSpPr>
            <p:cNvPr id="9" name="Freeform: Shape 8">
              <a:extLst>
                <a:ext uri="{FF2B5EF4-FFF2-40B4-BE49-F238E27FC236}">
                  <a16:creationId xmlns:a16="http://schemas.microsoft.com/office/drawing/2014/main" id="{F73006C2-C453-F707-A303-F86AA2257D2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205D976E-E4E3-AC64-1F92-5F5B1F5A471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 name="Freeform: Shape 12">
              <a:extLst>
                <a:ext uri="{FF2B5EF4-FFF2-40B4-BE49-F238E27FC236}">
                  <a16:creationId xmlns:a16="http://schemas.microsoft.com/office/drawing/2014/main" id="{7077DD11-EE3F-8569-6141-91659BA803F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EEFE6554-A53D-3622-FED1-FA8B507A8722}"/>
              </a:ext>
            </a:extLst>
          </p:cNvPr>
          <p:cNvGraphicFramePr>
            <a:graphicFrameLocks noChangeAspect="1"/>
          </p:cNvGraphicFramePr>
          <p:nvPr userDrawn="1">
            <p:custDataLst>
              <p:tags r:id="rId2"/>
            </p:custDataLst>
            <p:extLst>
              <p:ext uri="{D42A27DB-BD31-4B8C-83A1-F6EECF244321}">
                <p14:modId xmlns:p14="http://schemas.microsoft.com/office/powerpoint/2010/main" val="79634089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EFE6554-A53D-3622-FED1-FA8B507A872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ext Placeholder 7"/>
          <p:cNvSpPr>
            <a:spLocks noGrp="1"/>
          </p:cNvSpPr>
          <p:nvPr>
            <p:ph type="body" sz="quarter" idx="13" hasCustomPrompt="1"/>
          </p:nvPr>
        </p:nvSpPr>
        <p:spPr>
          <a:xfrm>
            <a:off x="540000" y="1700808"/>
            <a:ext cx="8820000" cy="3024336"/>
          </a:xfrm>
        </p:spPr>
        <p:txBody>
          <a:bodyPr numCol="2"/>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AU" noProof="0"/>
              <a:t>Click to edit Master text styles (two column)</a:t>
            </a:r>
          </a:p>
          <a:p>
            <a:pPr lvl="1"/>
            <a:r>
              <a:rPr lang="en-AU" noProof="0"/>
              <a:t>Second level</a:t>
            </a:r>
          </a:p>
          <a:p>
            <a:pPr lvl="2"/>
            <a:r>
              <a:rPr lang="en-AU" noProof="0"/>
              <a:t>Third level</a:t>
            </a:r>
          </a:p>
          <a:p>
            <a:pPr lvl="3"/>
            <a:r>
              <a:rPr lang="en-AU" noProof="0"/>
              <a:t>Fourth level</a:t>
            </a:r>
          </a:p>
          <a:p>
            <a:pPr lvl="4"/>
            <a:r>
              <a:rPr lang="en-AU" noProof="0"/>
              <a:t>Fifth level</a:t>
            </a:r>
          </a:p>
        </p:txBody>
      </p:sp>
      <p:sp>
        <p:nvSpPr>
          <p:cNvPr id="18" name="Text Placeholder 7"/>
          <p:cNvSpPr>
            <a:spLocks noGrp="1"/>
          </p:cNvSpPr>
          <p:nvPr>
            <p:ph type="body" sz="quarter" idx="14"/>
          </p:nvPr>
        </p:nvSpPr>
        <p:spPr>
          <a:xfrm>
            <a:off x="540000" y="5229201"/>
            <a:ext cx="8820000" cy="1163161"/>
          </a:xfrm>
        </p:spPr>
        <p:txBody>
          <a:bodyPr numCol="1"/>
          <a:lstStyle>
            <a:lvl1pPr rtl="0">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1pPr>
            <a:lvl2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2pPr>
            <a:lvl3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3pPr>
            <a:lvl4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4pPr>
            <a:lvl5pPr>
              <a:buClr>
                <a:schemeClr val="tx1"/>
              </a:buClr>
              <a:defRPr sz="1400">
                <a:solidFill>
                  <a:schemeClr val="bg1"/>
                </a:solidFill>
                <a:latin typeface="Segoe UI" panose="020B0502040204020203" pitchFamily="34" charset="0"/>
                <a:ea typeface="Segoe UI" panose="020B0502040204020203" pitchFamily="34" charset="0"/>
                <a:cs typeface="Segoe UI" panose="020B0502040204020203" pitchFamily="34" charset="0"/>
              </a:defRPr>
            </a:lvl5pPr>
          </a:lstStyle>
          <a:p>
            <a:pPr lvl="0"/>
            <a:r>
              <a:rPr lang="en-US" noProof="0"/>
              <a:t>Click to edit Master text styles</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5">
            <a:extLst>
              <a:ext uri="{FF2B5EF4-FFF2-40B4-BE49-F238E27FC236}">
                <a16:creationId xmlns:a16="http://schemas.microsoft.com/office/drawing/2014/main" id="{B2199180-72FB-A4B3-6138-97F3E7C974C7}"/>
              </a:ext>
            </a:extLst>
          </p:cNvPr>
          <p:cNvSpPr>
            <a:spLocks noGrp="1"/>
          </p:cNvSpPr>
          <p:nvPr>
            <p:ph type="body" sz="quarter" idx="15"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4" name="Title 1">
            <a:extLst>
              <a:ext uri="{FF2B5EF4-FFF2-40B4-BE49-F238E27FC236}">
                <a16:creationId xmlns:a16="http://schemas.microsoft.com/office/drawing/2014/main" id="{08865070-170A-D8E4-8A31-4885E41433C3}"/>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5" name="Straight Connector 4">
            <a:extLst>
              <a:ext uri="{FF2B5EF4-FFF2-40B4-BE49-F238E27FC236}">
                <a16:creationId xmlns:a16="http://schemas.microsoft.com/office/drawing/2014/main" id="{F54802EB-872F-3088-D3A0-540AF6D42690}"/>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2354481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wo charts then content blue">
    <p:bg>
      <p:bgRef idx="1001">
        <a:schemeClr val="bg1"/>
      </p:bgRef>
    </p:bg>
    <p:spTree>
      <p:nvGrpSpPr>
        <p:cNvPr id="1" name=""/>
        <p:cNvGrpSpPr/>
        <p:nvPr/>
      </p:nvGrpSpPr>
      <p:grpSpPr>
        <a:xfrm>
          <a:off x="0" y="0"/>
          <a:ext cx="0" cy="0"/>
          <a:chOff x="0" y="0"/>
          <a:chExt cx="0" cy="0"/>
        </a:xfrm>
      </p:grpSpPr>
      <p:sp>
        <p:nvSpPr>
          <p:cNvPr id="13" name="Rectangle 12"/>
          <p:cNvSpPr/>
          <p:nvPr userDrawn="1"/>
        </p:nvSpPr>
        <p:spPr>
          <a:xfrm>
            <a:off x="0" y="1753590"/>
            <a:ext cx="9906000" cy="456441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17" name="Group 16">
            <a:extLst>
              <a:ext uri="{FF2B5EF4-FFF2-40B4-BE49-F238E27FC236}">
                <a16:creationId xmlns:a16="http://schemas.microsoft.com/office/drawing/2014/main" id="{E4E9CB43-D51A-F98D-1E9B-352048ED3DDE}"/>
              </a:ext>
            </a:extLst>
          </p:cNvPr>
          <p:cNvGrpSpPr/>
          <p:nvPr userDrawn="1"/>
        </p:nvGrpSpPr>
        <p:grpSpPr>
          <a:xfrm>
            <a:off x="8716488" y="5668488"/>
            <a:ext cx="1193470" cy="1193470"/>
            <a:chOff x="10069009" y="2893384"/>
            <a:chExt cx="1704975" cy="1704975"/>
          </a:xfrm>
        </p:grpSpPr>
        <p:sp>
          <p:nvSpPr>
            <p:cNvPr id="18" name="Freeform: Shape 17">
              <a:extLst>
                <a:ext uri="{FF2B5EF4-FFF2-40B4-BE49-F238E27FC236}">
                  <a16:creationId xmlns:a16="http://schemas.microsoft.com/office/drawing/2014/main" id="{BA4BDF8A-53CF-7B83-AF8D-C8046239DF9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F2AF1237-6DF2-A789-C7A4-6F0806B2AC5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0" name="Freeform: Shape 19">
              <a:extLst>
                <a:ext uri="{FF2B5EF4-FFF2-40B4-BE49-F238E27FC236}">
                  <a16:creationId xmlns:a16="http://schemas.microsoft.com/office/drawing/2014/main" id="{B95038B3-6205-B95D-2DDD-804A39F28C91}"/>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4161207311"/>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4" name="Content Placeholder 5"/>
          <p:cNvSpPr>
            <a:spLocks noGrp="1"/>
          </p:cNvSpPr>
          <p:nvPr>
            <p:ph sz="quarter" idx="13"/>
          </p:nvPr>
        </p:nvSpPr>
        <p:spPr>
          <a:xfrm>
            <a:off x="540000" y="1916832"/>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5" name="Content Placeholder 5"/>
          <p:cNvSpPr>
            <a:spLocks noGrp="1"/>
          </p:cNvSpPr>
          <p:nvPr>
            <p:ph sz="quarter" idx="15"/>
          </p:nvPr>
        </p:nvSpPr>
        <p:spPr>
          <a:xfrm>
            <a:off x="5139764" y="1915468"/>
            <a:ext cx="4248596" cy="288032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vl4pPr rtl="0">
              <a:buClr>
                <a:schemeClr val="bg1"/>
              </a:buClr>
              <a:defRPr sz="1100">
                <a:solidFill>
                  <a:schemeClr val="tx2"/>
                </a:solidFill>
              </a:defRPr>
            </a:lvl4pPr>
            <a:lvl5pPr rtl="0">
              <a:buClr>
                <a:schemeClr val="bg1"/>
              </a:buClr>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6" name="Text Placeholder 8"/>
          <p:cNvSpPr>
            <a:spLocks noGrp="1"/>
          </p:cNvSpPr>
          <p:nvPr>
            <p:ph type="body" sz="quarter" idx="31"/>
          </p:nvPr>
        </p:nvSpPr>
        <p:spPr>
          <a:xfrm>
            <a:off x="540000" y="5082761"/>
            <a:ext cx="8820000" cy="1079500"/>
          </a:xfrm>
        </p:spPr>
        <p:txBody>
          <a:bodyPr/>
          <a:lstStyle>
            <a:lvl1pPr rtl="0">
              <a:defRPr sz="1100">
                <a:solidFill>
                  <a:schemeClr val="tx2"/>
                </a:solidFill>
              </a:defRPr>
            </a:lvl1pPr>
            <a:lvl2pPr rtl="0">
              <a:buClr>
                <a:schemeClr val="bg1"/>
              </a:buClr>
              <a:defRPr sz="1100">
                <a:solidFill>
                  <a:schemeClr val="tx2"/>
                </a:solidFill>
              </a:defRPr>
            </a:lvl2pPr>
            <a:lvl3pPr rtl="0">
              <a:buClr>
                <a:schemeClr val="bg1"/>
              </a:buClr>
              <a:defRPr sz="1100">
                <a:solidFill>
                  <a:schemeClr val="tx2"/>
                </a:solidFill>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 name="Text Placeholder 5">
            <a:extLst>
              <a:ext uri="{FF2B5EF4-FFF2-40B4-BE49-F238E27FC236}">
                <a16:creationId xmlns:a16="http://schemas.microsoft.com/office/drawing/2014/main" id="{6DA2CE39-2F66-1DC7-3E3D-B700D026A339}"/>
              </a:ext>
            </a:extLst>
          </p:cNvPr>
          <p:cNvSpPr>
            <a:spLocks noGrp="1"/>
          </p:cNvSpPr>
          <p:nvPr>
            <p:ph type="body" sz="quarter" idx="32" hasCustomPrompt="1"/>
          </p:nvPr>
        </p:nvSpPr>
        <p:spPr>
          <a:xfrm>
            <a:off x="540000" y="1092548"/>
            <a:ext cx="8820000" cy="458792"/>
          </a:xfrm>
        </p:spPr>
        <p:txBody>
          <a:bodyPr/>
          <a:lstStyle>
            <a:lvl1pPr rtl="0">
              <a:defRPr sz="1200">
                <a:solidFill>
                  <a:schemeClr val="tx2"/>
                </a:solidFill>
                <a:latin typeface="+mn-lt"/>
              </a:defRPr>
            </a:lvl1pPr>
          </a:lstStyle>
          <a:p>
            <a:pPr lvl="0"/>
            <a:r>
              <a:rPr lang="en-AU" noProof="0"/>
              <a:t>Sub heading</a:t>
            </a:r>
          </a:p>
        </p:txBody>
      </p:sp>
      <p:sp>
        <p:nvSpPr>
          <p:cNvPr id="8" name="Title 1">
            <a:extLst>
              <a:ext uri="{FF2B5EF4-FFF2-40B4-BE49-F238E27FC236}">
                <a16:creationId xmlns:a16="http://schemas.microsoft.com/office/drawing/2014/main" id="{95DF9EBD-1CFD-E876-C7E1-3D9035303BAF}"/>
              </a:ext>
            </a:extLst>
          </p:cNvPr>
          <p:cNvSpPr>
            <a:spLocks noGrp="1"/>
          </p:cNvSpPr>
          <p:nvPr>
            <p:ph type="title" hasCustomPrompt="1"/>
          </p:nvPr>
        </p:nvSpPr>
        <p:spPr>
          <a:xfrm>
            <a:off x="540000" y="548681"/>
            <a:ext cx="8824914"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9" name="Straight Connector 8">
            <a:extLst>
              <a:ext uri="{FF2B5EF4-FFF2-40B4-BE49-F238E27FC236}">
                <a16:creationId xmlns:a16="http://schemas.microsoft.com/office/drawing/2014/main" id="{196FDA4F-5ED4-C817-39FF-F2ACF45FECC9}"/>
              </a:ext>
            </a:extLst>
          </p:cNvPr>
          <p:cNvCxnSpPr>
            <a:cxnSpLocks/>
          </p:cNvCxnSpPr>
          <p:nvPr userDrawn="1"/>
        </p:nvCxnSpPr>
        <p:spPr>
          <a:xfrm>
            <a:off x="539998" y="980309"/>
            <a:ext cx="882491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151792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Title">
    <p:bg>
      <p:bgRef idx="1001">
        <a:schemeClr val="bg1"/>
      </p:bgRef>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7EB36B5-621B-686E-C981-3722C8ADD5BD}"/>
              </a:ext>
            </a:extLst>
          </p:cNvPr>
          <p:cNvSpPr/>
          <p:nvPr userDrawn="1"/>
        </p:nvSpPr>
        <p:spPr>
          <a:xfrm>
            <a:off x="0" y="3567933"/>
            <a:ext cx="9906002" cy="227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aphicFrame>
        <p:nvGraphicFramePr>
          <p:cNvPr id="4" name="Object 3" hidden="1"/>
          <p:cNvGraphicFramePr>
            <a:graphicFrameLocks noChangeAspect="1"/>
          </p:cNvGraphicFramePr>
          <p:nvPr userDrawn="1">
            <p:custDataLst>
              <p:tags r:id="rId2"/>
            </p:custDataLst>
            <p:extLst>
              <p:ext uri="{D42A27DB-BD31-4B8C-83A1-F6EECF244321}">
                <p14:modId xmlns:p14="http://schemas.microsoft.com/office/powerpoint/2010/main" val="3096828055"/>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4" name="Object 3"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5" name="Text Placeholder 10"/>
          <p:cNvSpPr>
            <a:spLocks noGrp="1"/>
          </p:cNvSpPr>
          <p:nvPr>
            <p:ph type="body" sz="quarter" idx="10" hasCustomPrompt="1"/>
          </p:nvPr>
        </p:nvSpPr>
        <p:spPr>
          <a:xfrm>
            <a:off x="540000" y="4149205"/>
            <a:ext cx="6825934" cy="1080790"/>
          </a:xfrm>
        </p:spPr>
        <p:txBody>
          <a:bodyPr anchor="ctr" anchorCtr="0"/>
          <a:lstStyle>
            <a:lvl1pPr rtl="0">
              <a:defRPr sz="2800">
                <a:solidFill>
                  <a:schemeClr val="bg1"/>
                </a:solidFill>
                <a:latin typeface="+mj-lt"/>
              </a:defRPr>
            </a:lvl1pPr>
            <a:lvl5pPr>
              <a:defRPr/>
            </a:lvl5pPr>
          </a:lstStyle>
          <a:p>
            <a:pPr lvl="0"/>
            <a:r>
              <a:rPr lang="en-AU" noProof="0"/>
              <a:t>Section title</a:t>
            </a:r>
          </a:p>
        </p:txBody>
      </p:sp>
      <p:grpSp>
        <p:nvGrpSpPr>
          <p:cNvPr id="15" name="Graphic elements">
            <a:extLst>
              <a:ext uri="{FF2B5EF4-FFF2-40B4-BE49-F238E27FC236}">
                <a16:creationId xmlns:a16="http://schemas.microsoft.com/office/drawing/2014/main" id="{7B1365EA-BE65-EE7C-610B-236CC610D9C2}"/>
              </a:ext>
            </a:extLst>
          </p:cNvPr>
          <p:cNvGrpSpPr/>
          <p:nvPr userDrawn="1"/>
        </p:nvGrpSpPr>
        <p:grpSpPr>
          <a:xfrm rot="16200000">
            <a:off x="8200178" y="4131811"/>
            <a:ext cx="2278800" cy="1141943"/>
            <a:chOff x="3535488" y="2524125"/>
            <a:chExt cx="8643185" cy="4331239"/>
          </a:xfrm>
        </p:grpSpPr>
        <p:sp>
          <p:nvSpPr>
            <p:cNvPr id="16" name="Freeform: Shape 15">
              <a:extLst>
                <a:ext uri="{FF2B5EF4-FFF2-40B4-BE49-F238E27FC236}">
                  <a16:creationId xmlns:a16="http://schemas.microsoft.com/office/drawing/2014/main" id="{6184DC15-0A87-0491-987E-572E236BC3B7}"/>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chemeClr val="accent1"/>
            </a:solidFill>
            <a:ln w="12096" cap="flat">
              <a:noFill/>
              <a:prstDash val="solid"/>
              <a:miter/>
            </a:ln>
          </p:spPr>
          <p:txBody>
            <a:bodyPr rtlCol="0" anchor="ctr"/>
            <a:lstStyle/>
            <a:p>
              <a:endParaRPr lang="en-AU"/>
            </a:p>
          </p:txBody>
        </p:sp>
        <p:sp>
          <p:nvSpPr>
            <p:cNvPr id="17" name="Freeform: Shape 16">
              <a:extLst>
                <a:ext uri="{FF2B5EF4-FFF2-40B4-BE49-F238E27FC236}">
                  <a16:creationId xmlns:a16="http://schemas.microsoft.com/office/drawing/2014/main" id="{3D6D8BC0-9A84-C855-08B3-25783D281ADA}"/>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chemeClr val="accent6"/>
            </a:solidFill>
            <a:ln w="12096" cap="flat">
              <a:noFill/>
              <a:prstDash val="solid"/>
              <a:miter/>
            </a:ln>
          </p:spPr>
          <p:txBody>
            <a:bodyPr rtlCol="0" anchor="ctr"/>
            <a:lstStyle/>
            <a:p>
              <a:endParaRPr lang="en-AU"/>
            </a:p>
          </p:txBody>
        </p:sp>
        <p:sp>
          <p:nvSpPr>
            <p:cNvPr id="18" name="Freeform: Shape 17">
              <a:extLst>
                <a:ext uri="{FF2B5EF4-FFF2-40B4-BE49-F238E27FC236}">
                  <a16:creationId xmlns:a16="http://schemas.microsoft.com/office/drawing/2014/main" id="{61440383-5CDC-5084-4CEF-38D2F528556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chemeClr val="accent6"/>
            </a:solidFill>
            <a:ln w="12096" cap="flat">
              <a:noFill/>
              <a:prstDash val="solid"/>
              <a:miter/>
            </a:ln>
          </p:spPr>
          <p:txBody>
            <a:bodyPr rtlCol="0" anchor="ctr"/>
            <a:lstStyle/>
            <a:p>
              <a:endParaRPr lang="en-AU"/>
            </a:p>
          </p:txBody>
        </p:sp>
        <p:sp>
          <p:nvSpPr>
            <p:cNvPr id="19" name="Freeform: Shape 18">
              <a:extLst>
                <a:ext uri="{FF2B5EF4-FFF2-40B4-BE49-F238E27FC236}">
                  <a16:creationId xmlns:a16="http://schemas.microsoft.com/office/drawing/2014/main" id="{C652D844-FE9C-C432-D068-DED78E6D5BAF}"/>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chemeClr val="accent5"/>
            </a:solidFill>
            <a:ln w="12096" cap="flat">
              <a:noFill/>
              <a:prstDash val="solid"/>
              <a:miter/>
            </a:ln>
          </p:spPr>
          <p:txBody>
            <a:bodyPr rtlCol="0" anchor="ctr"/>
            <a:lstStyle/>
            <a:p>
              <a:endParaRPr lang="en-AU"/>
            </a:p>
          </p:txBody>
        </p:sp>
      </p:grpSp>
    </p:spTree>
    <p:extLst>
      <p:ext uri="{BB962C8B-B14F-4D97-AF65-F5344CB8AC3E}">
        <p14:creationId xmlns:p14="http://schemas.microsoft.com/office/powerpoint/2010/main" val="195301108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hart then content">
    <p:bg>
      <p:bgRef idx="1001">
        <a:schemeClr val="bg1"/>
      </p:bgRef>
    </p:bg>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9B762CC1-4A39-C89E-D8DB-2CEDFCDE3716}"/>
              </a:ext>
            </a:extLst>
          </p:cNvPr>
          <p:cNvGrpSpPr/>
          <p:nvPr userDrawn="1"/>
        </p:nvGrpSpPr>
        <p:grpSpPr>
          <a:xfrm>
            <a:off x="8627258" y="0"/>
            <a:ext cx="1282700" cy="6861958"/>
            <a:chOff x="11229975" y="1714500"/>
            <a:chExt cx="962025" cy="5143500"/>
          </a:xfrm>
        </p:grpSpPr>
        <p:sp>
          <p:nvSpPr>
            <p:cNvPr id="14" name="Freeform: Shape 13">
              <a:extLst>
                <a:ext uri="{FF2B5EF4-FFF2-40B4-BE49-F238E27FC236}">
                  <a16:creationId xmlns:a16="http://schemas.microsoft.com/office/drawing/2014/main" id="{0A4A2EF7-FE0A-D026-2BA2-1E5592C26867}"/>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15" name="Freeform: Shape 14">
              <a:extLst>
                <a:ext uri="{FF2B5EF4-FFF2-40B4-BE49-F238E27FC236}">
                  <a16:creationId xmlns:a16="http://schemas.microsoft.com/office/drawing/2014/main" id="{DEB7DE5B-B898-FA75-FD32-DDA158EF9713}"/>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6D41200A-B63D-533F-7FF8-85BB3AF03D03}"/>
              </a:ext>
            </a:extLst>
          </p:cNvPr>
          <p:cNvGraphicFramePr>
            <a:graphicFrameLocks noChangeAspect="1"/>
          </p:cNvGraphicFramePr>
          <p:nvPr userDrawn="1">
            <p:custDataLst>
              <p:tags r:id="rId2"/>
            </p:custDataLst>
            <p:extLst>
              <p:ext uri="{D42A27DB-BD31-4B8C-83A1-F6EECF244321}">
                <p14:modId xmlns:p14="http://schemas.microsoft.com/office/powerpoint/2010/main" val="86566151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D41200A-B63D-533F-7FF8-85BB3AF03D0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Content Placeholder 3"/>
          <p:cNvSpPr>
            <a:spLocks noGrp="1"/>
          </p:cNvSpPr>
          <p:nvPr>
            <p:ph sz="quarter" idx="12"/>
          </p:nvPr>
        </p:nvSpPr>
        <p:spPr>
          <a:xfrm>
            <a:off x="540000" y="1886853"/>
            <a:ext cx="8204197" cy="2889973"/>
          </a:xfrm>
          <a:prstGeom prst="rect">
            <a:avLst/>
          </a:prstGeom>
        </p:spPr>
        <p:txBody>
          <a:bodyPr/>
          <a:lstStyle>
            <a:lvl1pPr rtl="0" eaLnBrk="1">
              <a:defRPr sz="1100">
                <a:solidFill>
                  <a:schemeClr val="tx2"/>
                </a:solidFill>
                <a:latin typeface="+mn-lt"/>
              </a:defRPr>
            </a:lvl1pPr>
            <a:lvl2pPr>
              <a:defRPr sz="1100"/>
            </a:lvl2pPr>
            <a:lvl3pPr>
              <a:defRPr sz="1100"/>
            </a:lvl3pPr>
            <a:lvl4pPr>
              <a:defRPr sz="1100"/>
            </a:lvl4pPr>
            <a:lvl5pPr>
              <a:defRPr sz="1100"/>
            </a:lvl5pPr>
          </a:lstStyle>
          <a:p>
            <a:pPr lvl="0"/>
            <a:r>
              <a:rPr lang="en-US" noProof="0"/>
              <a:t>Click to edit Master text styles</a:t>
            </a:r>
          </a:p>
        </p:txBody>
      </p:sp>
      <p:sp>
        <p:nvSpPr>
          <p:cNvPr id="12" name="Text Placeholder 8"/>
          <p:cNvSpPr>
            <a:spLocks noGrp="1"/>
          </p:cNvSpPr>
          <p:nvPr>
            <p:ph type="body" sz="quarter" idx="31"/>
          </p:nvPr>
        </p:nvSpPr>
        <p:spPr>
          <a:xfrm>
            <a:off x="540000" y="4945075"/>
            <a:ext cx="8204197" cy="987552"/>
          </a:xfrm>
        </p:spPr>
        <p:txBody>
          <a:bodyPr/>
          <a:lstStyle>
            <a:lvl1pPr rtl="0">
              <a:defRPr sz="1100">
                <a:solidFill>
                  <a:schemeClr val="tx2"/>
                </a:solidFill>
                <a:latin typeface="+mn-lt"/>
              </a:defRPr>
            </a:lvl1pPr>
            <a:lvl2pPr rtl="0">
              <a:defRPr sz="1100">
                <a:solidFill>
                  <a:schemeClr val="tx2"/>
                </a:solidFill>
                <a:latin typeface="+mn-lt"/>
              </a:defRPr>
            </a:lvl2pPr>
            <a:lvl3pPr rtl="0">
              <a:defRPr sz="1100">
                <a:solidFill>
                  <a:schemeClr val="tx2"/>
                </a:solidFill>
                <a:latin typeface="+mn-lt"/>
              </a:defRPr>
            </a:lvl3pPr>
          </a:lstStyle>
          <a:p>
            <a:pPr lvl="0"/>
            <a:r>
              <a:rPr lang="en-US" noProof="0"/>
              <a:t>Click to edit Master text styles</a:t>
            </a:r>
          </a:p>
          <a:p>
            <a:pPr lvl="1"/>
            <a:r>
              <a:rPr lang="en-US" noProof="0"/>
              <a:t>Second level</a:t>
            </a:r>
          </a:p>
          <a:p>
            <a:pPr lvl="2"/>
            <a:r>
              <a:rPr lang="en-US" noProof="0"/>
              <a:t>Third level</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ext Placeholder 2"/>
          <p:cNvSpPr>
            <a:spLocks noGrp="1"/>
          </p:cNvSpPr>
          <p:nvPr>
            <p:ph type="body" sz="quarter" idx="10" hasCustomPrompt="1"/>
          </p:nvPr>
        </p:nvSpPr>
        <p:spPr>
          <a:xfrm>
            <a:off x="540000" y="6092325"/>
            <a:ext cx="8204197" cy="300037"/>
          </a:xfrm>
        </p:spPr>
        <p:txBody>
          <a:bodyPr anchor="ctr"/>
          <a:lstStyle>
            <a:lvl1pPr rtl="0">
              <a:defRPr sz="800">
                <a:solidFill>
                  <a:schemeClr val="tx2"/>
                </a:solidFill>
                <a:latin typeface="+mn-lt"/>
              </a:defRPr>
            </a:lvl1pPr>
          </a:lstStyle>
          <a:p>
            <a:pPr lvl="0"/>
            <a:r>
              <a:rPr lang="en-AU" noProof="0"/>
              <a:t>Source</a:t>
            </a:r>
          </a:p>
        </p:txBody>
      </p:sp>
      <p:sp>
        <p:nvSpPr>
          <p:cNvPr id="4" name="Text Placeholder 5">
            <a:extLst>
              <a:ext uri="{FF2B5EF4-FFF2-40B4-BE49-F238E27FC236}">
                <a16:creationId xmlns:a16="http://schemas.microsoft.com/office/drawing/2014/main" id="{546ED6B8-7473-4DDC-1E51-3D466125498E}"/>
              </a:ext>
            </a:extLst>
          </p:cNvPr>
          <p:cNvSpPr>
            <a:spLocks noGrp="1"/>
          </p:cNvSpPr>
          <p:nvPr>
            <p:ph type="body" sz="quarter" idx="32" hasCustomPrompt="1"/>
          </p:nvPr>
        </p:nvSpPr>
        <p:spPr>
          <a:xfrm>
            <a:off x="540000" y="1092548"/>
            <a:ext cx="8204197" cy="458792"/>
          </a:xfrm>
        </p:spPr>
        <p:txBody>
          <a:bodyPr/>
          <a:lstStyle>
            <a:lvl1pPr rtl="0">
              <a:defRPr sz="1200">
                <a:solidFill>
                  <a:schemeClr val="tx2"/>
                </a:solidFill>
                <a:latin typeface="+mn-lt"/>
              </a:defRPr>
            </a:lvl1pPr>
          </a:lstStyle>
          <a:p>
            <a:pPr lvl="0"/>
            <a:r>
              <a:rPr lang="en-AU" noProof="0"/>
              <a:t>Sub heading</a:t>
            </a:r>
          </a:p>
        </p:txBody>
      </p:sp>
      <p:sp>
        <p:nvSpPr>
          <p:cNvPr id="5" name="Title 1">
            <a:extLst>
              <a:ext uri="{FF2B5EF4-FFF2-40B4-BE49-F238E27FC236}">
                <a16:creationId xmlns:a16="http://schemas.microsoft.com/office/drawing/2014/main" id="{E9C81774-E7E7-725E-6056-76336BF44ED4}"/>
              </a:ext>
            </a:extLst>
          </p:cNvPr>
          <p:cNvSpPr>
            <a:spLocks noGrp="1"/>
          </p:cNvSpPr>
          <p:nvPr>
            <p:ph type="title" hasCustomPrompt="1"/>
          </p:nvPr>
        </p:nvSpPr>
        <p:spPr>
          <a:xfrm>
            <a:off x="540000" y="548681"/>
            <a:ext cx="8204197"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6" name="Straight Connector 5">
            <a:extLst>
              <a:ext uri="{FF2B5EF4-FFF2-40B4-BE49-F238E27FC236}">
                <a16:creationId xmlns:a16="http://schemas.microsoft.com/office/drawing/2014/main" id="{6878793C-F985-469C-715C-549E8348B216}"/>
              </a:ext>
            </a:extLst>
          </p:cNvPr>
          <p:cNvCxnSpPr>
            <a:cxnSpLocks/>
          </p:cNvCxnSpPr>
          <p:nvPr userDrawn="1"/>
        </p:nvCxnSpPr>
        <p:spPr>
          <a:xfrm>
            <a:off x="539998" y="980309"/>
            <a:ext cx="8204197"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3101013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 small panel with content blu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8AF1F190-97CD-9E78-A366-35E937462084}"/>
              </a:ext>
            </a:extLst>
          </p:cNvPr>
          <p:cNvGraphicFramePr>
            <a:graphicFrameLocks noChangeAspect="1"/>
          </p:cNvGraphicFramePr>
          <p:nvPr userDrawn="1">
            <p:custDataLst>
              <p:tags r:id="rId2"/>
            </p:custDataLst>
            <p:extLst>
              <p:ext uri="{D42A27DB-BD31-4B8C-83A1-F6EECF244321}">
                <p14:modId xmlns:p14="http://schemas.microsoft.com/office/powerpoint/2010/main" val="3268548670"/>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8AF1F190-97CD-9E78-A366-35E937462084}"/>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6" name="Title 1"/>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6" name="Text Placeholder 5"/>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8" name="Text Placeholder 7"/>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Box 11"/>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Rectangle 12"/>
          <p:cNvSpPr/>
          <p:nvPr userDrawn="1"/>
        </p:nvSpPr>
        <p:spPr>
          <a:xfrm>
            <a:off x="-3376" y="0"/>
            <a:ext cx="229208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5" name="Text Placeholder 8"/>
          <p:cNvSpPr>
            <a:spLocks noGrp="1"/>
          </p:cNvSpPr>
          <p:nvPr>
            <p:ph type="body" sz="quarter" idx="31"/>
          </p:nvPr>
        </p:nvSpPr>
        <p:spPr>
          <a:xfrm>
            <a:off x="272480" y="548680"/>
            <a:ext cx="1764000" cy="5688632"/>
          </a:xfrm>
        </p:spPr>
        <p:txBody>
          <a:bodyPr anchor="ctr"/>
          <a:lstStyle>
            <a:lvl1pPr rtl="0">
              <a:defRPr sz="1100">
                <a:solidFill>
                  <a:schemeClr val="bg1"/>
                </a:solidFill>
                <a:latin typeface="+mn-lt"/>
                <a:cs typeface="Segoe UI Semilight" panose="020B0402040204020203" pitchFamily="34" charset="0"/>
              </a:defRPr>
            </a:lvl1pPr>
            <a:lvl2pPr rtl="0">
              <a:buClr>
                <a:schemeClr val="bg1"/>
              </a:buClr>
              <a:defRPr sz="1100">
                <a:solidFill>
                  <a:schemeClr val="bg1"/>
                </a:solidFill>
                <a:latin typeface="+mn-lt"/>
                <a:cs typeface="Segoe UI Semilight" panose="020B0402040204020203" pitchFamily="34" charset="0"/>
              </a:defRPr>
            </a:lvl2pPr>
            <a:lvl3pPr rtl="0">
              <a:buClr>
                <a:schemeClr val="bg1"/>
              </a:buClr>
              <a:defRPr sz="1100">
                <a:solidFill>
                  <a:schemeClr val="bg1"/>
                </a:solidFill>
                <a:latin typeface="+mn-lt"/>
                <a:cs typeface="Segoe UI Semilight" panose="020B04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cxnSp>
        <p:nvCxnSpPr>
          <p:cNvPr id="3" name="Straight Connector 2">
            <a:extLst>
              <a:ext uri="{FF2B5EF4-FFF2-40B4-BE49-F238E27FC236}">
                <a16:creationId xmlns:a16="http://schemas.microsoft.com/office/drawing/2014/main" id="{273F2836-6ADB-672E-7144-7EF638154E72}"/>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1" name="Graphic elements">
            <a:extLst>
              <a:ext uri="{FF2B5EF4-FFF2-40B4-BE49-F238E27FC236}">
                <a16:creationId xmlns:a16="http://schemas.microsoft.com/office/drawing/2014/main" id="{4380304B-BE25-D6DF-EE72-EEB759D0F713}"/>
              </a:ext>
            </a:extLst>
          </p:cNvPr>
          <p:cNvGrpSpPr/>
          <p:nvPr userDrawn="1"/>
        </p:nvGrpSpPr>
        <p:grpSpPr>
          <a:xfrm>
            <a:off x="8350452" y="6080215"/>
            <a:ext cx="1555548" cy="777785"/>
            <a:chOff x="3532313" y="2524125"/>
            <a:chExt cx="8656007" cy="4328064"/>
          </a:xfrm>
        </p:grpSpPr>
        <p:sp>
          <p:nvSpPr>
            <p:cNvPr id="22" name="Freeform: Shape 21">
              <a:extLst>
                <a:ext uri="{FF2B5EF4-FFF2-40B4-BE49-F238E27FC236}">
                  <a16:creationId xmlns:a16="http://schemas.microsoft.com/office/drawing/2014/main" id="{A4A92599-092D-ABA0-324C-7D8C8976CFDF}"/>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7608AE35-E0C7-1745-40D3-081F301247C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A79204A4-10F7-30F1-E27B-591189994CB7}"/>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40441680-B56D-D360-DAEC-DA6523F16CF4}"/>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1ABDA20F-ED49-4A12-ED2C-00449DE588D1}"/>
              </a:ext>
            </a:extLst>
          </p:cNvPr>
          <p:cNvSpPr txBox="1">
            <a:spLocks/>
          </p:cNvSpPr>
          <p:nvPr userDrawn="1"/>
        </p:nvSpPr>
        <p:spPr>
          <a:xfrm>
            <a:off x="8906852"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9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9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145199756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mall panel with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CF993DD0-0D77-7AB7-580F-E59EF96FEF6D}"/>
              </a:ext>
            </a:extLst>
          </p:cNvPr>
          <p:cNvGraphicFramePr>
            <a:graphicFrameLocks noChangeAspect="1"/>
          </p:cNvGraphicFramePr>
          <p:nvPr userDrawn="1">
            <p:custDataLst>
              <p:tags r:id="rId2"/>
            </p:custDataLst>
            <p:extLst>
              <p:ext uri="{D42A27DB-BD31-4B8C-83A1-F6EECF244321}">
                <p14:modId xmlns:p14="http://schemas.microsoft.com/office/powerpoint/2010/main" val="1118846703"/>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CF993DD0-0D77-7AB7-580F-E59EF96FEF6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9" name="Rectangle 8"/>
          <p:cNvSpPr/>
          <p:nvPr userDrawn="1"/>
        </p:nvSpPr>
        <p:spPr>
          <a:xfrm>
            <a:off x="-3376" y="1"/>
            <a:ext cx="229208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AU"/>
          </a:p>
        </p:txBody>
      </p:sp>
      <p:sp>
        <p:nvSpPr>
          <p:cNvPr id="10" name="Text Placeholder 8"/>
          <p:cNvSpPr>
            <a:spLocks noGrp="1"/>
          </p:cNvSpPr>
          <p:nvPr>
            <p:ph type="body" sz="quarter" idx="31"/>
          </p:nvPr>
        </p:nvSpPr>
        <p:spPr>
          <a:xfrm>
            <a:off x="272480" y="548680"/>
            <a:ext cx="1764000" cy="5688632"/>
          </a:xfrm>
        </p:spPr>
        <p:txBody>
          <a:bodyPr anchor="ct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2"/>
              </a:buClr>
              <a:defRPr sz="1100">
                <a:solidFill>
                  <a:schemeClr val="tx2"/>
                </a:solidFill>
                <a:latin typeface="+mn-lt"/>
                <a:ea typeface="Segoe UI" panose="020B0502040204020203" pitchFamily="34" charset="0"/>
                <a:cs typeface="Segoe UI" panose="020B0502040204020203" pitchFamily="34" charset="0"/>
              </a:defRPr>
            </a:lvl2pPr>
            <a:lvl3pPr rtl="0">
              <a:buClr>
                <a:schemeClr val="bg2"/>
              </a:buClr>
              <a:defRPr sz="1100">
                <a:solidFill>
                  <a:schemeClr val="tx2"/>
                </a:solidFill>
                <a:latin typeface="+mn-lt"/>
                <a:ea typeface="Segoe UI" panose="020B0502040204020203" pitchFamily="34" charset="0"/>
                <a:cs typeface="Segoe UI" panose="020B0502040204020203" pitchFamily="34" charset="0"/>
              </a:defRPr>
            </a:lvl3pPr>
          </a:lstStyle>
          <a:p>
            <a:pPr lvl="0"/>
            <a:r>
              <a:rPr lang="en-US" noProof="0"/>
              <a:t>Click to edit Master text styles</a:t>
            </a:r>
          </a:p>
          <a:p>
            <a:pPr lvl="1"/>
            <a:r>
              <a:rPr lang="en-US" noProof="0"/>
              <a:t>Second level</a:t>
            </a:r>
          </a:p>
          <a:p>
            <a:pPr lvl="2"/>
            <a:r>
              <a:rPr lang="en-US" noProof="0"/>
              <a:t>Third level</a:t>
            </a:r>
          </a:p>
        </p:txBody>
      </p:sp>
      <p:sp>
        <p:nvSpPr>
          <p:cNvPr id="13" name="Title 1">
            <a:extLst>
              <a:ext uri="{FF2B5EF4-FFF2-40B4-BE49-F238E27FC236}">
                <a16:creationId xmlns:a16="http://schemas.microsoft.com/office/drawing/2014/main" id="{AAA5E587-F464-EF87-D175-D0F1FC833AAC}"/>
              </a:ext>
            </a:extLst>
          </p:cNvPr>
          <p:cNvSpPr>
            <a:spLocks noGrp="1"/>
          </p:cNvSpPr>
          <p:nvPr>
            <p:ph type="title" hasCustomPrompt="1"/>
          </p:nvPr>
        </p:nvSpPr>
        <p:spPr>
          <a:xfrm>
            <a:off x="2573078" y="683079"/>
            <a:ext cx="6801656"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4" name="Text Placeholder 5">
            <a:extLst>
              <a:ext uri="{FF2B5EF4-FFF2-40B4-BE49-F238E27FC236}">
                <a16:creationId xmlns:a16="http://schemas.microsoft.com/office/drawing/2014/main" id="{9D49C7C3-226C-5D69-BDAB-ABA5AC656A83}"/>
              </a:ext>
            </a:extLst>
          </p:cNvPr>
          <p:cNvSpPr>
            <a:spLocks noGrp="1"/>
          </p:cNvSpPr>
          <p:nvPr>
            <p:ph type="body" sz="quarter" idx="12" hasCustomPrompt="1"/>
          </p:nvPr>
        </p:nvSpPr>
        <p:spPr>
          <a:xfrm>
            <a:off x="2573078" y="1159824"/>
            <a:ext cx="6801656" cy="548146"/>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5" name="Text Placeholder 7">
            <a:extLst>
              <a:ext uri="{FF2B5EF4-FFF2-40B4-BE49-F238E27FC236}">
                <a16:creationId xmlns:a16="http://schemas.microsoft.com/office/drawing/2014/main" id="{4CC6C992-42A7-81A2-43C4-63561CE37543}"/>
              </a:ext>
            </a:extLst>
          </p:cNvPr>
          <p:cNvSpPr>
            <a:spLocks noGrp="1"/>
          </p:cNvSpPr>
          <p:nvPr>
            <p:ph type="body" sz="quarter" idx="13"/>
          </p:nvPr>
        </p:nvSpPr>
        <p:spPr>
          <a:xfrm>
            <a:off x="2573078" y="1779978"/>
            <a:ext cx="6801656" cy="2880319"/>
          </a:xfrm>
        </p:spPr>
        <p:txBody>
          <a:bodyPr numCol="1"/>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cxnSp>
        <p:nvCxnSpPr>
          <p:cNvPr id="19" name="Straight Connector 18">
            <a:extLst>
              <a:ext uri="{FF2B5EF4-FFF2-40B4-BE49-F238E27FC236}">
                <a16:creationId xmlns:a16="http://schemas.microsoft.com/office/drawing/2014/main" id="{8319E869-473C-E3F9-DD04-09FFF1762B23}"/>
              </a:ext>
            </a:extLst>
          </p:cNvPr>
          <p:cNvCxnSpPr>
            <a:cxnSpLocks/>
          </p:cNvCxnSpPr>
          <p:nvPr userDrawn="1"/>
        </p:nvCxnSpPr>
        <p:spPr>
          <a:xfrm>
            <a:off x="2573078" y="1099063"/>
            <a:ext cx="6801656"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F5F47202-F991-9342-2F8A-DD0DD25817D0}"/>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8" name="TextBox 7">
            <a:extLst>
              <a:ext uri="{FF2B5EF4-FFF2-40B4-BE49-F238E27FC236}">
                <a16:creationId xmlns:a16="http://schemas.microsoft.com/office/drawing/2014/main" id="{AC088491-AC46-52E1-D9E7-F0131C22162F}"/>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2" name="Graphic elements">
            <a:extLst>
              <a:ext uri="{FF2B5EF4-FFF2-40B4-BE49-F238E27FC236}">
                <a16:creationId xmlns:a16="http://schemas.microsoft.com/office/drawing/2014/main" id="{77490F97-6C23-BD41-ECB6-462B1A21AAD1}"/>
              </a:ext>
            </a:extLst>
          </p:cNvPr>
          <p:cNvGrpSpPr/>
          <p:nvPr userDrawn="1"/>
        </p:nvGrpSpPr>
        <p:grpSpPr>
          <a:xfrm>
            <a:off x="8355768" y="6080215"/>
            <a:ext cx="1555548" cy="777785"/>
            <a:chOff x="3532313" y="2524125"/>
            <a:chExt cx="8656007" cy="4328064"/>
          </a:xfrm>
        </p:grpSpPr>
        <p:sp>
          <p:nvSpPr>
            <p:cNvPr id="16" name="Freeform: Shape 15">
              <a:extLst>
                <a:ext uri="{FF2B5EF4-FFF2-40B4-BE49-F238E27FC236}">
                  <a16:creationId xmlns:a16="http://schemas.microsoft.com/office/drawing/2014/main" id="{D31C00C5-6B3C-4934-76EA-059CFB3BDD4E}"/>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1942E213-9034-0786-2458-3856688B610E}"/>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FEEB45FF-52BA-94F6-1589-4E30F370F2D0}"/>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1" name="Freeform: Shape 20">
              <a:extLst>
                <a:ext uri="{FF2B5EF4-FFF2-40B4-BE49-F238E27FC236}">
                  <a16:creationId xmlns:a16="http://schemas.microsoft.com/office/drawing/2014/main" id="{CAF0EC4F-E99D-C8C0-F31E-77A48C20FB6A}"/>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2" name="Slide Number Placeholder 5">
            <a:extLst>
              <a:ext uri="{FF2B5EF4-FFF2-40B4-BE49-F238E27FC236}">
                <a16:creationId xmlns:a16="http://schemas.microsoft.com/office/drawing/2014/main" id="{759A65D4-C0AF-3796-2500-3248E1BA8AF8}"/>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5010596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wo column content">
    <p:bg>
      <p:bgRef idx="1001">
        <a:schemeClr val="bg1"/>
      </p:bgRef>
    </p:bg>
    <p:spTree>
      <p:nvGrpSpPr>
        <p:cNvPr id="1" name=""/>
        <p:cNvGrpSpPr/>
        <p:nvPr/>
      </p:nvGrpSpPr>
      <p:grpSpPr>
        <a:xfrm>
          <a:off x="0" y="0"/>
          <a:ext cx="0" cy="0"/>
          <a:chOff x="0" y="0"/>
          <a:chExt cx="0" cy="0"/>
        </a:xfrm>
      </p:grpSpPr>
      <p:sp>
        <p:nvSpPr>
          <p:cNvPr id="11" name="Rectangle 10"/>
          <p:cNvSpPr/>
          <p:nvPr userDrawn="1"/>
        </p:nvSpPr>
        <p:spPr>
          <a:xfrm>
            <a:off x="4953332" y="0"/>
            <a:ext cx="4952668" cy="685800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grpSp>
        <p:nvGrpSpPr>
          <p:cNvPr id="3" name="Group 2">
            <a:extLst>
              <a:ext uri="{FF2B5EF4-FFF2-40B4-BE49-F238E27FC236}">
                <a16:creationId xmlns:a16="http://schemas.microsoft.com/office/drawing/2014/main" id="{3157A068-79B8-C8A0-50C5-742554A26383}"/>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FB141C00-626E-DA04-9DCF-DF3D66479AF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D7C89847-AA5D-2B93-A2EA-EF3106B893DF}"/>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46811454-1BF9-3D4F-5ED1-6E7E55322B6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AB6667DE-899E-8A1F-D3F1-91905CAB3F1D}"/>
              </a:ext>
            </a:extLst>
          </p:cNvPr>
          <p:cNvGraphicFramePr>
            <a:graphicFrameLocks noChangeAspect="1"/>
          </p:cNvGraphicFramePr>
          <p:nvPr userDrawn="1">
            <p:custDataLst>
              <p:tags r:id="rId2"/>
            </p:custDataLst>
            <p:extLst>
              <p:ext uri="{D42A27DB-BD31-4B8C-83A1-F6EECF244321}">
                <p14:modId xmlns:p14="http://schemas.microsoft.com/office/powerpoint/2010/main" val="212210833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AB6667DE-899E-8A1F-D3F1-91905CAB3F1D}"/>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2" name="Text Placeholder 7"/>
          <p:cNvSpPr>
            <a:spLocks noGrp="1"/>
          </p:cNvSpPr>
          <p:nvPr>
            <p:ph type="body" sz="quarter" idx="15"/>
          </p:nvPr>
        </p:nvSpPr>
        <p:spPr>
          <a:xfrm>
            <a:off x="5220000" y="1268759"/>
            <a:ext cx="4176000" cy="495647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bg1"/>
              </a:buClr>
              <a:defRPr sz="1100">
                <a:solidFill>
                  <a:schemeClr val="tx2"/>
                </a:solidFill>
                <a:latin typeface="+mn-lt"/>
                <a:ea typeface="Segoe UI" panose="020B0502040204020203" pitchFamily="34" charset="0"/>
                <a:cs typeface="Segoe UI" panose="020B0502040204020203" pitchFamily="34" charset="0"/>
              </a:defRPr>
            </a:lvl2pPr>
            <a:lvl3pPr rtl="0">
              <a:buClr>
                <a:schemeClr val="bg1"/>
              </a:buClr>
              <a:defRPr sz="1100">
                <a:solidFill>
                  <a:schemeClr val="tx2"/>
                </a:solidFill>
                <a:latin typeface="+mn-lt"/>
                <a:ea typeface="Segoe UI" panose="020B0502040204020203" pitchFamily="34" charset="0"/>
                <a:cs typeface="Segoe UI" panose="020B0502040204020203" pitchFamily="34" charset="0"/>
              </a:defRPr>
            </a:lvl3pPr>
            <a:lvl4pPr rtl="0">
              <a:buClr>
                <a:schemeClr val="bg1"/>
              </a:buClr>
              <a:defRPr sz="1100">
                <a:solidFill>
                  <a:schemeClr val="tx2"/>
                </a:solidFill>
                <a:latin typeface="+mn-lt"/>
                <a:ea typeface="Segoe UI" panose="020B0502040204020203" pitchFamily="34" charset="0"/>
                <a:cs typeface="Segoe UI" panose="020B0502040204020203" pitchFamily="34" charset="0"/>
              </a:defRPr>
            </a:lvl4pPr>
            <a:lvl5pPr rtl="0">
              <a:buClr>
                <a:schemeClr val="bg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12"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tx2"/>
                </a:solidFill>
                <a:latin typeface="+mn-lt"/>
              </a:defRPr>
            </a:lvl1pPr>
          </a:lstStyle>
          <a:p>
            <a:pPr lvl="0"/>
            <a:r>
              <a:rPr lang="en-AU" noProof="0"/>
              <a:t>Title</a:t>
            </a:r>
          </a:p>
        </p:txBody>
      </p:sp>
      <p:sp>
        <p:nvSpPr>
          <p:cNvPr id="14" name="TextBox 1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p:cNvSpPr>
            <a:spLocks noGrp="1"/>
          </p:cNvSpPr>
          <p:nvPr>
            <p:ph type="title" hasCustomPrompt="1"/>
          </p:nvPr>
        </p:nvSpPr>
        <p:spPr>
          <a:xfrm>
            <a:off x="540000" y="397814"/>
            <a:ext cx="4104000" cy="341618"/>
          </a:xfrm>
        </p:spPr>
        <p:txBody>
          <a:bodyPr vert="horz"/>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sp>
        <p:nvSpPr>
          <p:cNvPr id="15" name="Text Placeholder 5"/>
          <p:cNvSpPr>
            <a:spLocks noGrp="1"/>
          </p:cNvSpPr>
          <p:nvPr>
            <p:ph type="body" sz="quarter" idx="12" hasCustomPrompt="1"/>
          </p:nvPr>
        </p:nvSpPr>
        <p:spPr>
          <a:xfrm>
            <a:off x="540000" y="829763"/>
            <a:ext cx="4104000" cy="1080219"/>
          </a:xfrm>
        </p:spPr>
        <p:txBody>
          <a:bodyPr/>
          <a:lstStyle>
            <a:lvl1pPr rtl="0">
              <a:defRPr sz="1200">
                <a:solidFill>
                  <a:schemeClr val="tx1"/>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16" name="Text Placeholder 7"/>
          <p:cNvSpPr>
            <a:spLocks noGrp="1"/>
          </p:cNvSpPr>
          <p:nvPr>
            <p:ph type="body" sz="quarter" idx="13"/>
          </p:nvPr>
        </p:nvSpPr>
        <p:spPr>
          <a:xfrm>
            <a:off x="540000" y="1981990"/>
            <a:ext cx="4104000" cy="4243245"/>
          </a:xfrm>
        </p:spPr>
        <p:txBody>
          <a:bodyPr/>
          <a:lstStyle>
            <a:lvl1pPr rtl="0">
              <a:defRPr sz="1100">
                <a:solidFill>
                  <a:schemeClr val="tx1"/>
                </a:solidFill>
                <a:latin typeface="+mn-lt"/>
                <a:ea typeface="Segoe UI" panose="020B0502040204020203" pitchFamily="34" charset="0"/>
                <a:cs typeface="Segoe UI" panose="020B0502040204020203" pitchFamily="34" charset="0"/>
              </a:defRPr>
            </a:lvl1pPr>
            <a:lvl2pPr rtl="0">
              <a:buClr>
                <a:schemeClr val="tx1"/>
              </a:buClr>
              <a:defRPr sz="1100">
                <a:solidFill>
                  <a:schemeClr val="tx1"/>
                </a:solidFill>
                <a:latin typeface="+mn-lt"/>
                <a:ea typeface="Segoe UI" panose="020B0502040204020203" pitchFamily="34" charset="0"/>
                <a:cs typeface="Segoe UI" panose="020B0502040204020203" pitchFamily="34" charset="0"/>
              </a:defRPr>
            </a:lvl2pPr>
            <a:lvl3pPr rtl="0">
              <a:buClr>
                <a:schemeClr val="tx1"/>
              </a:buClr>
              <a:defRPr sz="1100">
                <a:solidFill>
                  <a:schemeClr val="tx1"/>
                </a:solidFill>
                <a:latin typeface="+mn-lt"/>
                <a:ea typeface="Segoe UI" panose="020B0502040204020203" pitchFamily="34" charset="0"/>
                <a:cs typeface="Segoe UI" panose="020B0502040204020203" pitchFamily="34" charset="0"/>
              </a:defRPr>
            </a:lvl3pPr>
            <a:lvl4pPr rtl="0">
              <a:buClr>
                <a:schemeClr val="tx1"/>
              </a:buClr>
              <a:defRPr sz="1100">
                <a:solidFill>
                  <a:schemeClr val="tx1"/>
                </a:solidFill>
                <a:latin typeface="+mn-lt"/>
                <a:ea typeface="Segoe UI" panose="020B0502040204020203" pitchFamily="34" charset="0"/>
                <a:cs typeface="Segoe UI" panose="020B0502040204020203" pitchFamily="34" charset="0"/>
              </a:defRPr>
            </a:lvl4pPr>
            <a:lvl5pPr rtl="0">
              <a:buClr>
                <a:schemeClr val="tx1"/>
              </a:buClr>
              <a:defRPr sz="1100">
                <a:solidFill>
                  <a:schemeClr val="tx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Tree>
    <p:extLst>
      <p:ext uri="{BB962C8B-B14F-4D97-AF65-F5344CB8AC3E}">
        <p14:creationId xmlns:p14="http://schemas.microsoft.com/office/powerpoint/2010/main" val="196331594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wo column content grey">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6C31557C-637E-EA2D-B504-C5763CF38CA3}"/>
              </a:ext>
            </a:extLst>
          </p:cNvPr>
          <p:cNvGraphicFramePr>
            <a:graphicFrameLocks noChangeAspect="1"/>
          </p:cNvGraphicFramePr>
          <p:nvPr userDrawn="1">
            <p:custDataLst>
              <p:tags r:id="rId2"/>
            </p:custDataLst>
            <p:extLst>
              <p:ext uri="{D42A27DB-BD31-4B8C-83A1-F6EECF244321}">
                <p14:modId xmlns:p14="http://schemas.microsoft.com/office/powerpoint/2010/main" val="1010010236"/>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6C31557C-637E-EA2D-B504-C5763CF38CA3}"/>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1" name="Rectangle 10"/>
          <p:cNvSpPr/>
          <p:nvPr userDrawn="1"/>
        </p:nvSpPr>
        <p:spPr>
          <a:xfrm>
            <a:off x="4953332" y="0"/>
            <a:ext cx="4952668" cy="685800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eaLnBrk="1"/>
            <a:endParaRPr lang="en-AU" noProof="0"/>
          </a:p>
        </p:txBody>
      </p:sp>
      <p:sp>
        <p:nvSpPr>
          <p:cNvPr id="18" name="Title 1"/>
          <p:cNvSpPr>
            <a:spLocks noGrp="1"/>
          </p:cNvSpPr>
          <p:nvPr>
            <p:ph type="title" hasCustomPrompt="1"/>
          </p:nvPr>
        </p:nvSpPr>
        <p:spPr>
          <a:xfrm>
            <a:off x="540000" y="397814"/>
            <a:ext cx="4104000" cy="341618"/>
          </a:xfrm>
        </p:spPr>
        <p:txBody>
          <a:bodyPr vert="horz"/>
          <a:lstStyle>
            <a:lvl1pPr rtl="0">
              <a:lnSpc>
                <a:spcPct val="90000"/>
              </a:lnSpc>
              <a:defRPr sz="1800">
                <a:solidFill>
                  <a:schemeClr val="tx2"/>
                </a:solidFill>
                <a:latin typeface="+mj-lt"/>
              </a:defRPr>
            </a:lvl1pPr>
          </a:lstStyle>
          <a:p>
            <a:r>
              <a:rPr lang="en-AU" noProof="0"/>
              <a:t>Introduction</a:t>
            </a:r>
          </a:p>
        </p:txBody>
      </p:sp>
      <p:sp>
        <p:nvSpPr>
          <p:cNvPr id="19" name="Text Placeholder 5"/>
          <p:cNvSpPr>
            <a:spLocks noGrp="1"/>
          </p:cNvSpPr>
          <p:nvPr>
            <p:ph type="body" sz="quarter" idx="12" hasCustomPrompt="1"/>
          </p:nvPr>
        </p:nvSpPr>
        <p:spPr>
          <a:xfrm>
            <a:off x="540000" y="829763"/>
            <a:ext cx="4104000" cy="1080219"/>
          </a:xfrm>
        </p:spPr>
        <p:txBody>
          <a:bodyPr/>
          <a:lstStyle>
            <a:lvl1pPr rtl="0">
              <a:defRPr sz="1200">
                <a:solidFill>
                  <a:schemeClr val="tx2"/>
                </a:solidFill>
                <a:latin typeface="+mn-lt"/>
              </a:defRPr>
            </a:lvl1pPr>
            <a:lvl2pPr>
              <a:defRPr>
                <a:latin typeface="Segoe UI Semibold" panose="020B0702040204020203" pitchFamily="34" charset="0"/>
              </a:defRPr>
            </a:lvl2pPr>
            <a:lvl3pPr>
              <a:defRPr>
                <a:latin typeface="Segoe UI Semibold" panose="020B0702040204020203" pitchFamily="34" charset="0"/>
              </a:defRPr>
            </a:lvl3pPr>
            <a:lvl4pPr>
              <a:defRPr>
                <a:latin typeface="Segoe UI Semibold" panose="020B0702040204020203" pitchFamily="34" charset="0"/>
              </a:defRPr>
            </a:lvl4pPr>
            <a:lvl5pPr>
              <a:defRPr>
                <a:latin typeface="Segoe UI Semibold" panose="020B0702040204020203" pitchFamily="34" charset="0"/>
              </a:defRPr>
            </a:lvl5pPr>
          </a:lstStyle>
          <a:p>
            <a:pPr lvl="0"/>
            <a:r>
              <a:rPr lang="en-AU" noProof="0"/>
              <a:t>Bold introduction text</a:t>
            </a:r>
          </a:p>
        </p:txBody>
      </p:sp>
      <p:sp>
        <p:nvSpPr>
          <p:cNvPr id="20" name="Text Placeholder 7"/>
          <p:cNvSpPr>
            <a:spLocks noGrp="1"/>
          </p:cNvSpPr>
          <p:nvPr>
            <p:ph type="body" sz="quarter" idx="13"/>
          </p:nvPr>
        </p:nvSpPr>
        <p:spPr>
          <a:xfrm>
            <a:off x="540000" y="1981990"/>
            <a:ext cx="4104000" cy="4243245"/>
          </a:xfrm>
        </p:spPr>
        <p:txBody>
          <a:bodyPr/>
          <a:lstStyle>
            <a:lvl1pPr rtl="0">
              <a:defRPr sz="1100">
                <a:solidFill>
                  <a:schemeClr val="tx2"/>
                </a:solidFill>
                <a:latin typeface="+mn-lt"/>
                <a:ea typeface="Segoe UI" panose="020B0502040204020203" pitchFamily="34" charset="0"/>
                <a:cs typeface="Segoe UI" panose="020B0502040204020203" pitchFamily="34" charset="0"/>
              </a:defRPr>
            </a:lvl1pPr>
            <a:lvl2pPr rtl="0">
              <a:buClr>
                <a:schemeClr val="tx1"/>
              </a:buClr>
              <a:defRPr sz="1100">
                <a:solidFill>
                  <a:schemeClr val="tx2"/>
                </a:solidFill>
                <a:latin typeface="+mn-lt"/>
                <a:ea typeface="Segoe UI" panose="020B0502040204020203" pitchFamily="34" charset="0"/>
                <a:cs typeface="Segoe UI" panose="020B0502040204020203" pitchFamily="34" charset="0"/>
              </a:defRPr>
            </a:lvl2pPr>
            <a:lvl3pPr rtl="0">
              <a:buClr>
                <a:schemeClr val="tx1"/>
              </a:buClr>
              <a:defRPr sz="1100">
                <a:solidFill>
                  <a:schemeClr val="tx2"/>
                </a:solidFill>
                <a:latin typeface="+mn-lt"/>
                <a:ea typeface="Segoe UI" panose="020B0502040204020203" pitchFamily="34" charset="0"/>
                <a:cs typeface="Segoe UI" panose="020B0502040204020203" pitchFamily="34" charset="0"/>
              </a:defRPr>
            </a:lvl3pPr>
            <a:lvl4pPr rtl="0">
              <a:buClr>
                <a:schemeClr val="tx1"/>
              </a:buClr>
              <a:defRPr sz="1100">
                <a:solidFill>
                  <a:schemeClr val="tx2"/>
                </a:solidFill>
                <a:latin typeface="+mn-lt"/>
                <a:ea typeface="Segoe UI" panose="020B0502040204020203" pitchFamily="34" charset="0"/>
                <a:cs typeface="Segoe UI" panose="020B0502040204020203" pitchFamily="34" charset="0"/>
              </a:defRPr>
            </a:lvl4pPr>
            <a:lvl5pPr rtl="0">
              <a:buClr>
                <a:schemeClr val="tx1"/>
              </a:buClr>
              <a:defRPr sz="1100">
                <a:solidFill>
                  <a:schemeClr val="tx2"/>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1" name="Text Placeholder 7"/>
          <p:cNvSpPr>
            <a:spLocks noGrp="1"/>
          </p:cNvSpPr>
          <p:nvPr>
            <p:ph type="body" sz="quarter" idx="15"/>
          </p:nvPr>
        </p:nvSpPr>
        <p:spPr>
          <a:xfrm>
            <a:off x="5220000" y="1268759"/>
            <a:ext cx="4176000" cy="4956475"/>
          </a:xfrm>
        </p:spPr>
        <p:txBody>
          <a:bodyPr/>
          <a:lstStyle>
            <a:lvl1pPr rtl="0">
              <a:defRPr sz="1100">
                <a:solidFill>
                  <a:schemeClr val="bg1"/>
                </a:solidFill>
                <a:latin typeface="+mn-lt"/>
                <a:ea typeface="Segoe UI" panose="020B0502040204020203" pitchFamily="34" charset="0"/>
                <a:cs typeface="Segoe UI" panose="020B0502040204020203" pitchFamily="34" charset="0"/>
              </a:defRPr>
            </a:lvl1pPr>
            <a:lvl2pPr rtl="0">
              <a:buClr>
                <a:schemeClr val="bg2"/>
              </a:buClr>
              <a:defRPr sz="1100">
                <a:solidFill>
                  <a:schemeClr val="bg1"/>
                </a:solidFill>
                <a:latin typeface="+mn-lt"/>
                <a:ea typeface="Segoe UI" panose="020B0502040204020203" pitchFamily="34" charset="0"/>
                <a:cs typeface="Segoe UI" panose="020B0502040204020203" pitchFamily="34" charset="0"/>
              </a:defRPr>
            </a:lvl2pPr>
            <a:lvl3pPr rtl="0">
              <a:buClr>
                <a:schemeClr val="bg2"/>
              </a:buClr>
              <a:defRPr sz="1100">
                <a:solidFill>
                  <a:schemeClr val="bg1"/>
                </a:solidFill>
                <a:latin typeface="+mn-lt"/>
                <a:ea typeface="Segoe UI" panose="020B0502040204020203" pitchFamily="34" charset="0"/>
                <a:cs typeface="Segoe UI" panose="020B0502040204020203" pitchFamily="34" charset="0"/>
              </a:defRPr>
            </a:lvl3pPr>
            <a:lvl4pPr rtl="0">
              <a:buClr>
                <a:schemeClr val="bg2"/>
              </a:buClr>
              <a:defRPr sz="1100">
                <a:solidFill>
                  <a:schemeClr val="bg1"/>
                </a:solidFill>
                <a:latin typeface="+mn-lt"/>
                <a:ea typeface="Segoe UI" panose="020B0502040204020203" pitchFamily="34" charset="0"/>
                <a:cs typeface="Segoe UI" panose="020B0502040204020203" pitchFamily="34" charset="0"/>
              </a:defRPr>
            </a:lvl4pPr>
            <a:lvl5pPr rtl="0">
              <a:buClr>
                <a:schemeClr val="bg2"/>
              </a:buClr>
              <a:defRPr sz="1100">
                <a:solidFill>
                  <a:schemeClr val="bg1"/>
                </a:solidFill>
                <a:latin typeface="+mn-lt"/>
                <a:ea typeface="Segoe UI" panose="020B0502040204020203" pitchFamily="34" charset="0"/>
                <a:cs typeface="Segoe UI" panose="020B0502040204020203" pitchFamily="34" charset="0"/>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23" name="Text Placeholder 12"/>
          <p:cNvSpPr>
            <a:spLocks noGrp="1"/>
          </p:cNvSpPr>
          <p:nvPr>
            <p:ph type="body" sz="quarter" idx="16" hasCustomPrompt="1"/>
          </p:nvPr>
        </p:nvSpPr>
        <p:spPr>
          <a:xfrm>
            <a:off x="5220000" y="836714"/>
            <a:ext cx="4176000" cy="288031"/>
          </a:xfrm>
          <a:noFill/>
        </p:spPr>
        <p:txBody>
          <a:bodyPr lIns="0" tIns="36000" rIns="0" bIns="36000" anchor="ctr"/>
          <a:lstStyle>
            <a:lvl1pPr algn="l" rtl="0">
              <a:defRPr sz="1300">
                <a:solidFill>
                  <a:schemeClr val="bg1"/>
                </a:solidFill>
                <a:latin typeface="+mn-lt"/>
              </a:defRPr>
            </a:lvl1pPr>
          </a:lstStyle>
          <a:p>
            <a:pPr lvl="0"/>
            <a:r>
              <a:rPr lang="en-AU" noProof="0"/>
              <a:t>Title</a:t>
            </a:r>
          </a:p>
        </p:txBody>
      </p:sp>
      <p:grpSp>
        <p:nvGrpSpPr>
          <p:cNvPr id="3" name="Group 2">
            <a:extLst>
              <a:ext uri="{FF2B5EF4-FFF2-40B4-BE49-F238E27FC236}">
                <a16:creationId xmlns:a16="http://schemas.microsoft.com/office/drawing/2014/main" id="{80F61F25-5266-8B0E-E157-8F1EE415271A}"/>
              </a:ext>
            </a:extLst>
          </p:cNvPr>
          <p:cNvGrpSpPr/>
          <p:nvPr userDrawn="1"/>
        </p:nvGrpSpPr>
        <p:grpSpPr>
          <a:xfrm>
            <a:off x="8716488" y="5668488"/>
            <a:ext cx="1193470" cy="1193470"/>
            <a:chOff x="10069009" y="2893384"/>
            <a:chExt cx="1704975" cy="1704975"/>
          </a:xfrm>
        </p:grpSpPr>
        <p:sp>
          <p:nvSpPr>
            <p:cNvPr id="4" name="Freeform: Shape 3">
              <a:extLst>
                <a:ext uri="{FF2B5EF4-FFF2-40B4-BE49-F238E27FC236}">
                  <a16:creationId xmlns:a16="http://schemas.microsoft.com/office/drawing/2014/main" id="{08D62FF4-40E6-60F8-7F92-283BA91B9DF2}"/>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5" name="Freeform: Shape 4">
              <a:extLst>
                <a:ext uri="{FF2B5EF4-FFF2-40B4-BE49-F238E27FC236}">
                  <a16:creationId xmlns:a16="http://schemas.microsoft.com/office/drawing/2014/main" id="{A41D34FE-A1BC-F63D-2E98-31E7114D402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6" name="Freeform: Shape 5">
              <a:extLst>
                <a:ext uri="{FF2B5EF4-FFF2-40B4-BE49-F238E27FC236}">
                  <a16:creationId xmlns:a16="http://schemas.microsoft.com/office/drawing/2014/main" id="{AF9A9937-7F17-FC79-DD31-160F04F4025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7" name="TextBox 6">
            <a:extLst>
              <a:ext uri="{FF2B5EF4-FFF2-40B4-BE49-F238E27FC236}">
                <a16:creationId xmlns:a16="http://schemas.microsoft.com/office/drawing/2014/main" id="{CAF1C769-DE2E-7380-BC42-E097A7C01A0E}"/>
              </a:ext>
            </a:extLst>
          </p:cNvPr>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Tree>
    <p:extLst>
      <p:ext uri="{BB962C8B-B14F-4D97-AF65-F5344CB8AC3E}">
        <p14:creationId xmlns:p14="http://schemas.microsoft.com/office/powerpoint/2010/main" val="412125853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ack page">
    <p:spTree>
      <p:nvGrpSpPr>
        <p:cNvPr id="1" name=""/>
        <p:cNvGrpSpPr/>
        <p:nvPr/>
      </p:nvGrpSpPr>
      <p:grpSpPr>
        <a:xfrm>
          <a:off x="0" y="0"/>
          <a:ext cx="0" cy="0"/>
          <a:chOff x="0" y="0"/>
          <a:chExt cx="0" cy="0"/>
        </a:xfrm>
      </p:grpSpPr>
      <p:graphicFrame>
        <p:nvGraphicFramePr>
          <p:cNvPr id="3" name="Object 2" hidden="1">
            <a:extLst>
              <a:ext uri="{FF2B5EF4-FFF2-40B4-BE49-F238E27FC236}">
                <a16:creationId xmlns:a16="http://schemas.microsoft.com/office/drawing/2014/main" id="{E6C3DCF3-BBD9-182F-D774-4487095265BE}"/>
              </a:ext>
            </a:extLst>
          </p:cNvPr>
          <p:cNvGraphicFramePr>
            <a:graphicFrameLocks noChangeAspect="1"/>
          </p:cNvGraphicFramePr>
          <p:nvPr userDrawn="1">
            <p:custDataLst>
              <p:tags r:id="rId1"/>
            </p:custDataLst>
            <p:extLst>
              <p:ext uri="{D42A27DB-BD31-4B8C-83A1-F6EECF244321}">
                <p14:modId xmlns:p14="http://schemas.microsoft.com/office/powerpoint/2010/main" val="13814217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3" name="Object 2" hidden="1">
                        <a:extLst>
                          <a:ext uri="{FF2B5EF4-FFF2-40B4-BE49-F238E27FC236}">
                            <a16:creationId xmlns:a16="http://schemas.microsoft.com/office/drawing/2014/main" id="{E6C3DCF3-BBD9-182F-D774-4487095265BE}"/>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Rectangle 11">
            <a:extLst>
              <a:ext uri="{FF2B5EF4-FFF2-40B4-BE49-F238E27FC236}">
                <a16:creationId xmlns:a16="http://schemas.microsoft.com/office/drawing/2014/main" id="{FA301358-1E68-2A96-26E5-173FB5603BDE}"/>
              </a:ext>
            </a:extLst>
          </p:cNvPr>
          <p:cNvSpPr/>
          <p:nvPr userDrawn="1"/>
        </p:nvSpPr>
        <p:spPr>
          <a:xfrm>
            <a:off x="0" y="0"/>
            <a:ext cx="9906000" cy="6864260"/>
          </a:xfrm>
          <a:prstGeom prst="rect">
            <a:avLst/>
          </a:prstGeom>
          <a:solidFill>
            <a:srgbClr val="1F2A44"/>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100" b="0" i="0" u="none" strike="noStrike" kern="0" cap="none" spc="0" normalizeH="0" baseline="0" noProof="0" err="1">
              <a:ln>
                <a:noFill/>
              </a:ln>
              <a:solidFill>
                <a:srgbClr val="D2D4DA"/>
              </a:solidFill>
              <a:effectLst/>
              <a:uLnTx/>
              <a:uFillTx/>
              <a:latin typeface="Arial"/>
              <a:ea typeface="+mn-ea"/>
              <a:cs typeface="+mn-cs"/>
            </a:endParaRPr>
          </a:p>
        </p:txBody>
      </p:sp>
      <p:pic>
        <p:nvPicPr>
          <p:cNvPr id="13" name="BRV logo">
            <a:extLst>
              <a:ext uri="{FF2B5EF4-FFF2-40B4-BE49-F238E27FC236}">
                <a16:creationId xmlns:a16="http://schemas.microsoft.com/office/drawing/2014/main" id="{DCC4FF7B-BED5-C8BE-C3D8-12D24CAF89FF}"/>
              </a:ext>
            </a:extLst>
          </p:cNvPr>
          <p:cNvPicPr>
            <a:picLocks noChangeAspect="1"/>
          </p:cNvPicPr>
          <p:nvPr userDrawn="1"/>
        </p:nvPicPr>
        <p:blipFill>
          <a:blip r:embed="rId5" cstate="print">
            <a:extLst>
              <a:ext uri="{28A0092B-C50C-407E-A947-70E740481C1C}">
                <a14:useLocalDpi xmlns:a14="http://schemas.microsoft.com/office/drawing/2010/main" val="0"/>
              </a:ext>
            </a:extLst>
          </a:blip>
          <a:srcRect/>
          <a:stretch/>
        </p:blipFill>
        <p:spPr>
          <a:xfrm>
            <a:off x="7339263" y="522762"/>
            <a:ext cx="2037076" cy="466149"/>
          </a:xfrm>
          <a:prstGeom prst="rect">
            <a:avLst/>
          </a:prstGeom>
        </p:spPr>
      </p:pic>
      <p:pic>
        <p:nvPicPr>
          <p:cNvPr id="19" name="DTF logo">
            <a:extLst>
              <a:ext uri="{FF2B5EF4-FFF2-40B4-BE49-F238E27FC236}">
                <a16:creationId xmlns:a16="http://schemas.microsoft.com/office/drawing/2014/main" id="{73BF07E3-3CED-7B98-3310-975F6FEE4252}"/>
              </a:ext>
            </a:extLst>
          </p:cNvPr>
          <p:cNvPicPr>
            <a:picLocks noChangeAspect="1"/>
          </p:cNvPicPr>
          <p:nvPr userDrawn="1"/>
        </p:nvPicPr>
        <p:blipFill>
          <a:blip r:embed="rId6" cstate="print">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558048" y="522762"/>
            <a:ext cx="993370" cy="568841"/>
          </a:xfrm>
          <a:prstGeom prst="rect">
            <a:avLst/>
          </a:prstGeom>
        </p:spPr>
      </p:pic>
      <p:grpSp>
        <p:nvGrpSpPr>
          <p:cNvPr id="9" name="Graphic elements">
            <a:extLst>
              <a:ext uri="{FF2B5EF4-FFF2-40B4-BE49-F238E27FC236}">
                <a16:creationId xmlns:a16="http://schemas.microsoft.com/office/drawing/2014/main" id="{66002FA4-06E1-6E31-CA28-59854AFE3D77}"/>
              </a:ext>
            </a:extLst>
          </p:cNvPr>
          <p:cNvGrpSpPr/>
          <p:nvPr userDrawn="1"/>
        </p:nvGrpSpPr>
        <p:grpSpPr>
          <a:xfrm>
            <a:off x="5620201" y="4717205"/>
            <a:ext cx="4285799" cy="2147683"/>
            <a:chOff x="3535488" y="2524125"/>
            <a:chExt cx="8643185" cy="4331239"/>
          </a:xfrm>
        </p:grpSpPr>
        <p:sp>
          <p:nvSpPr>
            <p:cNvPr id="10" name="Freeform: Shape 9">
              <a:extLst>
                <a:ext uri="{FF2B5EF4-FFF2-40B4-BE49-F238E27FC236}">
                  <a16:creationId xmlns:a16="http://schemas.microsoft.com/office/drawing/2014/main" id="{CDD6D720-DCF6-87FE-F473-20B658F745BD}"/>
                </a:ext>
              </a:extLst>
            </p:cNvPr>
            <p:cNvSpPr/>
            <p:nvPr/>
          </p:nvSpPr>
          <p:spPr>
            <a:xfrm rot="18900000">
              <a:off x="6330086" y="3166971"/>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1" name="Freeform: Shape 10">
              <a:extLst>
                <a:ext uri="{FF2B5EF4-FFF2-40B4-BE49-F238E27FC236}">
                  <a16:creationId xmlns:a16="http://schemas.microsoft.com/office/drawing/2014/main" id="{5F49609D-B9B3-535D-45AF-4630D1099B2E}"/>
                </a:ext>
              </a:extLst>
            </p:cNvPr>
            <p:cNvSpPr/>
            <p:nvPr/>
          </p:nvSpPr>
          <p:spPr>
            <a:xfrm>
              <a:off x="10009999"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4" name="Freeform: Shape 13">
              <a:extLst>
                <a:ext uri="{FF2B5EF4-FFF2-40B4-BE49-F238E27FC236}">
                  <a16:creationId xmlns:a16="http://schemas.microsoft.com/office/drawing/2014/main" id="{1BA2D416-7C9D-CD5B-7D4A-D829913AF4B9}"/>
                </a:ext>
              </a:extLst>
            </p:cNvPr>
            <p:cNvSpPr/>
            <p:nvPr/>
          </p:nvSpPr>
          <p:spPr>
            <a:xfrm>
              <a:off x="3535488" y="4691332"/>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sp>
          <p:nvSpPr>
            <p:cNvPr id="15" name="Freeform: Shape 14">
              <a:extLst>
                <a:ext uri="{FF2B5EF4-FFF2-40B4-BE49-F238E27FC236}">
                  <a16:creationId xmlns:a16="http://schemas.microsoft.com/office/drawing/2014/main" id="{9FCAFCAB-EAEB-8872-7878-0FE84A80DD6A}"/>
                </a:ext>
              </a:extLst>
            </p:cNvPr>
            <p:cNvSpPr/>
            <p:nvPr/>
          </p:nvSpPr>
          <p:spPr>
            <a:xfrm>
              <a:off x="7850730"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VIC"/>
              </a:endParaRPr>
            </a:p>
          </p:txBody>
        </p:sp>
      </p:grpSp>
      <p:sp>
        <p:nvSpPr>
          <p:cNvPr id="16" name="TextBox 15">
            <a:extLst>
              <a:ext uri="{FF2B5EF4-FFF2-40B4-BE49-F238E27FC236}">
                <a16:creationId xmlns:a16="http://schemas.microsoft.com/office/drawing/2014/main" id="{464E034B-84F6-F022-EEE1-4B966267A1A6}"/>
              </a:ext>
            </a:extLst>
          </p:cNvPr>
          <p:cNvSpPr txBox="1"/>
          <p:nvPr userDrawn="1"/>
        </p:nvSpPr>
        <p:spPr>
          <a:xfrm>
            <a:off x="510955" y="4618564"/>
            <a:ext cx="4855129" cy="1954381"/>
          </a:xfrm>
          <a:prstGeom prst="rect">
            <a:avLst/>
          </a:prstGeom>
          <a:noFill/>
        </p:spPr>
        <p:txBody>
          <a:bodyPr wrap="square" rtlCol="0">
            <a:spAutoFit/>
          </a:bodyPr>
          <a:lstStyle/>
          <a:p>
            <a:pPr defTabSz="914400"/>
            <a:r>
              <a:rPr lang="en-AU" sz="1100">
                <a:solidFill>
                  <a:prstClr val="white"/>
                </a:solidFill>
                <a:latin typeface="+mn-lt"/>
              </a:rPr>
              <a:t>© State of Victoria 2023</a:t>
            </a:r>
          </a:p>
          <a:p>
            <a:pPr defTabSz="914400"/>
            <a:r>
              <a:rPr lang="en-AU" sz="1100">
                <a:solidFill>
                  <a:prstClr val="white"/>
                </a:solidFill>
                <a:latin typeface="+mn-lt"/>
              </a:rPr>
              <a:t> </a:t>
            </a:r>
          </a:p>
          <a:p>
            <a:pPr defTabSz="914400"/>
            <a:endParaRPr lang="en-AU" sz="1100">
              <a:solidFill>
                <a:prstClr val="white"/>
              </a:solidFill>
              <a:latin typeface="+mn-lt"/>
            </a:endParaRPr>
          </a:p>
          <a:p>
            <a:pPr defTabSz="914400"/>
            <a:r>
              <a:rPr lang="en-AU" sz="1100">
                <a:solidFill>
                  <a:prstClr val="white"/>
                </a:solidFill>
                <a:latin typeface="+mn-lt"/>
              </a:rPr>
              <a:t>You are free to re-use this work under a Creative Commons Attribution 4.0 licence, provided you credit the State of Victoria (Department of Treasury and Finance) as author, indicate if changes were made and comply with the other licence terms. The licence does not apply to any branding, including Government logos.</a:t>
            </a:r>
          </a:p>
          <a:p>
            <a:pPr defTabSz="914400"/>
            <a:r>
              <a:rPr lang="en-AU" sz="1100">
                <a:solidFill>
                  <a:prstClr val="white"/>
                </a:solidFill>
                <a:latin typeface="+mn-lt"/>
              </a:rPr>
              <a:t> </a:t>
            </a:r>
          </a:p>
          <a:p>
            <a:pPr defTabSz="914400"/>
            <a:r>
              <a:rPr lang="en-AU" sz="1100">
                <a:solidFill>
                  <a:prstClr val="white"/>
                </a:solidFill>
                <a:latin typeface="+mn-lt"/>
              </a:rPr>
              <a:t>Copyright queries may be directed to IPpolicy@dtf.vic.gov.au</a:t>
            </a:r>
          </a:p>
          <a:p>
            <a:pPr defTabSz="914400"/>
            <a:endParaRPr lang="en-AU" sz="1100">
              <a:solidFill>
                <a:prstClr val="white"/>
              </a:solidFill>
              <a:latin typeface="+mn-lt"/>
            </a:endParaRPr>
          </a:p>
        </p:txBody>
      </p:sp>
    </p:spTree>
    <p:extLst>
      <p:ext uri="{BB962C8B-B14F-4D97-AF65-F5344CB8AC3E}">
        <p14:creationId xmlns:p14="http://schemas.microsoft.com/office/powerpoint/2010/main" val="954092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s ">
    <p:bg>
      <p:bgRef idx="1001">
        <a:schemeClr val="bg1"/>
      </p:bgRef>
    </p:bg>
    <p:spTree>
      <p:nvGrpSpPr>
        <p:cNvPr id="1" name=""/>
        <p:cNvGrpSpPr/>
        <p:nvPr/>
      </p:nvGrpSpPr>
      <p:grpSpPr>
        <a:xfrm>
          <a:off x="0" y="0"/>
          <a:ext cx="0" cy="0"/>
          <a:chOff x="0" y="0"/>
          <a:chExt cx="0" cy="0"/>
        </a:xfrm>
      </p:grpSpPr>
      <p:grpSp>
        <p:nvGrpSpPr>
          <p:cNvPr id="5" name="Group 4">
            <a:extLst>
              <a:ext uri="{FF2B5EF4-FFF2-40B4-BE49-F238E27FC236}">
                <a16:creationId xmlns:a16="http://schemas.microsoft.com/office/drawing/2014/main" id="{7F744C96-3F0F-E838-DE56-17C1F96FF38E}"/>
              </a:ext>
            </a:extLst>
          </p:cNvPr>
          <p:cNvGrpSpPr/>
          <p:nvPr userDrawn="1"/>
        </p:nvGrpSpPr>
        <p:grpSpPr>
          <a:xfrm>
            <a:off x="8716488" y="5668488"/>
            <a:ext cx="1193470" cy="1193470"/>
            <a:chOff x="10069009" y="2893384"/>
            <a:chExt cx="1704975" cy="1704975"/>
          </a:xfrm>
        </p:grpSpPr>
        <p:sp>
          <p:nvSpPr>
            <p:cNvPr id="7" name="Freeform: Shape 6">
              <a:extLst>
                <a:ext uri="{FF2B5EF4-FFF2-40B4-BE49-F238E27FC236}">
                  <a16:creationId xmlns:a16="http://schemas.microsoft.com/office/drawing/2014/main" id="{40471D8F-9857-0258-04DE-0A8ADAF1D96D}"/>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 name="Freeform: Shape 8">
              <a:extLst>
                <a:ext uri="{FF2B5EF4-FFF2-40B4-BE49-F238E27FC236}">
                  <a16:creationId xmlns:a16="http://schemas.microsoft.com/office/drawing/2014/main" id="{1650545E-6911-B0F8-E9BE-4646571115C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0" name="Freeform: Shape 9">
              <a:extLst>
                <a:ext uri="{FF2B5EF4-FFF2-40B4-BE49-F238E27FC236}">
                  <a16:creationId xmlns:a16="http://schemas.microsoft.com/office/drawing/2014/main" id="{86970DE2-46FD-E50B-953E-7A427A9C85A0}"/>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a:extLst>
              <a:ext uri="{FF2B5EF4-FFF2-40B4-BE49-F238E27FC236}">
                <a16:creationId xmlns:a16="http://schemas.microsoft.com/office/drawing/2014/main" id="{99520AEC-DF62-4E73-8F72-33208A922B69}"/>
              </a:ext>
            </a:extLst>
          </p:cNvPr>
          <p:cNvGraphicFramePr>
            <a:graphicFrameLocks noChangeAspect="1"/>
          </p:cNvGraphicFramePr>
          <p:nvPr userDrawn="1">
            <p:custDataLst>
              <p:tags r:id="rId2"/>
            </p:custDataLst>
            <p:extLst>
              <p:ext uri="{D42A27DB-BD31-4B8C-83A1-F6EECF244321}">
                <p14:modId xmlns:p14="http://schemas.microsoft.com/office/powerpoint/2010/main" val="412920103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99520AEC-DF62-4E73-8F72-33208A922B69}"/>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8" name="Title 1"/>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sp>
        <p:nvSpPr>
          <p:cNvPr id="4" name="TextBox 3"/>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6" name="Content Placeholder 1"/>
          <p:cNvSpPr>
            <a:spLocks noGrp="1"/>
          </p:cNvSpPr>
          <p:nvPr>
            <p:ph sz="quarter" idx="13" hasCustomPrompt="1"/>
          </p:nvPr>
        </p:nvSpPr>
        <p:spPr>
          <a:xfrm>
            <a:off x="540000" y="1268760"/>
            <a:ext cx="8820000" cy="504055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solidFill>
                  <a:schemeClr val="tx2"/>
                </a:solidFill>
              </a:defRPr>
            </a:lvl1pPr>
            <a:lvl2pPr marL="504000" indent="-252000" rtl="0">
              <a:spcAft>
                <a:spcPts val="600"/>
              </a:spcAft>
              <a:buClr>
                <a:schemeClr val="bg2"/>
              </a:buClr>
              <a:buFont typeface="Segoe UI" panose="020B0502040204020203" pitchFamily="34" charset="0"/>
              <a:buChar char="–"/>
              <a:defRPr sz="1200">
                <a:solidFill>
                  <a:schemeClr val="tx2"/>
                </a:solidFill>
              </a:defRPr>
            </a:lvl2pPr>
            <a:lvl3pPr marL="756000" indent="-252000" rtl="0">
              <a:spcAft>
                <a:spcPts val="600"/>
              </a:spcAft>
              <a:buClr>
                <a:schemeClr val="bg2"/>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cxnSp>
        <p:nvCxnSpPr>
          <p:cNvPr id="11" name="Straight Connector 10">
            <a:extLst>
              <a:ext uri="{FF2B5EF4-FFF2-40B4-BE49-F238E27FC236}">
                <a16:creationId xmlns:a16="http://schemas.microsoft.com/office/drawing/2014/main" id="{BFCB1AD8-51DD-6A5F-04CD-DD808012BE06}"/>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0010516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s Blue">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pSp>
        <p:nvGrpSpPr>
          <p:cNvPr id="5" name="Group 4">
            <a:extLst>
              <a:ext uri="{FF2B5EF4-FFF2-40B4-BE49-F238E27FC236}">
                <a16:creationId xmlns:a16="http://schemas.microsoft.com/office/drawing/2014/main" id="{03FC33C3-0039-A536-26A1-7DBB0C12B4D7}"/>
              </a:ext>
            </a:extLst>
          </p:cNvPr>
          <p:cNvGrpSpPr/>
          <p:nvPr userDrawn="1"/>
        </p:nvGrpSpPr>
        <p:grpSpPr>
          <a:xfrm>
            <a:off x="8716488" y="5668488"/>
            <a:ext cx="1193470" cy="1193470"/>
            <a:chOff x="10069009" y="2893384"/>
            <a:chExt cx="1704975" cy="1704975"/>
          </a:xfrm>
        </p:grpSpPr>
        <p:sp>
          <p:nvSpPr>
            <p:cNvPr id="6" name="Freeform: Shape 5">
              <a:extLst>
                <a:ext uri="{FF2B5EF4-FFF2-40B4-BE49-F238E27FC236}">
                  <a16:creationId xmlns:a16="http://schemas.microsoft.com/office/drawing/2014/main" id="{34399B94-C3DB-8B52-2B00-C3C256B735E6}"/>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1" name="Freeform: Shape 10">
              <a:extLst>
                <a:ext uri="{FF2B5EF4-FFF2-40B4-BE49-F238E27FC236}">
                  <a16:creationId xmlns:a16="http://schemas.microsoft.com/office/drawing/2014/main" id="{FA4DCBED-3105-F2FB-5EE6-00977F3E1554}"/>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2" name="Freeform: Shape 11">
              <a:extLst>
                <a:ext uri="{FF2B5EF4-FFF2-40B4-BE49-F238E27FC236}">
                  <a16:creationId xmlns:a16="http://schemas.microsoft.com/office/drawing/2014/main" id="{1E8FFA23-9D0B-26B0-88A2-37417927A4C8}"/>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0" name="TextBox 9"/>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190671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ontents_V2">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150932196"/>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7" name="Content Placeholder 1"/>
          <p:cNvSpPr>
            <a:spLocks noGrp="1"/>
          </p:cNvSpPr>
          <p:nvPr>
            <p:ph sz="quarter" idx="13" hasCustomPrompt="1"/>
          </p:nvPr>
        </p:nvSpPr>
        <p:spPr>
          <a:xfrm>
            <a:off x="539999" y="1268760"/>
            <a:ext cx="8820000" cy="4887491"/>
          </a:xfrm>
        </p:spPr>
        <p:txBody>
          <a:bodyPr/>
          <a:lstStyle>
            <a:lvl1pPr marL="252000" marR="0" indent="-252000" algn="l" defTabSz="914349" rtl="0" eaLnBrk="1" fontAlgn="auto" latinLnBrk="0" hangingPunct="1">
              <a:lnSpc>
                <a:spcPct val="100000"/>
              </a:lnSpc>
              <a:spcBef>
                <a:spcPts val="400"/>
              </a:spcBef>
              <a:spcAft>
                <a:spcPts val="600"/>
              </a:spcAft>
              <a:buClr>
                <a:schemeClr val="bg1"/>
              </a:buClr>
              <a:buSzTx/>
              <a:buFont typeface="Arial" panose="020B0604020202020204" pitchFamily="34" charset="0"/>
              <a:buChar char="•"/>
              <a:tabLst/>
              <a:defRPr sz="1200">
                <a:solidFill>
                  <a:schemeClr val="tx2"/>
                </a:solidFill>
              </a:defRPr>
            </a:lvl1pPr>
            <a:lvl2pPr marL="504000" indent="-252000" rtl="0">
              <a:spcAft>
                <a:spcPts val="600"/>
              </a:spcAft>
              <a:buClr>
                <a:schemeClr val="bg1"/>
              </a:buClr>
              <a:buFont typeface="Segoe UI" panose="020B0502040204020203" pitchFamily="34" charset="0"/>
              <a:buChar char="–"/>
              <a:defRPr sz="1200">
                <a:solidFill>
                  <a:schemeClr val="tx2"/>
                </a:solidFill>
              </a:defRPr>
            </a:lvl2pPr>
            <a:lvl3pPr marL="756000" indent="-252000" rtl="0">
              <a:spcAft>
                <a:spcPts val="600"/>
              </a:spcAft>
              <a:buClr>
                <a:schemeClr val="bg1"/>
              </a:buClr>
              <a:buFont typeface="Arial" panose="020B0604020202020204" pitchFamily="34" charset="0"/>
              <a:buChar char="•"/>
              <a:defRPr sz="1200">
                <a:solidFill>
                  <a:schemeClr val="tx2"/>
                </a:solidFill>
              </a:defRPr>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131B934D-907E-C9FE-5568-1B58E3D535CE}"/>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E3C03009-60CE-50AE-3C74-4BB8FC57306B}"/>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E6FBBB4E-D1DE-12F6-6640-9D524BC9C773}"/>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20" name="TextBox 19">
            <a:extLst>
              <a:ext uri="{FF2B5EF4-FFF2-40B4-BE49-F238E27FC236}">
                <a16:creationId xmlns:a16="http://schemas.microsoft.com/office/drawing/2014/main" id="{52D84F24-9854-56BF-C9E9-236C355B30CB}"/>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21" name="Graphic elements">
            <a:extLst>
              <a:ext uri="{FF2B5EF4-FFF2-40B4-BE49-F238E27FC236}">
                <a16:creationId xmlns:a16="http://schemas.microsoft.com/office/drawing/2014/main" id="{0F548CEA-F268-82E5-9CB0-2DE13FA17342}"/>
              </a:ext>
            </a:extLst>
          </p:cNvPr>
          <p:cNvGrpSpPr/>
          <p:nvPr userDrawn="1"/>
        </p:nvGrpSpPr>
        <p:grpSpPr>
          <a:xfrm>
            <a:off x="8355768" y="6080215"/>
            <a:ext cx="1555548" cy="777785"/>
            <a:chOff x="3532313" y="2524125"/>
            <a:chExt cx="8656007" cy="4328064"/>
          </a:xfrm>
        </p:grpSpPr>
        <p:sp>
          <p:nvSpPr>
            <p:cNvPr id="22" name="Freeform: Shape 21">
              <a:extLst>
                <a:ext uri="{FF2B5EF4-FFF2-40B4-BE49-F238E27FC236}">
                  <a16:creationId xmlns:a16="http://schemas.microsoft.com/office/drawing/2014/main" id="{427F12B7-6790-EFED-A678-B8027475EEED}"/>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3" name="Freeform: Shape 22">
              <a:extLst>
                <a:ext uri="{FF2B5EF4-FFF2-40B4-BE49-F238E27FC236}">
                  <a16:creationId xmlns:a16="http://schemas.microsoft.com/office/drawing/2014/main" id="{9AD0A7CE-6F1C-4065-445B-686D6326271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4" name="Freeform: Shape 23">
              <a:extLst>
                <a:ext uri="{FF2B5EF4-FFF2-40B4-BE49-F238E27FC236}">
                  <a16:creationId xmlns:a16="http://schemas.microsoft.com/office/drawing/2014/main" id="{3B2E1916-BFB4-F318-D59F-E05ABB5C393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5" name="Freeform: Shape 24">
              <a:extLst>
                <a:ext uri="{FF2B5EF4-FFF2-40B4-BE49-F238E27FC236}">
                  <a16:creationId xmlns:a16="http://schemas.microsoft.com/office/drawing/2014/main" id="{C9B27873-12CA-9831-4899-88547A29A9B2}"/>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6" name="Slide Number Placeholder 5">
            <a:extLst>
              <a:ext uri="{FF2B5EF4-FFF2-40B4-BE49-F238E27FC236}">
                <a16:creationId xmlns:a16="http://schemas.microsoft.com/office/drawing/2014/main" id="{9AC8B6CC-E77C-4FBA-B91C-541938801D4E}"/>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3950687391"/>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s Grey">
    <p:bg>
      <p:bgRef idx="1001">
        <a:schemeClr val="bg1"/>
      </p:bgRef>
    </p:bg>
    <p:spTree>
      <p:nvGrpSpPr>
        <p:cNvPr id="1" name=""/>
        <p:cNvGrpSpPr/>
        <p:nvPr/>
      </p:nvGrpSpPr>
      <p:grpSpPr>
        <a:xfrm>
          <a:off x="0" y="0"/>
          <a:ext cx="0" cy="0"/>
          <a:chOff x="0" y="0"/>
          <a:chExt cx="0" cy="0"/>
        </a:xfrm>
      </p:grpSpPr>
      <p:sp>
        <p:nvSpPr>
          <p:cNvPr id="9" name="Rectangle 8"/>
          <p:cNvSpPr/>
          <p:nvPr userDrawn="1"/>
        </p:nvSpPr>
        <p:spPr>
          <a:xfrm>
            <a:off x="0" y="1124744"/>
            <a:ext cx="9906000" cy="51438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p:cNvGraphicFramePr>
            <a:graphicFrameLocks noChangeAspect="1"/>
          </p:cNvGraphicFramePr>
          <p:nvPr userDrawn="1">
            <p:custDataLst>
              <p:tags r:id="rId2"/>
            </p:custDataLst>
            <p:extLst>
              <p:ext uri="{D42A27DB-BD31-4B8C-83A1-F6EECF244321}">
                <p14:modId xmlns:p14="http://schemas.microsoft.com/office/powerpoint/2010/main" val="2560883117"/>
              </p:ext>
            </p:extLst>
          </p:nvPr>
        </p:nvGraphicFramePr>
        <p:xfrm>
          <a:off x="1588" y="1588"/>
          <a:ext cx="1587" cy="1587"/>
        </p:xfrm>
        <a:graphic>
          <a:graphicData uri="http://schemas.openxmlformats.org/presentationml/2006/ole">
            <mc:AlternateContent xmlns:mc="http://schemas.openxmlformats.org/markup-compatibility/2006">
              <mc:Choice xmlns:v="urn:schemas-microsoft-com:vml" Requires="v">
                <p:oleObj name="think-cell Slide" r:id="rId4" imgW="270" imgH="270" progId="TCLayout.ActiveDocument.1">
                  <p:embed/>
                </p:oleObj>
              </mc:Choice>
              <mc:Fallback>
                <p:oleObj name="think-cell Slide" r:id="rId4" imgW="270" imgH="270" progId="TCLayout.ActiveDocument.1">
                  <p:embed/>
                  <p:pic>
                    <p:nvPicPr>
                      <p:cNvPr id="2" name="Object 1" hidden="1"/>
                      <p:cNvPicPr/>
                      <p:nvPr/>
                    </p:nvPicPr>
                    <p:blipFill>
                      <a:blip r:embed="rId5"/>
                      <a:stretch>
                        <a:fillRect/>
                      </a:stretch>
                    </p:blipFill>
                    <p:spPr>
                      <a:xfrm>
                        <a:off x="1588" y="1588"/>
                        <a:ext cx="1587" cy="1587"/>
                      </a:xfrm>
                      <a:prstGeom prst="rect">
                        <a:avLst/>
                      </a:prstGeom>
                    </p:spPr>
                  </p:pic>
                </p:oleObj>
              </mc:Fallback>
            </mc:AlternateContent>
          </a:graphicData>
        </a:graphic>
      </p:graphicFrame>
      <p:sp>
        <p:nvSpPr>
          <p:cNvPr id="12" name="Content Placeholder 1"/>
          <p:cNvSpPr>
            <a:spLocks noGrp="1"/>
          </p:cNvSpPr>
          <p:nvPr>
            <p:ph sz="quarter" idx="13" hasCustomPrompt="1"/>
          </p:nvPr>
        </p:nvSpPr>
        <p:spPr>
          <a:xfrm>
            <a:off x="540000" y="1268760"/>
            <a:ext cx="8820000" cy="4919389"/>
          </a:xfrm>
        </p:spPr>
        <p:txBody>
          <a:bodyPr/>
          <a:lstStyle>
            <a:lvl1pPr marL="252000" marR="0" indent="-252000" algn="l" defTabSz="914349" rtl="0" eaLnBrk="1" fontAlgn="auto" latinLnBrk="0" hangingPunct="1">
              <a:lnSpc>
                <a:spcPct val="100000"/>
              </a:lnSpc>
              <a:spcBef>
                <a:spcPts val="400"/>
              </a:spcBef>
              <a:spcAft>
                <a:spcPts val="600"/>
              </a:spcAft>
              <a:buClr>
                <a:schemeClr val="bg2"/>
              </a:buClr>
              <a:buSzTx/>
              <a:buFont typeface="Arial" panose="020B0604020202020204" pitchFamily="34" charset="0"/>
              <a:buChar char="•"/>
              <a:tabLst/>
              <a:defRPr sz="1200"/>
            </a:lvl1pPr>
            <a:lvl2pPr marL="504000" indent="-252000" rtl="0">
              <a:spcAft>
                <a:spcPts val="600"/>
              </a:spcAft>
              <a:buClr>
                <a:schemeClr val="bg2"/>
              </a:buClr>
              <a:buFont typeface="Segoe UI" panose="020B0502040204020203" pitchFamily="34" charset="0"/>
              <a:buChar char="–"/>
              <a:defRPr sz="1200"/>
            </a:lvl2pPr>
            <a:lvl3pPr marL="756000" indent="-252000" rtl="0">
              <a:spcAft>
                <a:spcPts val="600"/>
              </a:spcAft>
              <a:buClr>
                <a:schemeClr val="bg2"/>
              </a:buClr>
              <a:buFont typeface="Arial" panose="020B0604020202020204" pitchFamily="34" charset="0"/>
              <a:buChar char="•"/>
              <a:defRPr sz="1200"/>
            </a:lvl3pPr>
            <a:lvl4pPr marL="809955" indent="0">
              <a:buClr>
                <a:schemeClr val="accent4"/>
              </a:buClr>
              <a:buFont typeface="+mj-lt"/>
              <a:buNone/>
              <a:defRPr/>
            </a:lvl4pPr>
          </a:lstStyle>
          <a:p>
            <a:pPr lvl="0"/>
            <a:r>
              <a:rPr lang="en-AU" noProof="0"/>
              <a:t>Insert table of contents</a:t>
            </a:r>
          </a:p>
          <a:p>
            <a:pPr lvl="1"/>
            <a:r>
              <a:rPr lang="en-AU" noProof="0"/>
              <a:t>Second line</a:t>
            </a:r>
          </a:p>
          <a:p>
            <a:pPr lvl="2"/>
            <a:r>
              <a:rPr lang="en-AU" noProof="0"/>
              <a:t>Third line</a:t>
            </a:r>
          </a:p>
        </p:txBody>
      </p:sp>
      <p:sp>
        <p:nvSpPr>
          <p:cNvPr id="13" name="Title 1">
            <a:extLst>
              <a:ext uri="{FF2B5EF4-FFF2-40B4-BE49-F238E27FC236}">
                <a16:creationId xmlns:a16="http://schemas.microsoft.com/office/drawing/2014/main" id="{CDCB83E6-1DC4-BAE4-C071-65086FF2A8F3}"/>
              </a:ext>
            </a:extLst>
          </p:cNvPr>
          <p:cNvSpPr>
            <a:spLocks noGrp="1"/>
          </p:cNvSpPr>
          <p:nvPr>
            <p:ph type="title" hasCustomPrompt="1"/>
          </p:nvPr>
        </p:nvSpPr>
        <p:spPr>
          <a:xfrm>
            <a:off x="539999" y="548681"/>
            <a:ext cx="8820000" cy="341618"/>
          </a:xfrm>
        </p:spPr>
        <p:txBody>
          <a:bodyPr vert="horz" anchor="b">
            <a:spAutoFit/>
          </a:bodyPr>
          <a:lstStyle>
            <a:lvl1pPr rtl="0">
              <a:lnSpc>
                <a:spcPct val="90000"/>
              </a:lnSpc>
              <a:defRPr sz="1800">
                <a:solidFill>
                  <a:schemeClr val="tx2"/>
                </a:solidFill>
              </a:defRPr>
            </a:lvl1pPr>
          </a:lstStyle>
          <a:p>
            <a:r>
              <a:rPr lang="en-AU" noProof="0"/>
              <a:t>Contents</a:t>
            </a:r>
          </a:p>
        </p:txBody>
      </p:sp>
      <p:cxnSp>
        <p:nvCxnSpPr>
          <p:cNvPr id="14" name="Straight Connector 13">
            <a:extLst>
              <a:ext uri="{FF2B5EF4-FFF2-40B4-BE49-F238E27FC236}">
                <a16:creationId xmlns:a16="http://schemas.microsoft.com/office/drawing/2014/main" id="{3FB1B121-9C26-654D-787D-92A288A8A31A}"/>
              </a:ext>
            </a:extLst>
          </p:cNvPr>
          <p:cNvCxnSpPr>
            <a:cxnSpLocks/>
          </p:cNvCxnSpPr>
          <p:nvPr userDrawn="1"/>
        </p:nvCxnSpPr>
        <p:spPr>
          <a:xfrm>
            <a:off x="539999" y="980309"/>
            <a:ext cx="8820000"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6358691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with title">
    <p:bg>
      <p:bgRef idx="1001">
        <a:schemeClr val="bg1"/>
      </p:bgRef>
    </p:bg>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7F9B17D7-DE8A-C9AA-8E8D-01786E847CEA}"/>
              </a:ext>
            </a:extLst>
          </p:cNvPr>
          <p:cNvGraphicFramePr>
            <a:graphicFrameLocks noChangeAspect="1"/>
          </p:cNvGraphicFramePr>
          <p:nvPr userDrawn="1">
            <p:custDataLst>
              <p:tags r:id="rId2"/>
            </p:custDataLst>
            <p:extLst>
              <p:ext uri="{D42A27DB-BD31-4B8C-83A1-F6EECF244321}">
                <p14:modId xmlns:p14="http://schemas.microsoft.com/office/powerpoint/2010/main" val="102893695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7F9B17D7-DE8A-C9AA-8E8D-01786E847CE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10" name="Title 1"/>
          <p:cNvSpPr>
            <a:spLocks noGrp="1"/>
          </p:cNvSpPr>
          <p:nvPr>
            <p:ph type="title" hasCustomPrompt="1"/>
          </p:nvPr>
        </p:nvSpPr>
        <p:spPr>
          <a:xfrm>
            <a:off x="540000" y="548681"/>
            <a:ext cx="7836062"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grpSp>
        <p:nvGrpSpPr>
          <p:cNvPr id="4" name="Group 3">
            <a:extLst>
              <a:ext uri="{FF2B5EF4-FFF2-40B4-BE49-F238E27FC236}">
                <a16:creationId xmlns:a16="http://schemas.microsoft.com/office/drawing/2014/main" id="{2C883C5C-29AD-722C-2BA4-D71A735F0673}"/>
              </a:ext>
            </a:extLst>
          </p:cNvPr>
          <p:cNvGrpSpPr/>
          <p:nvPr userDrawn="1"/>
        </p:nvGrpSpPr>
        <p:grpSpPr>
          <a:xfrm>
            <a:off x="8627258" y="0"/>
            <a:ext cx="1282700" cy="6861958"/>
            <a:chOff x="11229975" y="1714500"/>
            <a:chExt cx="962025" cy="5143500"/>
          </a:xfrm>
        </p:grpSpPr>
        <p:sp>
          <p:nvSpPr>
            <p:cNvPr id="6" name="Freeform: Shape 5">
              <a:extLst>
                <a:ext uri="{FF2B5EF4-FFF2-40B4-BE49-F238E27FC236}">
                  <a16:creationId xmlns:a16="http://schemas.microsoft.com/office/drawing/2014/main" id="{02DC3626-81BE-710D-4D68-84AE67D71B45}"/>
                </a:ext>
              </a:extLst>
            </p:cNvPr>
            <p:cNvSpPr/>
            <p:nvPr/>
          </p:nvSpPr>
          <p:spPr>
            <a:xfrm>
              <a:off x="11229975" y="4286250"/>
              <a:ext cx="962025" cy="2571750"/>
            </a:xfrm>
            <a:custGeom>
              <a:avLst/>
              <a:gdLst>
                <a:gd name="connsiteX0" fmla="*/ 962025 w 962025"/>
                <a:gd name="connsiteY0" fmla="*/ 2571750 h 2571750"/>
                <a:gd name="connsiteX1" fmla="*/ 0 w 962025"/>
                <a:gd name="connsiteY1" fmla="*/ 2571750 h 2571750"/>
                <a:gd name="connsiteX2" fmla="*/ 960692 w 962025"/>
                <a:gd name="connsiteY2" fmla="*/ 0 h 2571750"/>
                <a:gd name="connsiteX3" fmla="*/ 962025 w 962025"/>
                <a:gd name="connsiteY3" fmla="*/ 257175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2571750"/>
                  </a:moveTo>
                  <a:lnTo>
                    <a:pt x="0" y="2571750"/>
                  </a:lnTo>
                  <a:lnTo>
                    <a:pt x="960692" y="0"/>
                  </a:lnTo>
                  <a:lnTo>
                    <a:pt x="962025" y="2571750"/>
                  </a:lnTo>
                  <a:close/>
                </a:path>
              </a:pathLst>
            </a:custGeom>
            <a:solidFill>
              <a:schemeClr val="accent1"/>
            </a:solidFill>
            <a:ln w="9525" cap="flat">
              <a:noFill/>
              <a:prstDash val="solid"/>
              <a:miter/>
            </a:ln>
          </p:spPr>
          <p:txBody>
            <a:bodyPr rtlCol="0" anchor="ctr"/>
            <a:lstStyle/>
            <a:p>
              <a:endParaRPr lang="en-AU"/>
            </a:p>
          </p:txBody>
        </p:sp>
        <p:sp>
          <p:nvSpPr>
            <p:cNvPr id="7" name="Freeform: Shape 6">
              <a:extLst>
                <a:ext uri="{FF2B5EF4-FFF2-40B4-BE49-F238E27FC236}">
                  <a16:creationId xmlns:a16="http://schemas.microsoft.com/office/drawing/2014/main" id="{BA2E25F8-5768-5E7D-18A5-05456EF811FB}"/>
                </a:ext>
              </a:extLst>
            </p:cNvPr>
            <p:cNvSpPr/>
            <p:nvPr/>
          </p:nvSpPr>
          <p:spPr>
            <a:xfrm>
              <a:off x="11229975" y="1714500"/>
              <a:ext cx="962025" cy="2571750"/>
            </a:xfrm>
            <a:custGeom>
              <a:avLst/>
              <a:gdLst>
                <a:gd name="connsiteX0" fmla="*/ 962025 w 962025"/>
                <a:gd name="connsiteY0" fmla="*/ 0 h 2571750"/>
                <a:gd name="connsiteX1" fmla="*/ 0 w 962025"/>
                <a:gd name="connsiteY1" fmla="*/ 0 h 2571750"/>
                <a:gd name="connsiteX2" fmla="*/ 960692 w 962025"/>
                <a:gd name="connsiteY2" fmla="*/ 2571750 h 2571750"/>
                <a:gd name="connsiteX3" fmla="*/ 962025 w 962025"/>
                <a:gd name="connsiteY3" fmla="*/ 0 h 2571750"/>
              </a:gdLst>
              <a:ahLst/>
              <a:cxnLst>
                <a:cxn ang="0">
                  <a:pos x="connsiteX0" y="connsiteY0"/>
                </a:cxn>
                <a:cxn ang="0">
                  <a:pos x="connsiteX1" y="connsiteY1"/>
                </a:cxn>
                <a:cxn ang="0">
                  <a:pos x="connsiteX2" y="connsiteY2"/>
                </a:cxn>
                <a:cxn ang="0">
                  <a:pos x="connsiteX3" y="connsiteY3"/>
                </a:cxn>
              </a:cxnLst>
              <a:rect l="l" t="t" r="r" b="b"/>
              <a:pathLst>
                <a:path w="962025" h="2571750">
                  <a:moveTo>
                    <a:pt x="962025" y="0"/>
                  </a:moveTo>
                  <a:lnTo>
                    <a:pt x="0" y="0"/>
                  </a:lnTo>
                  <a:lnTo>
                    <a:pt x="960692" y="2571750"/>
                  </a:lnTo>
                  <a:lnTo>
                    <a:pt x="962025" y="0"/>
                  </a:lnTo>
                  <a:close/>
                </a:path>
              </a:pathLst>
            </a:custGeom>
            <a:solidFill>
              <a:schemeClr val="accent5"/>
            </a:solidFill>
            <a:ln w="9525" cap="flat">
              <a:noFill/>
              <a:prstDash val="solid"/>
              <a:miter/>
            </a:ln>
          </p:spPr>
          <p:txBody>
            <a:bodyPr rtlCol="0" anchor="ctr"/>
            <a:lstStyle/>
            <a:p>
              <a:endParaRPr lang="en-AU"/>
            </a:p>
          </p:txBody>
        </p:sp>
      </p:grpSp>
      <p:sp>
        <p:nvSpPr>
          <p:cNvPr id="5" name="TextBox 4"/>
          <p:cNvSpPr txBox="1"/>
          <p:nvPr userDrawn="1"/>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3" name="Text Placeholder 2"/>
          <p:cNvSpPr>
            <a:spLocks noGrp="1"/>
          </p:cNvSpPr>
          <p:nvPr>
            <p:ph type="body" sz="quarter" idx="10" hasCustomPrompt="1"/>
          </p:nvPr>
        </p:nvSpPr>
        <p:spPr>
          <a:xfrm>
            <a:off x="540000" y="6092325"/>
            <a:ext cx="7879605" cy="300037"/>
          </a:xfrm>
        </p:spPr>
        <p:txBody>
          <a:bodyPr anchor="ctr"/>
          <a:lstStyle>
            <a:lvl1pPr rtl="0">
              <a:defRPr sz="800">
                <a:solidFill>
                  <a:schemeClr val="tx1"/>
                </a:solidFill>
              </a:defRPr>
            </a:lvl1pPr>
          </a:lstStyle>
          <a:p>
            <a:pPr lvl="0"/>
            <a:r>
              <a:rPr lang="en-AU" noProof="0"/>
              <a:t>Source</a:t>
            </a:r>
          </a:p>
        </p:txBody>
      </p:sp>
      <p:cxnSp>
        <p:nvCxnSpPr>
          <p:cNvPr id="8" name="Straight Connector 7">
            <a:extLst>
              <a:ext uri="{FF2B5EF4-FFF2-40B4-BE49-F238E27FC236}">
                <a16:creationId xmlns:a16="http://schemas.microsoft.com/office/drawing/2014/main" id="{820A0974-16D5-3CB7-961E-B441D9BD508A}"/>
              </a:ext>
            </a:extLst>
          </p:cNvPr>
          <p:cNvCxnSpPr>
            <a:cxnSpLocks/>
          </p:cNvCxnSpPr>
          <p:nvPr userDrawn="1"/>
        </p:nvCxnSpPr>
        <p:spPr>
          <a:xfrm>
            <a:off x="539998" y="980309"/>
            <a:ext cx="783606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9603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_nav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bg1"/>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bg1"/>
                </a:solidFill>
              </a:defRPr>
            </a:lvl1pPr>
            <a:lvl2pPr rtl="0">
              <a:defRPr sz="1100">
                <a:solidFill>
                  <a:schemeClr val="bg1"/>
                </a:solidFill>
              </a:defRPr>
            </a:lvl2pPr>
            <a:lvl3pPr rtl="0">
              <a:defRPr sz="1100">
                <a:solidFill>
                  <a:schemeClr val="bg1"/>
                </a:solidFill>
              </a:defRPr>
            </a:lvl3pPr>
            <a:lvl4pPr rtl="0">
              <a:defRPr sz="1100">
                <a:solidFill>
                  <a:schemeClr val="bg1"/>
                </a:solidFill>
              </a:defRPr>
            </a:lvl4pPr>
            <a:lvl5pPr rtl="0">
              <a:defRPr sz="1100">
                <a:solidFill>
                  <a:schemeClr val="bg1"/>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TextBox 8">
            <a:extLst>
              <a:ext uri="{FF2B5EF4-FFF2-40B4-BE49-F238E27FC236}">
                <a16:creationId xmlns:a16="http://schemas.microsoft.com/office/drawing/2014/main" id="{6E82BA6E-CAA3-8344-A0AF-425A459F8A42}"/>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9498C920-F0CD-AA6F-63FC-56569A3A52EC}"/>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0CED8651-68EB-F51D-BB18-FBF0176E350A}"/>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41D7248A-3853-E50C-D555-F4F392E84D93}"/>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012C53C6-66BB-3B3F-95AB-AE28A969AA91}"/>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DE702F51-4A7D-A163-25FF-6FE4D24A2718}"/>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4E1BDB9-821C-0755-79D3-A7F06C0BFAA3}"/>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058D7E3A-BB32-775A-A1E6-F55EE597B002}"/>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spTree>
    <p:extLst>
      <p:ext uri="{BB962C8B-B14F-4D97-AF65-F5344CB8AC3E}">
        <p14:creationId xmlns:p14="http://schemas.microsoft.com/office/powerpoint/2010/main" val="2440664158"/>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Title and content_grey">
    <p:bg>
      <p:bgRef idx="1001">
        <a:schemeClr val="bg1"/>
      </p:bgRef>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F6D217C-06F9-4DA1-8EBB-ABA72921A348}"/>
              </a:ext>
            </a:extLst>
          </p:cNvPr>
          <p:cNvSpPr/>
          <p:nvPr userDrawn="1"/>
        </p:nvSpPr>
        <p:spPr>
          <a:xfrm>
            <a:off x="0" y="1124744"/>
            <a:ext cx="9909958" cy="519325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rtl="0" eaLnBrk="1"/>
            <a:endParaRPr lang="en-AU" noProof="0"/>
          </a:p>
        </p:txBody>
      </p:sp>
      <p:graphicFrame>
        <p:nvGraphicFramePr>
          <p:cNvPr id="2" name="Object 1" hidden="1">
            <a:extLst>
              <a:ext uri="{FF2B5EF4-FFF2-40B4-BE49-F238E27FC236}">
                <a16:creationId xmlns:a16="http://schemas.microsoft.com/office/drawing/2014/main" id="{E22069E8-A867-4B56-A5E9-6DECD072F9E2}"/>
              </a:ext>
            </a:extLst>
          </p:cNvPr>
          <p:cNvGraphicFramePr>
            <a:graphicFrameLocks noChangeAspect="1"/>
          </p:cNvGraphicFramePr>
          <p:nvPr userDrawn="1">
            <p:custDataLst>
              <p:tags r:id="rId2"/>
            </p:custDataLst>
            <p:extLst>
              <p:ext uri="{D42A27DB-BD31-4B8C-83A1-F6EECF244321}">
                <p14:modId xmlns:p14="http://schemas.microsoft.com/office/powerpoint/2010/main" val="125303592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E22069E8-A867-4B56-A5E9-6DECD072F9E2}"/>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3" name="Text Placeholder 2"/>
          <p:cNvSpPr>
            <a:spLocks noGrp="1"/>
          </p:cNvSpPr>
          <p:nvPr>
            <p:ph type="body" sz="quarter" idx="10" hasCustomPrompt="1"/>
          </p:nvPr>
        </p:nvSpPr>
        <p:spPr>
          <a:xfrm>
            <a:off x="539998" y="5824215"/>
            <a:ext cx="8251699" cy="300037"/>
          </a:xfrm>
        </p:spPr>
        <p:txBody>
          <a:bodyPr anchor="ctr"/>
          <a:lstStyle>
            <a:lvl1pPr rtl="0">
              <a:defRPr sz="800">
                <a:solidFill>
                  <a:schemeClr val="tx2"/>
                </a:solidFill>
              </a:defRPr>
            </a:lvl1pPr>
          </a:lstStyle>
          <a:p>
            <a:pPr lvl="0"/>
            <a:r>
              <a:rPr lang="en-AU" noProof="0"/>
              <a:t>Source</a:t>
            </a:r>
          </a:p>
        </p:txBody>
      </p:sp>
      <p:sp>
        <p:nvSpPr>
          <p:cNvPr id="6" name="Content Placeholder 3">
            <a:extLst>
              <a:ext uri="{FF2B5EF4-FFF2-40B4-BE49-F238E27FC236}">
                <a16:creationId xmlns:a16="http://schemas.microsoft.com/office/drawing/2014/main" id="{A35CCDC6-A406-4826-A6D6-A5DC45AFC171}"/>
              </a:ext>
            </a:extLst>
          </p:cNvPr>
          <p:cNvSpPr>
            <a:spLocks noGrp="1"/>
          </p:cNvSpPr>
          <p:nvPr>
            <p:ph sz="quarter" idx="15"/>
          </p:nvPr>
        </p:nvSpPr>
        <p:spPr>
          <a:xfrm>
            <a:off x="539998" y="1267969"/>
            <a:ext cx="8251699" cy="4465288"/>
          </a:xfrm>
        </p:spPr>
        <p:txBody>
          <a:bodyPr/>
          <a:lstStyle>
            <a:lvl1pPr rtl="0">
              <a:defRPr sz="1100">
                <a:solidFill>
                  <a:schemeClr val="tx2"/>
                </a:solidFill>
              </a:defRPr>
            </a:lvl1pPr>
            <a:lvl2pPr rtl="0">
              <a:defRPr sz="1100">
                <a:solidFill>
                  <a:schemeClr val="tx2"/>
                </a:solidFill>
              </a:defRPr>
            </a:lvl2pPr>
            <a:lvl3pPr rtl="0">
              <a:defRPr sz="1100">
                <a:solidFill>
                  <a:schemeClr val="tx2"/>
                </a:solidFill>
              </a:defRPr>
            </a:lvl3pPr>
            <a:lvl4pPr rtl="0">
              <a:defRPr sz="1100">
                <a:solidFill>
                  <a:schemeClr val="tx2"/>
                </a:solidFill>
              </a:defRPr>
            </a:lvl4pPr>
            <a:lvl5pPr rtl="0">
              <a:defRPr sz="1100">
                <a:solidFill>
                  <a:schemeClr val="tx2"/>
                </a:solidFill>
              </a:defRPr>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4" name="Title 1">
            <a:extLst>
              <a:ext uri="{FF2B5EF4-FFF2-40B4-BE49-F238E27FC236}">
                <a16:creationId xmlns:a16="http://schemas.microsoft.com/office/drawing/2014/main" id="{4521E800-13A6-25D5-7D16-0D6748FF9363}"/>
              </a:ext>
            </a:extLst>
          </p:cNvPr>
          <p:cNvSpPr>
            <a:spLocks noGrp="1"/>
          </p:cNvSpPr>
          <p:nvPr>
            <p:ph type="title" hasCustomPrompt="1"/>
          </p:nvPr>
        </p:nvSpPr>
        <p:spPr>
          <a:xfrm>
            <a:off x="539998" y="548681"/>
            <a:ext cx="8251699" cy="341618"/>
          </a:xfrm>
        </p:spPr>
        <p:txBody>
          <a:bodyPr vert="horz" anchor="b"/>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noProof="0"/>
              <a:t>Introduction</a:t>
            </a:r>
          </a:p>
        </p:txBody>
      </p:sp>
      <p:cxnSp>
        <p:nvCxnSpPr>
          <p:cNvPr id="8" name="Straight Connector 7">
            <a:extLst>
              <a:ext uri="{FF2B5EF4-FFF2-40B4-BE49-F238E27FC236}">
                <a16:creationId xmlns:a16="http://schemas.microsoft.com/office/drawing/2014/main" id="{634943E9-6522-137A-569A-87DA438D5958}"/>
              </a:ext>
            </a:extLst>
          </p:cNvPr>
          <p:cNvCxnSpPr>
            <a:cxnSpLocks/>
          </p:cNvCxnSpPr>
          <p:nvPr userDrawn="1"/>
        </p:nvCxnSpPr>
        <p:spPr>
          <a:xfrm>
            <a:off x="539998" y="980309"/>
            <a:ext cx="8251699"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grpSp>
        <p:nvGrpSpPr>
          <p:cNvPr id="22" name="Group 21">
            <a:extLst>
              <a:ext uri="{FF2B5EF4-FFF2-40B4-BE49-F238E27FC236}">
                <a16:creationId xmlns:a16="http://schemas.microsoft.com/office/drawing/2014/main" id="{77487EB7-AE92-5F79-6E1F-97BDE6E585C7}"/>
              </a:ext>
            </a:extLst>
          </p:cNvPr>
          <p:cNvGrpSpPr/>
          <p:nvPr userDrawn="1"/>
        </p:nvGrpSpPr>
        <p:grpSpPr>
          <a:xfrm>
            <a:off x="8355768" y="6080215"/>
            <a:ext cx="1555548" cy="777785"/>
            <a:chOff x="8355768" y="6080215"/>
            <a:chExt cx="1555548" cy="777785"/>
          </a:xfrm>
        </p:grpSpPr>
        <p:sp>
          <p:nvSpPr>
            <p:cNvPr id="9" name="TextBox 8">
              <a:extLst>
                <a:ext uri="{FF2B5EF4-FFF2-40B4-BE49-F238E27FC236}">
                  <a16:creationId xmlns:a16="http://schemas.microsoft.com/office/drawing/2014/main" id="{C814A1BB-3334-016A-9F1C-21BD251457C7}"/>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0" name="TextBox 9">
              <a:extLst>
                <a:ext uri="{FF2B5EF4-FFF2-40B4-BE49-F238E27FC236}">
                  <a16:creationId xmlns:a16="http://schemas.microsoft.com/office/drawing/2014/main" id="{E6FB17C8-2B21-4EBF-2C33-8DA5F9093B9A}"/>
                </a:ext>
              </a:extLst>
            </p:cNvPr>
            <p:cNvSpPr txBox="1"/>
            <p:nvPr userDrawn="1"/>
          </p:nvSpPr>
          <p:spPr>
            <a:xfrm>
              <a:off x="8627292"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a:t>
              </a:fld>
              <a:endParaRPr lang="en-AU" sz="1200" noProof="0">
                <a:solidFill>
                  <a:schemeClr val="bg1"/>
                </a:solidFill>
                <a:latin typeface="+mn-lt"/>
                <a:ea typeface="Segoe UI" panose="020B0502040204020203" pitchFamily="34" charset="0"/>
                <a:cs typeface="Segoe UI" panose="020B0502040204020203" pitchFamily="34" charset="0"/>
              </a:endParaRPr>
            </a:p>
          </p:txBody>
        </p:sp>
        <p:grpSp>
          <p:nvGrpSpPr>
            <p:cNvPr id="11" name="Graphic elements">
              <a:extLst>
                <a:ext uri="{FF2B5EF4-FFF2-40B4-BE49-F238E27FC236}">
                  <a16:creationId xmlns:a16="http://schemas.microsoft.com/office/drawing/2014/main" id="{FD330FA6-DC15-3487-7093-FE4A7A2F39D2}"/>
                </a:ext>
              </a:extLst>
            </p:cNvPr>
            <p:cNvGrpSpPr/>
            <p:nvPr userDrawn="1"/>
          </p:nvGrpSpPr>
          <p:grpSpPr>
            <a:xfrm>
              <a:off x="8355768" y="6080215"/>
              <a:ext cx="1555548" cy="777785"/>
              <a:chOff x="3532313" y="2524125"/>
              <a:chExt cx="8656007" cy="4328064"/>
            </a:xfrm>
          </p:grpSpPr>
          <p:sp>
            <p:nvSpPr>
              <p:cNvPr id="12" name="Freeform: Shape 11">
                <a:extLst>
                  <a:ext uri="{FF2B5EF4-FFF2-40B4-BE49-F238E27FC236}">
                    <a16:creationId xmlns:a16="http://schemas.microsoft.com/office/drawing/2014/main" id="{D6CEE269-DAC7-2ECD-D0A7-5150BA9B9884}"/>
                  </a:ext>
                </a:extLst>
              </p:cNvPr>
              <p:cNvSpPr/>
              <p:nvPr/>
            </p:nvSpPr>
            <p:spPr>
              <a:xfrm rot="18900000">
                <a:off x="6330086" y="3157918"/>
                <a:ext cx="3060346" cy="3060346"/>
              </a:xfrm>
              <a:custGeom>
                <a:avLst/>
                <a:gdLst>
                  <a:gd name="connsiteX0" fmla="*/ 0 w 3060346"/>
                  <a:gd name="connsiteY0" fmla="*/ 0 h 3060346"/>
                  <a:gd name="connsiteX1" fmla="*/ 3060346 w 3060346"/>
                  <a:gd name="connsiteY1" fmla="*/ 0 h 3060346"/>
                  <a:gd name="connsiteX2" fmla="*/ 3060346 w 3060346"/>
                  <a:gd name="connsiteY2" fmla="*/ 3060346 h 3060346"/>
                  <a:gd name="connsiteX3" fmla="*/ 0 w 3060346"/>
                  <a:gd name="connsiteY3" fmla="*/ 3060346 h 3060346"/>
                </a:gdLst>
                <a:ahLst/>
                <a:cxnLst>
                  <a:cxn ang="0">
                    <a:pos x="connsiteX0" y="connsiteY0"/>
                  </a:cxn>
                  <a:cxn ang="0">
                    <a:pos x="connsiteX1" y="connsiteY1"/>
                  </a:cxn>
                  <a:cxn ang="0">
                    <a:pos x="connsiteX2" y="connsiteY2"/>
                  </a:cxn>
                  <a:cxn ang="0">
                    <a:pos x="connsiteX3" y="connsiteY3"/>
                  </a:cxn>
                </a:cxnLst>
                <a:rect l="l" t="t" r="r" b="b"/>
                <a:pathLst>
                  <a:path w="3060346" h="3060346">
                    <a:moveTo>
                      <a:pt x="0" y="0"/>
                    </a:moveTo>
                    <a:lnTo>
                      <a:pt x="3060346" y="0"/>
                    </a:lnTo>
                    <a:lnTo>
                      <a:pt x="3060346" y="3060346"/>
                    </a:lnTo>
                    <a:lnTo>
                      <a:pt x="0" y="3060346"/>
                    </a:lnTo>
                    <a:close/>
                  </a:path>
                </a:pathLst>
              </a:custGeom>
              <a:solidFill>
                <a:srgbClr val="87189D"/>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3" name="Freeform: Shape 12">
                <a:extLst>
                  <a:ext uri="{FF2B5EF4-FFF2-40B4-BE49-F238E27FC236}">
                    <a16:creationId xmlns:a16="http://schemas.microsoft.com/office/drawing/2014/main" id="{F62CE445-3BFA-E061-6877-C0BBEDCE901D}"/>
                  </a:ext>
                </a:extLst>
              </p:cNvPr>
              <p:cNvSpPr/>
              <p:nvPr/>
            </p:nvSpPr>
            <p:spPr>
              <a:xfrm>
                <a:off x="10024288" y="2524125"/>
                <a:ext cx="2164032" cy="4328064"/>
              </a:xfrm>
              <a:custGeom>
                <a:avLst/>
                <a:gdLst>
                  <a:gd name="connsiteX0" fmla="*/ 2164032 w 2164032"/>
                  <a:gd name="connsiteY0" fmla="*/ 0 h 4328064"/>
                  <a:gd name="connsiteX1" fmla="*/ 2163911 w 2164032"/>
                  <a:gd name="connsiteY1" fmla="*/ 4328064 h 4328064"/>
                  <a:gd name="connsiteX2" fmla="*/ 0 w 2164032"/>
                  <a:gd name="connsiteY2" fmla="*/ 2164032 h 4328064"/>
                  <a:gd name="connsiteX3" fmla="*/ 2163911 w 2164032"/>
                  <a:gd name="connsiteY3" fmla="*/ 0 h 4328064"/>
                  <a:gd name="connsiteX4" fmla="*/ 2164032 w 2164032"/>
                  <a:gd name="connsiteY4" fmla="*/ 0 h 432806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164032" h="4328064">
                    <a:moveTo>
                      <a:pt x="2164032" y="0"/>
                    </a:moveTo>
                    <a:lnTo>
                      <a:pt x="2163911" y="4328064"/>
                    </a:lnTo>
                    <a:lnTo>
                      <a:pt x="0" y="2164032"/>
                    </a:lnTo>
                    <a:lnTo>
                      <a:pt x="2163911" y="0"/>
                    </a:lnTo>
                    <a:lnTo>
                      <a:pt x="2164032"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17" name="Freeform: Shape 16">
                <a:extLst>
                  <a:ext uri="{FF2B5EF4-FFF2-40B4-BE49-F238E27FC236}">
                    <a16:creationId xmlns:a16="http://schemas.microsoft.com/office/drawing/2014/main" id="{9BE19E1D-3682-A736-91CC-93D577DB59C1}"/>
                  </a:ext>
                </a:extLst>
              </p:cNvPr>
              <p:cNvSpPr/>
              <p:nvPr/>
            </p:nvSpPr>
            <p:spPr>
              <a:xfrm>
                <a:off x="3532313" y="4688157"/>
                <a:ext cx="4327822" cy="2164032"/>
              </a:xfrm>
              <a:custGeom>
                <a:avLst/>
                <a:gdLst>
                  <a:gd name="connsiteX0" fmla="*/ 2163911 w 4327822"/>
                  <a:gd name="connsiteY0" fmla="*/ 0 h 2164032"/>
                  <a:gd name="connsiteX1" fmla="*/ 4327822 w 4327822"/>
                  <a:gd name="connsiteY1" fmla="*/ 2163911 h 2164032"/>
                  <a:gd name="connsiteX2" fmla="*/ 2163911 w 4327822"/>
                  <a:gd name="connsiteY2" fmla="*/ 2164032 h 2164032"/>
                  <a:gd name="connsiteX3" fmla="*/ 0 w 4327822"/>
                  <a:gd name="connsiteY3" fmla="*/ 2163911 h 2164032"/>
                  <a:gd name="connsiteX4" fmla="*/ 2163911 w 4327822"/>
                  <a:gd name="connsiteY4" fmla="*/ 0 h 21640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27822" h="2164032">
                    <a:moveTo>
                      <a:pt x="2163911" y="0"/>
                    </a:moveTo>
                    <a:lnTo>
                      <a:pt x="4327822" y="2163911"/>
                    </a:lnTo>
                    <a:lnTo>
                      <a:pt x="2163911" y="2164032"/>
                    </a:lnTo>
                    <a:lnTo>
                      <a:pt x="0" y="2163911"/>
                    </a:lnTo>
                    <a:lnTo>
                      <a:pt x="2163911" y="0"/>
                    </a:lnTo>
                    <a:close/>
                  </a:path>
                </a:pathLst>
              </a:custGeom>
              <a:solidFill>
                <a:srgbClr val="D0A3D7"/>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sp>
            <p:nvSpPr>
              <p:cNvPr id="20" name="Freeform: Shape 19">
                <a:extLst>
                  <a:ext uri="{FF2B5EF4-FFF2-40B4-BE49-F238E27FC236}">
                    <a16:creationId xmlns:a16="http://schemas.microsoft.com/office/drawing/2014/main" id="{A671DF4B-1D6E-C39E-EA09-FF4D8DEAD520}"/>
                  </a:ext>
                </a:extLst>
              </p:cNvPr>
              <p:cNvSpPr/>
              <p:nvPr/>
            </p:nvSpPr>
            <p:spPr>
              <a:xfrm>
                <a:off x="7860256" y="4688157"/>
                <a:ext cx="4327943" cy="2164032"/>
              </a:xfrm>
              <a:custGeom>
                <a:avLst/>
                <a:gdLst>
                  <a:gd name="connsiteX0" fmla="*/ 4327943 w 4327943"/>
                  <a:gd name="connsiteY0" fmla="*/ 2164032 h 2164032"/>
                  <a:gd name="connsiteX1" fmla="*/ 0 w 4327943"/>
                  <a:gd name="connsiteY1" fmla="*/ 2164032 h 2164032"/>
                  <a:gd name="connsiteX2" fmla="*/ 2164032 w 4327943"/>
                  <a:gd name="connsiteY2" fmla="*/ 0 h 2164032"/>
                  <a:gd name="connsiteX3" fmla="*/ 4327943 w 4327943"/>
                  <a:gd name="connsiteY3" fmla="*/ 2164032 h 2164032"/>
                </a:gdLst>
                <a:ahLst/>
                <a:cxnLst>
                  <a:cxn ang="0">
                    <a:pos x="connsiteX0" y="connsiteY0"/>
                  </a:cxn>
                  <a:cxn ang="0">
                    <a:pos x="connsiteX1" y="connsiteY1"/>
                  </a:cxn>
                  <a:cxn ang="0">
                    <a:pos x="connsiteX2" y="connsiteY2"/>
                  </a:cxn>
                  <a:cxn ang="0">
                    <a:pos x="connsiteX3" y="connsiteY3"/>
                  </a:cxn>
                </a:cxnLst>
                <a:rect l="l" t="t" r="r" b="b"/>
                <a:pathLst>
                  <a:path w="4327943" h="2164032">
                    <a:moveTo>
                      <a:pt x="4327943" y="2164032"/>
                    </a:moveTo>
                    <a:lnTo>
                      <a:pt x="0" y="2164032"/>
                    </a:lnTo>
                    <a:lnTo>
                      <a:pt x="2164032" y="0"/>
                    </a:lnTo>
                    <a:lnTo>
                      <a:pt x="4327943" y="2164032"/>
                    </a:lnTo>
                    <a:close/>
                  </a:path>
                </a:pathLst>
              </a:custGeom>
              <a:solidFill>
                <a:srgbClr val="AD5FB9"/>
              </a:solidFill>
              <a:ln w="12096" cap="flat">
                <a:noFill/>
                <a:prstDash val="solid"/>
                <a:miter/>
              </a:ln>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endParaRPr>
              </a:p>
            </p:txBody>
          </p:sp>
        </p:grpSp>
        <p:sp>
          <p:nvSpPr>
            <p:cNvPr id="21" name="Slide Number Placeholder 5">
              <a:extLst>
                <a:ext uri="{FF2B5EF4-FFF2-40B4-BE49-F238E27FC236}">
                  <a16:creationId xmlns:a16="http://schemas.microsoft.com/office/drawing/2014/main" id="{4C78D134-F7C9-6B7F-94AF-5E634D81B413}"/>
                </a:ext>
              </a:extLst>
            </p:cNvPr>
            <p:cNvSpPr txBox="1">
              <a:spLocks/>
            </p:cNvSpPr>
            <p:nvPr userDrawn="1"/>
          </p:nvSpPr>
          <p:spPr>
            <a:xfrm>
              <a:off x="8912168" y="6271851"/>
              <a:ext cx="441063" cy="365125"/>
            </a:xfrm>
            <a:prstGeom prst="rect">
              <a:avLst/>
            </a:prstGeom>
          </p:spPr>
          <p:txBody>
            <a:bodyPr anchor="ctr" anchorCtr="0"/>
            <a:lstStyle>
              <a:defPPr>
                <a:defRPr lang="en-US"/>
              </a:defPPr>
              <a:lvl1pPr marL="0" algn="ctr" defTabSz="914400" rtl="0" eaLnBrk="1" latinLnBrk="0" hangingPunct="1">
                <a:defRPr sz="9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fld id="{E4E047A3-478C-4E7E-BF3D-3786245819C0}" type="slidenum">
                <a:rPr kumimoji="0" lang="en-AU" sz="1200" b="0" i="0" u="none" strike="noStrike" kern="1200" cap="none" spc="0" normalizeH="0" baseline="0" noProof="0" smtClean="0">
                  <a:ln>
                    <a:noFill/>
                  </a:ln>
                  <a:solidFill>
                    <a:prstClr val="white"/>
                  </a:solidFill>
                  <a:effectLst/>
                  <a:uLnTx/>
                  <a:uFillTx/>
                  <a:latin typeface="VIC"/>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a:t>
              </a:fld>
              <a:endParaRPr kumimoji="0" lang="en-AU" sz="1200" b="0" i="0" u="none" strike="noStrike" kern="1200" cap="none" spc="0" normalizeH="0" baseline="0" noProof="0">
                <a:ln>
                  <a:noFill/>
                </a:ln>
                <a:solidFill>
                  <a:prstClr val="white"/>
                </a:solidFill>
                <a:effectLst/>
                <a:uLnTx/>
                <a:uFillTx/>
                <a:latin typeface="VIC"/>
                <a:ea typeface="+mn-ea"/>
                <a:cs typeface="+mn-cs"/>
              </a:endParaRPr>
            </a:p>
          </p:txBody>
        </p:sp>
      </p:grpSp>
    </p:spTree>
    <p:extLst>
      <p:ext uri="{BB962C8B-B14F-4D97-AF65-F5344CB8AC3E}">
        <p14:creationId xmlns:p14="http://schemas.microsoft.com/office/powerpoint/2010/main" val="3412994970"/>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120"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image" Target="../media/image1.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oleObject" Target="../embeddings/oleObject1.bin"/><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tags" Target="../tags/tag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27"/>
            </p:custDataLst>
            <p:extLst>
              <p:ext uri="{D42A27DB-BD31-4B8C-83A1-F6EECF244321}">
                <p14:modId xmlns:p14="http://schemas.microsoft.com/office/powerpoint/2010/main" val="607887213"/>
              </p:ext>
            </p:extLst>
          </p:nvPr>
        </p:nvGraphicFramePr>
        <p:xfrm>
          <a:off x="1590" y="1589"/>
          <a:ext cx="1587" cy="1587"/>
        </p:xfrm>
        <a:graphic>
          <a:graphicData uri="http://schemas.openxmlformats.org/presentationml/2006/ole">
            <mc:AlternateContent xmlns:mc="http://schemas.openxmlformats.org/markup-compatibility/2006">
              <mc:Choice xmlns:v="urn:schemas-microsoft-com:vml" Requires="v">
                <p:oleObj name="think-cell Slide" r:id="rId28" imgW="270" imgH="270" progId="TCLayout.ActiveDocument.1">
                  <p:embed/>
                </p:oleObj>
              </mc:Choice>
              <mc:Fallback>
                <p:oleObj name="think-cell Slide" r:id="rId28" imgW="270" imgH="270" progId="TCLayout.ActiveDocument.1">
                  <p:embed/>
                  <p:pic>
                    <p:nvPicPr>
                      <p:cNvPr id="4" name="Object 3" hidden="1"/>
                      <p:cNvPicPr/>
                      <p:nvPr/>
                    </p:nvPicPr>
                    <p:blipFill>
                      <a:blip r:embed="rId29"/>
                      <a:stretch>
                        <a:fillRect/>
                      </a:stretch>
                    </p:blipFill>
                    <p:spPr>
                      <a:xfrm>
                        <a:off x="1590" y="1589"/>
                        <a:ext cx="1587" cy="1587"/>
                      </a:xfrm>
                      <a:prstGeom prst="rect">
                        <a:avLst/>
                      </a:prstGeom>
                    </p:spPr>
                  </p:pic>
                </p:oleObj>
              </mc:Fallback>
            </mc:AlternateContent>
          </a:graphicData>
        </a:graphic>
      </p:graphicFrame>
      <p:sp>
        <p:nvSpPr>
          <p:cNvPr id="2" name="Title Placeholder 1"/>
          <p:cNvSpPr>
            <a:spLocks noGrp="1"/>
          </p:cNvSpPr>
          <p:nvPr>
            <p:ph type="title"/>
          </p:nvPr>
        </p:nvSpPr>
        <p:spPr>
          <a:xfrm>
            <a:off x="540215" y="403200"/>
            <a:ext cx="8824911" cy="400095"/>
          </a:xfrm>
          <a:prstGeom prst="rect">
            <a:avLst/>
          </a:prstGeom>
        </p:spPr>
        <p:txBody>
          <a:bodyPr vert="horz" lIns="0" tIns="45713" rIns="0" bIns="45713" rtlCol="0" anchor="t" anchorCtr="0">
            <a:spAutoFit/>
          </a:bodyPr>
          <a:lstStyle/>
          <a:p>
            <a:r>
              <a:rPr lang="en-AU" noProof="0"/>
              <a:t>Governing thought</a:t>
            </a:r>
          </a:p>
        </p:txBody>
      </p:sp>
      <p:sp>
        <p:nvSpPr>
          <p:cNvPr id="3" name="Text Placeholder 2"/>
          <p:cNvSpPr>
            <a:spLocks noGrp="1"/>
          </p:cNvSpPr>
          <p:nvPr>
            <p:ph type="body" idx="1"/>
          </p:nvPr>
        </p:nvSpPr>
        <p:spPr>
          <a:xfrm>
            <a:off x="540000" y="1845192"/>
            <a:ext cx="8823600" cy="4030009"/>
          </a:xfrm>
          <a:prstGeom prst="rect">
            <a:avLst/>
          </a:prstGeom>
        </p:spPr>
        <p:txBody>
          <a:bodyPr vert="horz" lIns="0" tIns="45713" rIns="0" bIns="45713" rtlCol="0">
            <a:noAutofit/>
          </a:bodyPr>
          <a:lstStyle/>
          <a:p>
            <a:pPr lvl="0"/>
            <a:r>
              <a:rPr lang="en-AU" noProof="0"/>
              <a:t>Body</a:t>
            </a:r>
          </a:p>
          <a:p>
            <a:pPr lvl="1"/>
            <a:r>
              <a:rPr lang="en-AU" noProof="0"/>
              <a:t>Second level</a:t>
            </a:r>
          </a:p>
          <a:p>
            <a:pPr lvl="2"/>
            <a:r>
              <a:rPr lang="en-AU" noProof="0"/>
              <a:t>Third level</a:t>
            </a:r>
          </a:p>
          <a:p>
            <a:pPr lvl="3"/>
            <a:r>
              <a:rPr lang="en-AU" noProof="0"/>
              <a:t>Fourth level</a:t>
            </a:r>
          </a:p>
          <a:p>
            <a:pPr lvl="4"/>
            <a:r>
              <a:rPr lang="en-AU" noProof="0"/>
              <a:t>Fifth level</a:t>
            </a:r>
          </a:p>
          <a:p>
            <a:pPr lvl="5"/>
            <a:r>
              <a:rPr lang="en-AU" noProof="0"/>
              <a:t>Sixth level</a:t>
            </a:r>
          </a:p>
          <a:p>
            <a:pPr lvl="6"/>
            <a:r>
              <a:rPr lang="en-AU" noProof="0"/>
              <a:t>Seventh level</a:t>
            </a:r>
          </a:p>
          <a:p>
            <a:pPr lvl="7"/>
            <a:r>
              <a:rPr lang="en-AU" noProof="0"/>
              <a:t>Eight level</a:t>
            </a:r>
          </a:p>
        </p:txBody>
      </p:sp>
    </p:spTree>
    <p:extLst>
      <p:ext uri="{BB962C8B-B14F-4D97-AF65-F5344CB8AC3E}">
        <p14:creationId xmlns:p14="http://schemas.microsoft.com/office/powerpoint/2010/main" val="37133318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04" r:id="rId3"/>
    <p:sldLayoutId id="2147483684" r:id="rId4"/>
    <p:sldLayoutId id="2147483791" r:id="rId5"/>
    <p:sldLayoutId id="2147483685" r:id="rId6"/>
    <p:sldLayoutId id="2147483672" r:id="rId7"/>
    <p:sldLayoutId id="2147483781" r:id="rId8"/>
    <p:sldLayoutId id="2147483787" r:id="rId9"/>
    <p:sldLayoutId id="2147483789" r:id="rId10"/>
    <p:sldLayoutId id="2147483786" r:id="rId11"/>
    <p:sldLayoutId id="2147483771" r:id="rId12"/>
    <p:sldLayoutId id="2147483790" r:id="rId13"/>
    <p:sldLayoutId id="2147483772" r:id="rId14"/>
    <p:sldLayoutId id="2147483792" r:id="rId15"/>
    <p:sldLayoutId id="2147483692" r:id="rId16"/>
    <p:sldLayoutId id="2147483725" r:id="rId17"/>
    <p:sldLayoutId id="2147483726" r:id="rId18"/>
    <p:sldLayoutId id="2147483755" r:id="rId19"/>
    <p:sldLayoutId id="2147483745" r:id="rId20"/>
    <p:sldLayoutId id="2147483760" r:id="rId21"/>
    <p:sldLayoutId id="2147483763" r:id="rId22"/>
    <p:sldLayoutId id="2147483676" r:id="rId23"/>
    <p:sldLayoutId id="2147483687" r:id="rId24"/>
    <p:sldLayoutId id="2147483788" r:id="rId25"/>
  </p:sldLayoutIdLst>
  <p:hf sldNum="0" hdr="0" ftr="0" dt="0"/>
  <p:txStyles>
    <p:titleStyle>
      <a:lvl1pPr algn="l" defTabSz="914349" rtl="0" eaLnBrk="1" latinLnBrk="0" hangingPunct="1">
        <a:lnSpc>
          <a:spcPct val="100000"/>
        </a:lnSpc>
        <a:spcBef>
          <a:spcPct val="0"/>
        </a:spcBef>
        <a:buNone/>
        <a:defRPr sz="2000" kern="1200" baseline="0">
          <a:solidFill>
            <a:schemeClr val="bg2"/>
          </a:solidFill>
          <a:latin typeface="+mn-lt"/>
          <a:ea typeface="+mj-ea"/>
          <a:cs typeface="+mj-cs"/>
        </a:defRPr>
      </a:lvl1pPr>
    </p:titleStyle>
    <p:bodyStyle>
      <a:lvl1pPr marL="0" indent="0" algn="l" defTabSz="914349" rtl="0" eaLnBrk="1" latinLnBrk="0" hangingPunct="1">
        <a:spcBef>
          <a:spcPts val="1200"/>
        </a:spcBef>
        <a:buFont typeface="Arial" pitchFamily="34" charset="0"/>
        <a:buNone/>
        <a:defRPr sz="1400" kern="1200" spc="0">
          <a:solidFill>
            <a:schemeClr val="bg2"/>
          </a:solidFill>
          <a:latin typeface="+mn-lt"/>
          <a:ea typeface="Segoe UI" panose="020B0502040204020203" pitchFamily="34" charset="0"/>
          <a:cs typeface="Segoe UI" panose="020B0502040204020203" pitchFamily="34" charset="0"/>
        </a:defRPr>
      </a:lvl1pPr>
      <a:lvl2pPr marL="252000" indent="-252000" algn="l" defTabSz="914349" rtl="0" eaLnBrk="1" latinLnBrk="0" hangingPunct="1">
        <a:spcBef>
          <a:spcPts val="400"/>
        </a:spcBef>
        <a:buClr>
          <a:schemeClr val="bg2"/>
        </a:buClr>
        <a:buFont typeface="Arial" pitchFamily="34" charset="0"/>
        <a:buChar char="•"/>
        <a:defRPr sz="1400" kern="1200" spc="0" baseline="0">
          <a:solidFill>
            <a:schemeClr val="bg2"/>
          </a:solidFill>
          <a:latin typeface="+mn-lt"/>
          <a:ea typeface="Segoe UI" panose="020B0502040204020203" pitchFamily="34" charset="0"/>
          <a:cs typeface="Segoe UI" panose="020B0502040204020203" pitchFamily="34" charset="0"/>
        </a:defRPr>
      </a:lvl2pPr>
      <a:lvl3pPr marL="504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3pPr>
      <a:lvl4pPr marL="756000" indent="-252000" algn="l" defTabSz="914349" rtl="0" eaLnBrk="1" latinLnBrk="0" hangingPunct="1">
        <a:spcBef>
          <a:spcPts val="400"/>
        </a:spcBef>
        <a:buClr>
          <a:schemeClr val="bg2"/>
        </a:buClr>
        <a:buFont typeface="Arial"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4pPr>
      <a:lvl5pPr marL="1008000" indent="-252000" algn="l" defTabSz="914349" rtl="0" eaLnBrk="1" latinLnBrk="0" hangingPunct="1">
        <a:spcBef>
          <a:spcPts val="400"/>
        </a:spcBef>
        <a:buClr>
          <a:schemeClr val="bg2"/>
        </a:buClr>
        <a:buFont typeface="Segoe UI" panose="020B0502040204020203" pitchFamily="34" charset="0"/>
        <a:buChar char="–"/>
        <a:defRPr sz="1400" kern="1200" spc="0">
          <a:solidFill>
            <a:schemeClr val="bg2"/>
          </a:solidFill>
          <a:latin typeface="+mn-lt"/>
          <a:ea typeface="Segoe UI" panose="020B0502040204020203" pitchFamily="34" charset="0"/>
          <a:cs typeface="Segoe UI" panose="020B0502040204020203" pitchFamily="34" charset="0"/>
        </a:defRPr>
      </a:lvl5pPr>
      <a:lvl6pPr marL="504000" indent="-252000" algn="l" defTabSz="914349" rtl="0" eaLnBrk="1" latinLnBrk="0" hangingPunct="1">
        <a:spcBef>
          <a:spcPts val="400"/>
        </a:spcBef>
        <a:buClr>
          <a:schemeClr val="bg2"/>
        </a:buClr>
        <a:buFont typeface="+mj-lt"/>
        <a:buAutoNum type="arabicPeriod"/>
        <a:defRPr sz="1400" kern="1200" spc="0" baseline="0">
          <a:solidFill>
            <a:schemeClr val="bg2"/>
          </a:solidFill>
          <a:latin typeface="+mn-lt"/>
          <a:ea typeface="Segoe UI" panose="020B0502040204020203" pitchFamily="34" charset="0"/>
          <a:cs typeface="Segoe UI" panose="020B0502040204020203" pitchFamily="34" charset="0"/>
        </a:defRPr>
      </a:lvl6pPr>
      <a:lvl7pPr marL="756000" indent="-252000" algn="l" defTabSz="914349" rtl="0" eaLnBrk="1" latinLnBrk="0" hangingPunct="1">
        <a:spcBef>
          <a:spcPts val="400"/>
        </a:spcBef>
        <a:buClr>
          <a:schemeClr val="bg2"/>
        </a:buClr>
        <a:buFont typeface="+mj-lt"/>
        <a:buAutoNum type="alphaLcPeriod"/>
        <a:defRPr sz="1400" kern="1200" spc="0">
          <a:solidFill>
            <a:schemeClr val="bg2"/>
          </a:solidFill>
          <a:latin typeface="+mn-lt"/>
          <a:ea typeface="Segoe UI" panose="020B0502040204020203" pitchFamily="34" charset="0"/>
          <a:cs typeface="Segoe UI" panose="020B0502040204020203" pitchFamily="34" charset="0"/>
        </a:defRPr>
      </a:lvl7pPr>
      <a:lvl8pPr marL="1008000" indent="-252000" algn="l" defTabSz="914349" rtl="0" eaLnBrk="1" latinLnBrk="0" hangingPunct="1">
        <a:spcBef>
          <a:spcPts val="400"/>
        </a:spcBef>
        <a:buClr>
          <a:schemeClr val="bg2"/>
        </a:buClr>
        <a:buFont typeface="+mj-lt"/>
        <a:buAutoNum type="romanLcPeriod"/>
        <a:defRPr sz="1400" kern="1200" spc="0" baseline="0">
          <a:solidFill>
            <a:schemeClr val="bg2"/>
          </a:solidFill>
          <a:latin typeface="+mn-lt"/>
          <a:ea typeface="Segoe UI" panose="020B0502040204020203" pitchFamily="34" charset="0"/>
          <a:cs typeface="Segoe UI" panose="020B0502040204020203" pitchFamily="34" charset="0"/>
        </a:defRPr>
      </a:lvl8pPr>
      <a:lvl9pPr marL="3885982" indent="-228587" algn="l" defTabSz="914349"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49" rtl="0" eaLnBrk="1" latinLnBrk="0" hangingPunct="1">
        <a:defRPr sz="1800" kern="1200">
          <a:solidFill>
            <a:schemeClr val="tx1"/>
          </a:solidFill>
          <a:latin typeface="+mn-lt"/>
          <a:ea typeface="+mn-ea"/>
          <a:cs typeface="+mn-cs"/>
        </a:defRPr>
      </a:lvl1pPr>
      <a:lvl2pPr marL="457174" algn="l" defTabSz="914349" rtl="0" eaLnBrk="1" latinLnBrk="0" hangingPunct="1">
        <a:defRPr sz="1800" kern="1200">
          <a:solidFill>
            <a:schemeClr val="tx1"/>
          </a:solidFill>
          <a:latin typeface="+mn-lt"/>
          <a:ea typeface="+mn-ea"/>
          <a:cs typeface="+mn-cs"/>
        </a:defRPr>
      </a:lvl2pPr>
      <a:lvl3pPr marL="914349" algn="l" defTabSz="914349" rtl="0" eaLnBrk="1" latinLnBrk="0" hangingPunct="1">
        <a:defRPr sz="1800" kern="1200">
          <a:solidFill>
            <a:schemeClr val="tx1"/>
          </a:solidFill>
          <a:latin typeface="+mn-lt"/>
          <a:ea typeface="+mn-ea"/>
          <a:cs typeface="+mn-cs"/>
        </a:defRPr>
      </a:lvl3pPr>
      <a:lvl4pPr marL="1371523" algn="l" defTabSz="914349" rtl="0" eaLnBrk="1" latinLnBrk="0" hangingPunct="1">
        <a:defRPr sz="1800" kern="1200">
          <a:solidFill>
            <a:schemeClr val="tx1"/>
          </a:solidFill>
          <a:latin typeface="+mn-lt"/>
          <a:ea typeface="+mn-ea"/>
          <a:cs typeface="+mn-cs"/>
        </a:defRPr>
      </a:lvl4pPr>
      <a:lvl5pPr marL="1828697" algn="l" defTabSz="914349" rtl="0" eaLnBrk="1" latinLnBrk="0" hangingPunct="1">
        <a:defRPr sz="1800" kern="1200">
          <a:solidFill>
            <a:schemeClr val="tx1"/>
          </a:solidFill>
          <a:latin typeface="+mn-lt"/>
          <a:ea typeface="+mn-ea"/>
          <a:cs typeface="+mn-cs"/>
        </a:defRPr>
      </a:lvl5pPr>
      <a:lvl6pPr marL="2285872" algn="l" defTabSz="914349" rtl="0" eaLnBrk="1" latinLnBrk="0" hangingPunct="1">
        <a:defRPr sz="1800" kern="1200">
          <a:solidFill>
            <a:schemeClr val="tx1"/>
          </a:solidFill>
          <a:latin typeface="+mn-lt"/>
          <a:ea typeface="+mn-ea"/>
          <a:cs typeface="+mn-cs"/>
        </a:defRPr>
      </a:lvl6pPr>
      <a:lvl7pPr marL="2743046" algn="l" defTabSz="914349" rtl="0" eaLnBrk="1" latinLnBrk="0" hangingPunct="1">
        <a:defRPr sz="1800" kern="1200">
          <a:solidFill>
            <a:schemeClr val="tx1"/>
          </a:solidFill>
          <a:latin typeface="+mn-lt"/>
          <a:ea typeface="+mn-ea"/>
          <a:cs typeface="+mn-cs"/>
        </a:defRPr>
      </a:lvl7pPr>
      <a:lvl8pPr marL="3200221" algn="l" defTabSz="914349" rtl="0" eaLnBrk="1" latinLnBrk="0" hangingPunct="1">
        <a:defRPr sz="1800" kern="1200">
          <a:solidFill>
            <a:schemeClr val="tx1"/>
          </a:solidFill>
          <a:latin typeface="+mn-lt"/>
          <a:ea typeface="+mn-ea"/>
          <a:cs typeface="+mn-cs"/>
        </a:defRPr>
      </a:lvl8pPr>
      <a:lvl9pPr marL="3657395" algn="l" defTabSz="914349"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12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8.xml"/><Relationship Id="rId5" Type="http://schemas.openxmlformats.org/officeDocument/2006/relationships/image" Target="../media/image2.emf"/><Relationship Id="rId4" Type="http://schemas.openxmlformats.org/officeDocument/2006/relationships/oleObject" Target="../embeddings/oleObject27.bin"/></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4.xml"/><Relationship Id="rId1" Type="http://schemas.openxmlformats.org/officeDocument/2006/relationships/tags" Target="../tags/tag29.xml"/><Relationship Id="rId4" Type="http://schemas.openxmlformats.org/officeDocument/2006/relationships/image" Target="../media/image8.e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5.xml"/><Relationship Id="rId1" Type="http://schemas.openxmlformats.org/officeDocument/2006/relationships/tags" Target="../tags/tag30.xml"/><Relationship Id="rId4" Type="http://schemas.openxmlformats.org/officeDocument/2006/relationships/image" Target="../media/image7.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12.xml"/><Relationship Id="rId1" Type="http://schemas.openxmlformats.org/officeDocument/2006/relationships/tags" Target="../tags/tag31.xml"/><Relationship Id="rId4" Type="http://schemas.openxmlformats.org/officeDocument/2006/relationships/image" Target="../media/image7.emf"/></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2.xml"/><Relationship Id="rId1" Type="http://schemas.openxmlformats.org/officeDocument/2006/relationships/tags" Target="../tags/tag32.xml"/><Relationship Id="rId5" Type="http://schemas.openxmlformats.org/officeDocument/2006/relationships/image" Target="../media/image9.emf"/><Relationship Id="rId4" Type="http://schemas.openxmlformats.org/officeDocument/2006/relationships/oleObject" Target="../embeddings/oleObject31.bin"/></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2.xml"/><Relationship Id="rId1" Type="http://schemas.openxmlformats.org/officeDocument/2006/relationships/tags" Target="../tags/tag33.xml"/><Relationship Id="rId5" Type="http://schemas.openxmlformats.org/officeDocument/2006/relationships/image" Target="../media/image10.emf"/><Relationship Id="rId4" Type="http://schemas.openxmlformats.org/officeDocument/2006/relationships/oleObject" Target="../embeddings/oleObject32.bin"/></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12.xml"/><Relationship Id="rId1" Type="http://schemas.openxmlformats.org/officeDocument/2006/relationships/tags" Target="../tags/tag34.xml"/><Relationship Id="rId4" Type="http://schemas.openxmlformats.org/officeDocument/2006/relationships/image" Target="../media/image10.e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12.xml"/><Relationship Id="rId1" Type="http://schemas.openxmlformats.org/officeDocument/2006/relationships/tags" Target="../tags/tag35.xml"/><Relationship Id="rId4" Type="http://schemas.openxmlformats.org/officeDocument/2006/relationships/image" Target="../media/image10.e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12.xml"/><Relationship Id="rId1" Type="http://schemas.openxmlformats.org/officeDocument/2006/relationships/tags" Target="../tags/tag36.xml"/><Relationship Id="rId4" Type="http://schemas.openxmlformats.org/officeDocument/2006/relationships/image" Target="../media/image7.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hidden="1">
            <a:extLst>
              <a:ext uri="{FF2B5EF4-FFF2-40B4-BE49-F238E27FC236}">
                <a16:creationId xmlns:a16="http://schemas.microsoft.com/office/drawing/2014/main" id="{422A7DD3-FD92-1108-DF53-E8DDD9C4C786}"/>
              </a:ext>
            </a:extLst>
          </p:cNvPr>
          <p:cNvGraphicFramePr>
            <a:graphicFrameLocks noChangeAspect="1"/>
          </p:cNvGraphicFramePr>
          <p:nvPr>
            <p:custDataLst>
              <p:tags r:id="rId1"/>
            </p:custDataLst>
            <p:extLst>
              <p:ext uri="{D42A27DB-BD31-4B8C-83A1-F6EECF244321}">
                <p14:modId xmlns:p14="http://schemas.microsoft.com/office/powerpoint/2010/main" val="47062818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27" imgH="327" progId="TCLayout.ActiveDocument.1">
                  <p:embed/>
                </p:oleObj>
              </mc:Choice>
              <mc:Fallback>
                <p:oleObj name="think-cell Slide" r:id="rId4" imgW="327" imgH="327" progId="TCLayout.ActiveDocument.1">
                  <p:embed/>
                  <p:pic>
                    <p:nvPicPr>
                      <p:cNvPr id="2" name="Object 1" hidden="1">
                        <a:extLst>
                          <a:ext uri="{FF2B5EF4-FFF2-40B4-BE49-F238E27FC236}">
                            <a16:creationId xmlns:a16="http://schemas.microsoft.com/office/drawing/2014/main" id="{422A7DD3-FD92-1108-DF53-E8DDD9C4C786}"/>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5" name="Text Placeholder 4"/>
          <p:cNvSpPr>
            <a:spLocks noGrp="1"/>
          </p:cNvSpPr>
          <p:nvPr>
            <p:ph type="body" sz="quarter" idx="10"/>
          </p:nvPr>
        </p:nvSpPr>
        <p:spPr>
          <a:xfrm>
            <a:off x="540000" y="1956414"/>
            <a:ext cx="8299199" cy="792760"/>
          </a:xfrm>
        </p:spPr>
        <p:txBody>
          <a:bodyPr anchor="ctr"/>
          <a:lstStyle/>
          <a:p>
            <a:r>
              <a:rPr lang="en-AU" sz="3600" b="1" dirty="0">
                <a:latin typeface="+mn-lt"/>
              </a:rPr>
              <a:t>‘Better Practice’ Permissions Journey</a:t>
            </a:r>
          </a:p>
        </p:txBody>
      </p:sp>
      <p:sp>
        <p:nvSpPr>
          <p:cNvPr id="3" name="Text Placeholder 2"/>
          <p:cNvSpPr>
            <a:spLocks noGrp="1"/>
          </p:cNvSpPr>
          <p:nvPr>
            <p:ph type="body" sz="quarter" idx="11"/>
          </p:nvPr>
        </p:nvSpPr>
        <p:spPr>
          <a:xfrm>
            <a:off x="540000" y="3177344"/>
            <a:ext cx="4624931" cy="503312"/>
          </a:xfrm>
        </p:spPr>
        <p:txBody>
          <a:bodyPr/>
          <a:lstStyle/>
          <a:p>
            <a:r>
              <a:rPr lang="en-AU" b="1" dirty="0"/>
              <a:t>Template to accompany the Better Practice Permissions Process Manual</a:t>
            </a:r>
          </a:p>
        </p:txBody>
      </p:sp>
      <p:cxnSp>
        <p:nvCxnSpPr>
          <p:cNvPr id="6" name="Straight Connector 5">
            <a:extLst>
              <a:ext uri="{FF2B5EF4-FFF2-40B4-BE49-F238E27FC236}">
                <a16:creationId xmlns:a16="http://schemas.microsoft.com/office/drawing/2014/main" id="{54DA9147-5F56-5D5F-24C8-84BDCA2E7933}"/>
              </a:ext>
            </a:extLst>
          </p:cNvPr>
          <p:cNvCxnSpPr>
            <a:cxnSpLocks/>
          </p:cNvCxnSpPr>
          <p:nvPr/>
        </p:nvCxnSpPr>
        <p:spPr>
          <a:xfrm>
            <a:off x="541338" y="3042245"/>
            <a:ext cx="3015594" cy="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64162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01110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89B95FF-ACFF-AA77-C95D-84D16226B0DA}"/>
              </a:ext>
            </a:extLst>
          </p:cNvPr>
          <p:cNvGraphicFramePr>
            <a:graphicFrameLocks noChangeAspect="1"/>
          </p:cNvGraphicFramePr>
          <p:nvPr>
            <p:custDataLst>
              <p:tags r:id="rId1"/>
            </p:custDataLst>
            <p:extLst>
              <p:ext uri="{D42A27DB-BD31-4B8C-83A1-F6EECF244321}">
                <p14:modId xmlns:p14="http://schemas.microsoft.com/office/powerpoint/2010/main" val="3383875084"/>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98" imgH="499" progId="TCLayout.ActiveDocument.1">
                  <p:embed/>
                </p:oleObj>
              </mc:Choice>
              <mc:Fallback>
                <p:oleObj name="think-cell Slide" r:id="rId3" imgW="498" imgH="499" progId="TCLayout.ActiveDocument.1">
                  <p:embed/>
                  <p:pic>
                    <p:nvPicPr>
                      <p:cNvPr id="5" name="Object 4" hidden="1">
                        <a:extLst>
                          <a:ext uri="{FF2B5EF4-FFF2-40B4-BE49-F238E27FC236}">
                            <a16:creationId xmlns:a16="http://schemas.microsoft.com/office/drawing/2014/main" id="{E89B95FF-ACFF-AA77-C95D-84D16226B0DA}"/>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2" name="Content Placeholder 11">
            <a:extLst>
              <a:ext uri="{FF2B5EF4-FFF2-40B4-BE49-F238E27FC236}">
                <a16:creationId xmlns:a16="http://schemas.microsoft.com/office/drawing/2014/main" id="{92FCEF0F-099D-17D2-88DC-D7D5B42EE21E}"/>
              </a:ext>
            </a:extLst>
          </p:cNvPr>
          <p:cNvSpPr>
            <a:spLocks noGrp="1"/>
          </p:cNvSpPr>
          <p:nvPr>
            <p:ph sz="quarter" idx="13"/>
          </p:nvPr>
        </p:nvSpPr>
        <p:spPr/>
        <p:txBody>
          <a:bodyPr anchor="t"/>
          <a:lstStyle/>
          <a:p>
            <a:pPr marL="0" indent="0">
              <a:buNone/>
            </a:pPr>
            <a:r>
              <a:rPr lang="en-AU" sz="1600" b="1" dirty="0">
                <a:solidFill>
                  <a:schemeClr val="tx1"/>
                </a:solidFill>
              </a:rPr>
              <a:t>This template includes editable versions of the ‘Better Practice’ Permission Journey map. </a:t>
            </a:r>
          </a:p>
          <a:p>
            <a:pPr marL="0" indent="0">
              <a:buNone/>
            </a:pPr>
            <a:r>
              <a:rPr lang="en-AU" sz="1600" dirty="0">
                <a:solidFill>
                  <a:schemeClr val="tx1"/>
                </a:solidFill>
              </a:rPr>
              <a:t>These can be used as the basis to tailor process maps for your permissions. These tailored maps can be inputted into the ‘Better Process’ Permission Process Manual. </a:t>
            </a:r>
          </a:p>
          <a:p>
            <a:pPr marL="0" indent="0">
              <a:buNone/>
            </a:pPr>
            <a:r>
              <a:rPr lang="en-AU" sz="1600" dirty="0">
                <a:solidFill>
                  <a:schemeClr val="tx1"/>
                </a:solidFill>
              </a:rPr>
              <a:t>You should:</a:t>
            </a:r>
          </a:p>
          <a:p>
            <a:pPr marL="537750" lvl="1" indent="-285750">
              <a:buClr>
                <a:schemeClr val="tx1"/>
              </a:buClr>
            </a:pPr>
            <a:r>
              <a:rPr lang="en-AU" sz="1600" dirty="0">
                <a:solidFill>
                  <a:schemeClr val="tx1"/>
                </a:solidFill>
              </a:rPr>
              <a:t>Use each section of the permission journey as they align with your permission(s).</a:t>
            </a:r>
          </a:p>
          <a:p>
            <a:pPr marL="537750" lvl="1" indent="-285750">
              <a:buClr>
                <a:schemeClr val="tx1"/>
              </a:buClr>
            </a:pPr>
            <a:r>
              <a:rPr lang="en-AU" sz="1600" dirty="0">
                <a:solidFill>
                  <a:schemeClr val="tx1"/>
                </a:solidFill>
              </a:rPr>
              <a:t>Add, modify, and remove components or processes within the maps as necessary.</a:t>
            </a:r>
          </a:p>
          <a:p>
            <a:pPr marL="537750" lvl="1" indent="-285750">
              <a:buClr>
                <a:schemeClr val="tx1"/>
              </a:buClr>
            </a:pPr>
            <a:r>
              <a:rPr lang="en-AU" sz="1600" dirty="0">
                <a:solidFill>
                  <a:schemeClr val="tx1"/>
                </a:solidFill>
              </a:rPr>
              <a:t>Annotate maps and add references to the tables in the Process Manual, to link the process maps with commentary in </a:t>
            </a:r>
            <a:r>
              <a:rPr lang="en-AU" sz="1600">
                <a:solidFill>
                  <a:schemeClr val="tx1"/>
                </a:solidFill>
              </a:rPr>
              <a:t>the Process Manual</a:t>
            </a:r>
            <a:endParaRPr lang="en-AU" sz="1600" dirty="0">
              <a:solidFill>
                <a:schemeClr val="tx1"/>
              </a:solidFill>
            </a:endParaRPr>
          </a:p>
          <a:p>
            <a:pPr marL="423450" lvl="1" indent="-171450"/>
            <a:endParaRPr lang="en-AU" sz="1600" dirty="0">
              <a:solidFill>
                <a:schemeClr val="tx1"/>
              </a:solidFill>
            </a:endParaRPr>
          </a:p>
          <a:p>
            <a:endParaRPr lang="en-AU" sz="1200" dirty="0">
              <a:solidFill>
                <a:schemeClr val="tx1"/>
              </a:solidFill>
            </a:endParaRPr>
          </a:p>
        </p:txBody>
      </p:sp>
      <p:sp>
        <p:nvSpPr>
          <p:cNvPr id="4" name="Title 3">
            <a:extLst>
              <a:ext uri="{FF2B5EF4-FFF2-40B4-BE49-F238E27FC236}">
                <a16:creationId xmlns:a16="http://schemas.microsoft.com/office/drawing/2014/main" id="{27F4AADF-04FD-05B0-F500-8B2EBAA46262}"/>
              </a:ext>
            </a:extLst>
          </p:cNvPr>
          <p:cNvSpPr>
            <a:spLocks noGrp="1"/>
          </p:cNvSpPr>
          <p:nvPr>
            <p:ph type="title"/>
          </p:nvPr>
        </p:nvSpPr>
        <p:spPr>
          <a:xfrm>
            <a:off x="539999" y="292457"/>
            <a:ext cx="8820000" cy="597842"/>
          </a:xfrm>
        </p:spPr>
        <p:txBody>
          <a:bodyPr vert="horz"/>
          <a:lstStyle/>
          <a:p>
            <a:r>
              <a:rPr lang="en-AU" dirty="0"/>
              <a:t>‘Better Practice’ Permission Journey template to accompany the </a:t>
            </a:r>
            <a:br>
              <a:rPr lang="en-AU" dirty="0"/>
            </a:br>
            <a:r>
              <a:rPr lang="en-AU" dirty="0"/>
              <a:t>‘</a:t>
            </a:r>
            <a:r>
              <a:rPr lang="en-AU" b="1" dirty="0"/>
              <a:t>Better Practice’ Permission Process Manual</a:t>
            </a:r>
          </a:p>
        </p:txBody>
      </p:sp>
    </p:spTree>
    <p:extLst>
      <p:ext uri="{BB962C8B-B14F-4D97-AF65-F5344CB8AC3E}">
        <p14:creationId xmlns:p14="http://schemas.microsoft.com/office/powerpoint/2010/main" val="684917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41569BE6-536A-7AAE-2A7E-53028EA413A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8" name="Object 7" hidden="1">
                        <a:extLst>
                          <a:ext uri="{FF2B5EF4-FFF2-40B4-BE49-F238E27FC236}">
                            <a16:creationId xmlns:a16="http://schemas.microsoft.com/office/drawing/2014/main" id="{41569BE6-536A-7AAE-2A7E-53028EA413A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9" name="Title 2">
            <a:extLst>
              <a:ext uri="{FF2B5EF4-FFF2-40B4-BE49-F238E27FC236}">
                <a16:creationId xmlns:a16="http://schemas.microsoft.com/office/drawing/2014/main" id="{E1CBCEE0-692A-C135-9DA0-C50064D0B415}"/>
              </a:ext>
            </a:extLst>
          </p:cNvPr>
          <p:cNvSpPr>
            <a:spLocks noGrp="1"/>
          </p:cNvSpPr>
          <p:nvPr>
            <p:ph type="title"/>
          </p:nvPr>
        </p:nvSpPr>
        <p:spPr>
          <a:xfrm>
            <a:off x="539999" y="292457"/>
            <a:ext cx="8820000" cy="597842"/>
          </a:xfrm>
        </p:spPr>
        <p:txBody>
          <a:bodyPr vert="horz" wrap="square" lIns="0" tIns="45713" rIns="0" bIns="45713" rtlCol="0" anchor="b" anchorCtr="0">
            <a:spAutoFit/>
          </a:bodyPr>
          <a:lstStyle/>
          <a:p>
            <a:r>
              <a:rPr lang="en-AU">
                <a:latin typeface="+mj-lt"/>
              </a:rPr>
              <a:t>Better Practice Permission Journey </a:t>
            </a:r>
            <a:r>
              <a:rPr lang="en-AU" dirty="0">
                <a:latin typeface="+mj-lt"/>
              </a:rPr>
              <a:t>Recap </a:t>
            </a:r>
            <a:r>
              <a:rPr lang="en-AU">
                <a:latin typeface="+mj-lt"/>
              </a:rPr>
              <a:t>|</a:t>
            </a:r>
            <a:br>
              <a:rPr lang="en-AU" b="1">
                <a:latin typeface="+mj-lt"/>
              </a:rPr>
            </a:br>
            <a:r>
              <a:rPr lang="en-AU" b="1">
                <a:latin typeface="+mn-lt"/>
              </a:rPr>
              <a:t>Permissions can be enabled by digital systems and platforms </a:t>
            </a:r>
          </a:p>
        </p:txBody>
      </p:sp>
      <p:sp>
        <p:nvSpPr>
          <p:cNvPr id="12" name="Rectangle 11">
            <a:extLst>
              <a:ext uri="{FF2B5EF4-FFF2-40B4-BE49-F238E27FC236}">
                <a16:creationId xmlns:a16="http://schemas.microsoft.com/office/drawing/2014/main" id="{F8C20512-0C5C-CA75-54F8-83B1D61E8AB1}"/>
              </a:ext>
            </a:extLst>
          </p:cNvPr>
          <p:cNvSpPr/>
          <p:nvPr/>
        </p:nvSpPr>
        <p:spPr>
          <a:xfrm>
            <a:off x="453854" y="1152368"/>
            <a:ext cx="8921921" cy="79592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lnSpc>
                <a:spcPct val="110000"/>
              </a:lnSpc>
            </a:pPr>
            <a:r>
              <a:rPr lang="en-AU" sz="1050" b="1">
                <a:solidFill>
                  <a:schemeClr val="tx2"/>
                </a:solidFill>
                <a:latin typeface="+mj-lt"/>
              </a:rPr>
              <a:t>The Better Practice Permission Journey is made up of six common stages. </a:t>
            </a:r>
            <a:r>
              <a:rPr lang="en-AU" sz="1050">
                <a:solidFill>
                  <a:schemeClr val="tx2"/>
                </a:solidFill>
                <a:latin typeface="+mj-lt"/>
              </a:rPr>
              <a:t>Additional processes are initiated by both businesses and regulators that input at different stages into the better practice permission journey (e.g., renewals or variations). While this is intended to cover all permissions, many don’t need to touch every stage in detail (e.g., review and stream of simple applications with little variation). The journey can be enabled by digital reform.</a:t>
            </a:r>
          </a:p>
        </p:txBody>
      </p:sp>
      <p:grpSp>
        <p:nvGrpSpPr>
          <p:cNvPr id="13" name="Group 12">
            <a:extLst>
              <a:ext uri="{FF2B5EF4-FFF2-40B4-BE49-F238E27FC236}">
                <a16:creationId xmlns:a16="http://schemas.microsoft.com/office/drawing/2014/main" id="{F3F1164A-C831-F50B-3E8D-5658FB194F5A}"/>
              </a:ext>
            </a:extLst>
          </p:cNvPr>
          <p:cNvGrpSpPr/>
          <p:nvPr/>
        </p:nvGrpSpPr>
        <p:grpSpPr>
          <a:xfrm>
            <a:off x="541338" y="5047418"/>
            <a:ext cx="8834437" cy="1007823"/>
            <a:chOff x="541338" y="5239603"/>
            <a:chExt cx="9045069" cy="264457"/>
          </a:xfrm>
          <a:solidFill>
            <a:schemeClr val="bg1"/>
          </a:solidFill>
        </p:grpSpPr>
        <p:sp>
          <p:nvSpPr>
            <p:cNvPr id="14" name="Rectangle 13">
              <a:extLst>
                <a:ext uri="{FF2B5EF4-FFF2-40B4-BE49-F238E27FC236}">
                  <a16:creationId xmlns:a16="http://schemas.microsoft.com/office/drawing/2014/main" id="{EAF9995D-E0CB-FDB6-4801-D4075FE22EAA}"/>
                </a:ext>
              </a:extLst>
            </p:cNvPr>
            <p:cNvSpPr/>
            <p:nvPr/>
          </p:nvSpPr>
          <p:spPr>
            <a:xfrm>
              <a:off x="541338"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5" name="Rectangle 14">
              <a:extLst>
                <a:ext uri="{FF2B5EF4-FFF2-40B4-BE49-F238E27FC236}">
                  <a16:creationId xmlns:a16="http://schemas.microsoft.com/office/drawing/2014/main" id="{09B3C3EE-4CD3-5207-7991-74743A427F5B}"/>
                </a:ext>
              </a:extLst>
            </p:cNvPr>
            <p:cNvSpPr/>
            <p:nvPr/>
          </p:nvSpPr>
          <p:spPr>
            <a:xfrm>
              <a:off x="3577205"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6" name="Rectangle 15">
              <a:extLst>
                <a:ext uri="{FF2B5EF4-FFF2-40B4-BE49-F238E27FC236}">
                  <a16:creationId xmlns:a16="http://schemas.microsoft.com/office/drawing/2014/main" id="{E0A1A4A6-56C1-8107-10C7-440C264B8587}"/>
                </a:ext>
              </a:extLst>
            </p:cNvPr>
            <p:cNvSpPr/>
            <p:nvPr/>
          </p:nvSpPr>
          <p:spPr>
            <a:xfrm>
              <a:off x="6613072" y="5239603"/>
              <a:ext cx="2973335" cy="264457"/>
            </a:xfrm>
            <a:prstGeom prst="rect">
              <a:avLst/>
            </a:prstGeom>
            <a:grp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grpSp>
      <p:sp>
        <p:nvSpPr>
          <p:cNvPr id="17" name="Rectangle 16">
            <a:extLst>
              <a:ext uri="{FF2B5EF4-FFF2-40B4-BE49-F238E27FC236}">
                <a16:creationId xmlns:a16="http://schemas.microsoft.com/office/drawing/2014/main" id="{F25153BA-8F9F-7CA2-EBC0-72BDC9A21964}"/>
              </a:ext>
            </a:extLst>
          </p:cNvPr>
          <p:cNvSpPr/>
          <p:nvPr/>
        </p:nvSpPr>
        <p:spPr>
          <a:xfrm>
            <a:off x="541338" y="4719605"/>
            <a:ext cx="8834437" cy="264457"/>
          </a:xfrm>
          <a:prstGeom prst="rect">
            <a:avLst/>
          </a:prstGeom>
          <a:solidFill>
            <a:schemeClr val="bg1">
              <a:lumMod val="95000"/>
            </a:schemeClr>
          </a:solidFill>
          <a:ln w="9525" cap="rnd">
            <a:no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8" name="Rectangle 17">
            <a:extLst>
              <a:ext uri="{FF2B5EF4-FFF2-40B4-BE49-F238E27FC236}">
                <a16:creationId xmlns:a16="http://schemas.microsoft.com/office/drawing/2014/main" id="{15CB209F-5F2F-A11D-4E5D-AA417697BB67}"/>
              </a:ext>
            </a:extLst>
          </p:cNvPr>
          <p:cNvSpPr/>
          <p:nvPr/>
        </p:nvSpPr>
        <p:spPr>
          <a:xfrm>
            <a:off x="541338" y="2037508"/>
            <a:ext cx="8834437" cy="2376284"/>
          </a:xfrm>
          <a:prstGeom prst="rect">
            <a:avLst/>
          </a:prstGeom>
          <a:solidFill>
            <a:schemeClr val="bg2">
              <a:alpha val="30000"/>
            </a:schemeClr>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050">
              <a:solidFill>
                <a:schemeClr val="accent2"/>
              </a:solidFill>
            </a:endParaRPr>
          </a:p>
        </p:txBody>
      </p:sp>
      <p:sp>
        <p:nvSpPr>
          <p:cNvPr id="19" name="Rectangle 18">
            <a:extLst>
              <a:ext uri="{FF2B5EF4-FFF2-40B4-BE49-F238E27FC236}">
                <a16:creationId xmlns:a16="http://schemas.microsoft.com/office/drawing/2014/main" id="{3B9BBB4A-C9A2-6430-A637-C607641B879E}"/>
              </a:ext>
            </a:extLst>
          </p:cNvPr>
          <p:cNvSpPr/>
          <p:nvPr/>
        </p:nvSpPr>
        <p:spPr>
          <a:xfrm>
            <a:off x="664251" y="3821038"/>
            <a:ext cx="8493393" cy="508631"/>
          </a:xfrm>
          <a:prstGeom prst="rect">
            <a:avLst/>
          </a:prstGeom>
          <a:solidFill>
            <a:schemeClr val="bg1"/>
          </a:solidFill>
          <a:ln w="6350" cap="rnd">
            <a:solidFill>
              <a:schemeClr val="accent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20" name="Rectangle 19">
            <a:extLst>
              <a:ext uri="{FF2B5EF4-FFF2-40B4-BE49-F238E27FC236}">
                <a16:creationId xmlns:a16="http://schemas.microsoft.com/office/drawing/2014/main" id="{7D888320-0E18-203A-E510-EF16E30BC9DD}"/>
              </a:ext>
            </a:extLst>
          </p:cNvPr>
          <p:cNvSpPr/>
          <p:nvPr/>
        </p:nvSpPr>
        <p:spPr>
          <a:xfrm>
            <a:off x="622685" y="2369332"/>
            <a:ext cx="8534956" cy="508631"/>
          </a:xfrm>
          <a:prstGeom prst="rect">
            <a:avLst/>
          </a:prstGeom>
          <a:solidFill>
            <a:schemeClr val="bg1"/>
          </a:solidFill>
          <a:ln w="6350" cap="rnd">
            <a:solidFill>
              <a:schemeClr val="accent3"/>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endParaRPr lang="en-AU" sz="1050">
              <a:solidFill>
                <a:schemeClr val="bg2"/>
              </a:solidFill>
              <a:latin typeface="+mj-lt"/>
            </a:endParaRPr>
          </a:p>
        </p:txBody>
      </p:sp>
      <p:sp>
        <p:nvSpPr>
          <p:cNvPr id="21" name="Rectangle 20">
            <a:extLst>
              <a:ext uri="{FF2B5EF4-FFF2-40B4-BE49-F238E27FC236}">
                <a16:creationId xmlns:a16="http://schemas.microsoft.com/office/drawing/2014/main" id="{B687A427-5092-7EFF-F316-9AC0A942447D}"/>
              </a:ext>
            </a:extLst>
          </p:cNvPr>
          <p:cNvSpPr/>
          <p:nvPr/>
        </p:nvSpPr>
        <p:spPr>
          <a:xfrm>
            <a:off x="540001" y="4494383"/>
            <a:ext cx="8835774" cy="233609"/>
          </a:xfrm>
          <a:prstGeom prst="rect">
            <a:avLst/>
          </a:prstGeom>
          <a:solidFill>
            <a:schemeClr val="accent5">
              <a:alpha val="8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50" b="1">
                <a:solidFill>
                  <a:schemeClr val="bg1"/>
                </a:solidFill>
                <a:latin typeface="+mj-lt"/>
              </a:rPr>
              <a:t>DIGITAL ENABLERS</a:t>
            </a:r>
          </a:p>
        </p:txBody>
      </p:sp>
      <p:sp>
        <p:nvSpPr>
          <p:cNvPr id="23" name="Arrow: Pentagon 22">
            <a:extLst>
              <a:ext uri="{FF2B5EF4-FFF2-40B4-BE49-F238E27FC236}">
                <a16:creationId xmlns:a16="http://schemas.microsoft.com/office/drawing/2014/main" id="{BB16E547-9257-E504-25EC-868091A061C9}"/>
              </a:ext>
            </a:extLst>
          </p:cNvPr>
          <p:cNvSpPr/>
          <p:nvPr/>
        </p:nvSpPr>
        <p:spPr>
          <a:xfrm>
            <a:off x="8148286" y="3144619"/>
            <a:ext cx="1009358"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00">
                <a:solidFill>
                  <a:schemeClr val="tx2"/>
                </a:solidFill>
                <a:latin typeface="+mj-lt"/>
              </a:rPr>
              <a:t>NOTIFY </a:t>
            </a:r>
            <a:br>
              <a:rPr lang="en-AU" sz="1000">
                <a:solidFill>
                  <a:schemeClr val="tx2"/>
                </a:solidFill>
                <a:latin typeface="+mj-lt"/>
              </a:rPr>
            </a:br>
            <a:r>
              <a:rPr lang="en-AU" sz="1000">
                <a:solidFill>
                  <a:schemeClr val="tx2"/>
                </a:solidFill>
                <a:latin typeface="+mj-lt"/>
              </a:rPr>
              <a:t>&amp; ISSUE</a:t>
            </a:r>
          </a:p>
        </p:txBody>
      </p:sp>
      <p:sp>
        <p:nvSpPr>
          <p:cNvPr id="24" name="Isosceles Triangle 23">
            <a:extLst>
              <a:ext uri="{FF2B5EF4-FFF2-40B4-BE49-F238E27FC236}">
                <a16:creationId xmlns:a16="http://schemas.microsoft.com/office/drawing/2014/main" id="{60E2EE4E-2A9E-8A65-90ED-225AB17578F2}"/>
              </a:ext>
            </a:extLst>
          </p:cNvPr>
          <p:cNvSpPr/>
          <p:nvPr/>
        </p:nvSpPr>
        <p:spPr>
          <a:xfrm rot="5400000">
            <a:off x="1812838"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5" name="Arrow: Pentagon 24">
            <a:extLst>
              <a:ext uri="{FF2B5EF4-FFF2-40B4-BE49-F238E27FC236}">
                <a16:creationId xmlns:a16="http://schemas.microsoft.com/office/drawing/2014/main" id="{E4F2E694-F08B-0C40-93B6-85253BB90313}"/>
              </a:ext>
            </a:extLst>
          </p:cNvPr>
          <p:cNvSpPr/>
          <p:nvPr/>
        </p:nvSpPr>
        <p:spPr>
          <a:xfrm>
            <a:off x="849429"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INFORM</a:t>
            </a:r>
          </a:p>
        </p:txBody>
      </p:sp>
      <p:sp>
        <p:nvSpPr>
          <p:cNvPr id="26" name="Oval 25">
            <a:extLst>
              <a:ext uri="{FF2B5EF4-FFF2-40B4-BE49-F238E27FC236}">
                <a16:creationId xmlns:a16="http://schemas.microsoft.com/office/drawing/2014/main" id="{7B4EB1AA-8E53-AB47-57C1-88C8B687B1E3}"/>
              </a:ext>
            </a:extLst>
          </p:cNvPr>
          <p:cNvSpPr/>
          <p:nvPr/>
        </p:nvSpPr>
        <p:spPr>
          <a:xfrm>
            <a:off x="654880" y="3137019"/>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7" name="Oval 26">
            <a:extLst>
              <a:ext uri="{FF2B5EF4-FFF2-40B4-BE49-F238E27FC236}">
                <a16:creationId xmlns:a16="http://schemas.microsoft.com/office/drawing/2014/main" id="{79CACB5F-1A6E-86B2-F37B-4B4689103AC2}"/>
              </a:ext>
            </a:extLst>
          </p:cNvPr>
          <p:cNvSpPr/>
          <p:nvPr/>
        </p:nvSpPr>
        <p:spPr>
          <a:xfrm>
            <a:off x="693963" y="3176102"/>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8" name="Isosceles Triangle 27">
            <a:extLst>
              <a:ext uri="{FF2B5EF4-FFF2-40B4-BE49-F238E27FC236}">
                <a16:creationId xmlns:a16="http://schemas.microsoft.com/office/drawing/2014/main" id="{31D888B5-ED9B-2C8F-EEE1-DCAC58821BA2}"/>
              </a:ext>
            </a:extLst>
          </p:cNvPr>
          <p:cNvSpPr/>
          <p:nvPr/>
        </p:nvSpPr>
        <p:spPr>
          <a:xfrm rot="5400000">
            <a:off x="1756947" y="3276058"/>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9" name="Isosceles Triangle 28">
            <a:extLst>
              <a:ext uri="{FF2B5EF4-FFF2-40B4-BE49-F238E27FC236}">
                <a16:creationId xmlns:a16="http://schemas.microsoft.com/office/drawing/2014/main" id="{0AEDAF94-8125-C721-3B33-4B153645739F}"/>
              </a:ext>
            </a:extLst>
          </p:cNvPr>
          <p:cNvSpPr/>
          <p:nvPr/>
        </p:nvSpPr>
        <p:spPr>
          <a:xfrm rot="5400000">
            <a:off x="4735034"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0" name="Arrow: Pentagon 29">
            <a:extLst>
              <a:ext uri="{FF2B5EF4-FFF2-40B4-BE49-F238E27FC236}">
                <a16:creationId xmlns:a16="http://schemas.microsoft.com/office/drawing/2014/main" id="{4FA5BB2F-53E4-CAF0-26D9-88C183D00991}"/>
              </a:ext>
            </a:extLst>
          </p:cNvPr>
          <p:cNvSpPr/>
          <p:nvPr/>
        </p:nvSpPr>
        <p:spPr>
          <a:xfrm>
            <a:off x="3766188"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bIns="36000" rtlCol="0" anchor="ctr"/>
          <a:lstStyle/>
          <a:p>
            <a:pPr>
              <a:lnSpc>
                <a:spcPct val="90000"/>
              </a:lnSpc>
            </a:pPr>
            <a:r>
              <a:rPr lang="en-AU" sz="1000">
                <a:solidFill>
                  <a:schemeClr val="tx2"/>
                </a:solidFill>
                <a:latin typeface="+mj-lt"/>
              </a:rPr>
              <a:t>REVIEW &amp; STREAM</a:t>
            </a:r>
          </a:p>
        </p:txBody>
      </p:sp>
      <p:sp>
        <p:nvSpPr>
          <p:cNvPr id="31" name="Isosceles Triangle 30">
            <a:extLst>
              <a:ext uri="{FF2B5EF4-FFF2-40B4-BE49-F238E27FC236}">
                <a16:creationId xmlns:a16="http://schemas.microsoft.com/office/drawing/2014/main" id="{DB1E0FEF-391B-8AA0-7FBB-F757C51BC489}"/>
              </a:ext>
            </a:extLst>
          </p:cNvPr>
          <p:cNvSpPr/>
          <p:nvPr/>
        </p:nvSpPr>
        <p:spPr>
          <a:xfrm rot="5400000">
            <a:off x="4681123"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2" name="Isosceles Triangle 31">
            <a:extLst>
              <a:ext uri="{FF2B5EF4-FFF2-40B4-BE49-F238E27FC236}">
                <a16:creationId xmlns:a16="http://schemas.microsoft.com/office/drawing/2014/main" id="{ABE17745-9B55-FE52-2F31-C5D4A581F2B8}"/>
              </a:ext>
            </a:extLst>
          </p:cNvPr>
          <p:cNvSpPr/>
          <p:nvPr/>
        </p:nvSpPr>
        <p:spPr>
          <a:xfrm rot="5400000">
            <a:off x="6200010"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3" name="Arrow: Pentagon 32">
            <a:extLst>
              <a:ext uri="{FF2B5EF4-FFF2-40B4-BE49-F238E27FC236}">
                <a16:creationId xmlns:a16="http://schemas.microsoft.com/office/drawing/2014/main" id="{C6C1F4BB-C69D-B4E9-0FAA-E0D7C4995223}"/>
              </a:ext>
            </a:extLst>
          </p:cNvPr>
          <p:cNvSpPr/>
          <p:nvPr/>
        </p:nvSpPr>
        <p:spPr>
          <a:xfrm>
            <a:off x="5232554"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ASSESS</a:t>
            </a:r>
          </a:p>
        </p:txBody>
      </p:sp>
      <p:sp>
        <p:nvSpPr>
          <p:cNvPr id="34" name="Isosceles Triangle 33">
            <a:extLst>
              <a:ext uri="{FF2B5EF4-FFF2-40B4-BE49-F238E27FC236}">
                <a16:creationId xmlns:a16="http://schemas.microsoft.com/office/drawing/2014/main" id="{181F88CF-570D-DDF0-269E-BB6FED43AC89}"/>
              </a:ext>
            </a:extLst>
          </p:cNvPr>
          <p:cNvSpPr/>
          <p:nvPr/>
        </p:nvSpPr>
        <p:spPr>
          <a:xfrm rot="5400000">
            <a:off x="6152735"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5" name="Isosceles Triangle 34">
            <a:extLst>
              <a:ext uri="{FF2B5EF4-FFF2-40B4-BE49-F238E27FC236}">
                <a16:creationId xmlns:a16="http://schemas.microsoft.com/office/drawing/2014/main" id="{88C58504-7FC8-708D-3728-015E9999795A}"/>
              </a:ext>
            </a:extLst>
          </p:cNvPr>
          <p:cNvSpPr/>
          <p:nvPr/>
        </p:nvSpPr>
        <p:spPr>
          <a:xfrm rot="5400000">
            <a:off x="7662169"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36" name="Arrow: Pentagon 35">
            <a:extLst>
              <a:ext uri="{FF2B5EF4-FFF2-40B4-BE49-F238E27FC236}">
                <a16:creationId xmlns:a16="http://schemas.microsoft.com/office/drawing/2014/main" id="{D755DA63-4EEA-5225-6B1A-A71443D501D2}"/>
              </a:ext>
            </a:extLst>
          </p:cNvPr>
          <p:cNvSpPr/>
          <p:nvPr/>
        </p:nvSpPr>
        <p:spPr>
          <a:xfrm>
            <a:off x="6691543"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324000" tIns="36000" bIns="36000" rtlCol="0" anchor="ctr"/>
          <a:lstStyle/>
          <a:p>
            <a:r>
              <a:rPr lang="en-AU" sz="1000">
                <a:solidFill>
                  <a:schemeClr val="tx2"/>
                </a:solidFill>
                <a:latin typeface="+mj-lt"/>
              </a:rPr>
              <a:t>DECIDE</a:t>
            </a:r>
          </a:p>
        </p:txBody>
      </p:sp>
      <p:sp>
        <p:nvSpPr>
          <p:cNvPr id="37" name="Isosceles Triangle 36">
            <a:extLst>
              <a:ext uri="{FF2B5EF4-FFF2-40B4-BE49-F238E27FC236}">
                <a16:creationId xmlns:a16="http://schemas.microsoft.com/office/drawing/2014/main" id="{516A949D-557F-E70E-7A59-1EF3F7200525}"/>
              </a:ext>
            </a:extLst>
          </p:cNvPr>
          <p:cNvSpPr/>
          <p:nvPr/>
        </p:nvSpPr>
        <p:spPr>
          <a:xfrm rot="5400000">
            <a:off x="7611872" y="3276058"/>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38" name="Group 37">
            <a:extLst>
              <a:ext uri="{FF2B5EF4-FFF2-40B4-BE49-F238E27FC236}">
                <a16:creationId xmlns:a16="http://schemas.microsoft.com/office/drawing/2014/main" id="{ABABB766-2077-FFF3-B77C-6ED15DB17E28}"/>
              </a:ext>
            </a:extLst>
          </p:cNvPr>
          <p:cNvGrpSpPr/>
          <p:nvPr/>
        </p:nvGrpSpPr>
        <p:grpSpPr>
          <a:xfrm>
            <a:off x="3567050" y="3137019"/>
            <a:ext cx="390829" cy="390829"/>
            <a:chOff x="722538" y="2874633"/>
            <a:chExt cx="360000" cy="360000"/>
          </a:xfrm>
        </p:grpSpPr>
        <p:sp>
          <p:nvSpPr>
            <p:cNvPr id="39" name="Oval 38">
              <a:extLst>
                <a:ext uri="{FF2B5EF4-FFF2-40B4-BE49-F238E27FC236}">
                  <a16:creationId xmlns:a16="http://schemas.microsoft.com/office/drawing/2014/main" id="{C0A1F506-37F8-DFA8-905D-E16E8959776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0" name="Oval 39">
              <a:extLst>
                <a:ext uri="{FF2B5EF4-FFF2-40B4-BE49-F238E27FC236}">
                  <a16:creationId xmlns:a16="http://schemas.microsoft.com/office/drawing/2014/main" id="{72F1EE07-A74E-710F-E5CF-B38798FE2B6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sp>
        <p:nvSpPr>
          <p:cNvPr id="41" name="Oval 40">
            <a:extLst>
              <a:ext uri="{FF2B5EF4-FFF2-40B4-BE49-F238E27FC236}">
                <a16:creationId xmlns:a16="http://schemas.microsoft.com/office/drawing/2014/main" id="{78836519-540E-BF1B-EE0C-7BC6E70F9290}"/>
              </a:ext>
            </a:extLst>
          </p:cNvPr>
          <p:cNvSpPr/>
          <p:nvPr/>
        </p:nvSpPr>
        <p:spPr>
          <a:xfrm>
            <a:off x="5033416" y="3137019"/>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2" name="Oval 41">
            <a:extLst>
              <a:ext uri="{FF2B5EF4-FFF2-40B4-BE49-F238E27FC236}">
                <a16:creationId xmlns:a16="http://schemas.microsoft.com/office/drawing/2014/main" id="{E8E67692-7C7E-344F-FB92-669C1A1BCA13}"/>
              </a:ext>
            </a:extLst>
          </p:cNvPr>
          <p:cNvSpPr/>
          <p:nvPr/>
        </p:nvSpPr>
        <p:spPr>
          <a:xfrm>
            <a:off x="5072499" y="3176102"/>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43" name="Group 42">
            <a:extLst>
              <a:ext uri="{FF2B5EF4-FFF2-40B4-BE49-F238E27FC236}">
                <a16:creationId xmlns:a16="http://schemas.microsoft.com/office/drawing/2014/main" id="{69928E40-B730-41E0-506F-D29C7B0D79FD}"/>
              </a:ext>
            </a:extLst>
          </p:cNvPr>
          <p:cNvGrpSpPr/>
          <p:nvPr/>
        </p:nvGrpSpPr>
        <p:grpSpPr>
          <a:xfrm>
            <a:off x="6490712" y="3137019"/>
            <a:ext cx="390829" cy="390829"/>
            <a:chOff x="722538" y="2874633"/>
            <a:chExt cx="360000" cy="360000"/>
          </a:xfrm>
        </p:grpSpPr>
        <p:sp>
          <p:nvSpPr>
            <p:cNvPr id="44" name="Oval 43">
              <a:extLst>
                <a:ext uri="{FF2B5EF4-FFF2-40B4-BE49-F238E27FC236}">
                  <a16:creationId xmlns:a16="http://schemas.microsoft.com/office/drawing/2014/main" id="{A7E94126-9232-DAD9-081D-A0E5884354BB}"/>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5" name="Oval 44">
              <a:extLst>
                <a:ext uri="{FF2B5EF4-FFF2-40B4-BE49-F238E27FC236}">
                  <a16:creationId xmlns:a16="http://schemas.microsoft.com/office/drawing/2014/main" id="{F90F67A1-E858-F725-4710-1A067B4ADC48}"/>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46" name="Group 45">
            <a:extLst>
              <a:ext uri="{FF2B5EF4-FFF2-40B4-BE49-F238E27FC236}">
                <a16:creationId xmlns:a16="http://schemas.microsoft.com/office/drawing/2014/main" id="{DB029C23-48B3-6E1E-113F-E0E503B0A08E}"/>
              </a:ext>
            </a:extLst>
          </p:cNvPr>
          <p:cNvGrpSpPr/>
          <p:nvPr/>
        </p:nvGrpSpPr>
        <p:grpSpPr>
          <a:xfrm>
            <a:off x="7952213" y="3137019"/>
            <a:ext cx="390829" cy="390829"/>
            <a:chOff x="722538" y="2874633"/>
            <a:chExt cx="360000" cy="360000"/>
          </a:xfrm>
        </p:grpSpPr>
        <p:sp>
          <p:nvSpPr>
            <p:cNvPr id="47" name="Oval 46">
              <a:extLst>
                <a:ext uri="{FF2B5EF4-FFF2-40B4-BE49-F238E27FC236}">
                  <a16:creationId xmlns:a16="http://schemas.microsoft.com/office/drawing/2014/main" id="{3ED089C0-DF1F-ACDA-0A16-5A63A556336D}"/>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48" name="Oval 47">
              <a:extLst>
                <a:ext uri="{FF2B5EF4-FFF2-40B4-BE49-F238E27FC236}">
                  <a16:creationId xmlns:a16="http://schemas.microsoft.com/office/drawing/2014/main" id="{7D3C8214-931A-A0DC-FD20-0C8D5BAED4D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49" name="Group 5">
            <a:extLst>
              <a:ext uri="{FF2B5EF4-FFF2-40B4-BE49-F238E27FC236}">
                <a16:creationId xmlns:a16="http://schemas.microsoft.com/office/drawing/2014/main" id="{7745C32A-38F1-FBEA-217E-DB093B5D3043}"/>
              </a:ext>
            </a:extLst>
          </p:cNvPr>
          <p:cNvGrpSpPr>
            <a:grpSpLocks noChangeAspect="1"/>
          </p:cNvGrpSpPr>
          <p:nvPr/>
        </p:nvGrpSpPr>
        <p:grpSpPr bwMode="auto">
          <a:xfrm>
            <a:off x="742155" y="3220336"/>
            <a:ext cx="217278" cy="216000"/>
            <a:chOff x="3163" y="2182"/>
            <a:chExt cx="340" cy="338"/>
          </a:xfrm>
          <a:solidFill>
            <a:schemeClr val="tx2"/>
          </a:solidFill>
        </p:grpSpPr>
        <p:sp>
          <p:nvSpPr>
            <p:cNvPr id="50" name="Freeform 6">
              <a:extLst>
                <a:ext uri="{FF2B5EF4-FFF2-40B4-BE49-F238E27FC236}">
                  <a16:creationId xmlns:a16="http://schemas.microsoft.com/office/drawing/2014/main" id="{F9D7B86F-C7A9-B7E1-EE01-2910C7DCBD98}"/>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1" name="Freeform 7">
              <a:extLst>
                <a:ext uri="{FF2B5EF4-FFF2-40B4-BE49-F238E27FC236}">
                  <a16:creationId xmlns:a16="http://schemas.microsoft.com/office/drawing/2014/main" id="{2595C420-9AEB-3512-597C-8DDE85001B17}"/>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52" name="Freeform 8">
              <a:extLst>
                <a:ext uri="{FF2B5EF4-FFF2-40B4-BE49-F238E27FC236}">
                  <a16:creationId xmlns:a16="http://schemas.microsoft.com/office/drawing/2014/main" id="{0DD611B9-4567-493F-65F6-C4B2077CCFA0}"/>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53" name="Isosceles Triangle 52">
            <a:extLst>
              <a:ext uri="{FF2B5EF4-FFF2-40B4-BE49-F238E27FC236}">
                <a16:creationId xmlns:a16="http://schemas.microsoft.com/office/drawing/2014/main" id="{60EE111C-C06B-2F67-6D15-0A088794DB88}"/>
              </a:ext>
            </a:extLst>
          </p:cNvPr>
          <p:cNvSpPr/>
          <p:nvPr/>
        </p:nvSpPr>
        <p:spPr>
          <a:xfrm rot="5400000">
            <a:off x="3278888" y="3262179"/>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4" name="Arrow: Pentagon 53">
            <a:extLst>
              <a:ext uri="{FF2B5EF4-FFF2-40B4-BE49-F238E27FC236}">
                <a16:creationId xmlns:a16="http://schemas.microsoft.com/office/drawing/2014/main" id="{782E4447-5414-2BF5-14F2-A57AD6C7391E}"/>
              </a:ext>
            </a:extLst>
          </p:cNvPr>
          <p:cNvSpPr/>
          <p:nvPr/>
        </p:nvSpPr>
        <p:spPr>
          <a:xfrm>
            <a:off x="2309927" y="3144619"/>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APPLY</a:t>
            </a:r>
          </a:p>
        </p:txBody>
      </p:sp>
      <p:sp>
        <p:nvSpPr>
          <p:cNvPr id="55" name="Isosceles Triangle 54">
            <a:extLst>
              <a:ext uri="{FF2B5EF4-FFF2-40B4-BE49-F238E27FC236}">
                <a16:creationId xmlns:a16="http://schemas.microsoft.com/office/drawing/2014/main" id="{610CA40F-A9E9-E631-A81B-8070E064AE0A}"/>
              </a:ext>
            </a:extLst>
          </p:cNvPr>
          <p:cNvSpPr/>
          <p:nvPr/>
        </p:nvSpPr>
        <p:spPr>
          <a:xfrm rot="5400000">
            <a:off x="3225117" y="3276058"/>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56" name="Group 55">
            <a:extLst>
              <a:ext uri="{FF2B5EF4-FFF2-40B4-BE49-F238E27FC236}">
                <a16:creationId xmlns:a16="http://schemas.microsoft.com/office/drawing/2014/main" id="{8375FB57-17C3-5E09-E40C-1EEB9BA6E67C}"/>
              </a:ext>
            </a:extLst>
          </p:cNvPr>
          <p:cNvGrpSpPr/>
          <p:nvPr/>
        </p:nvGrpSpPr>
        <p:grpSpPr>
          <a:xfrm>
            <a:off x="2120115" y="3137019"/>
            <a:ext cx="390829" cy="390829"/>
            <a:chOff x="722538" y="2874633"/>
            <a:chExt cx="360000" cy="360000"/>
          </a:xfrm>
        </p:grpSpPr>
        <p:sp>
          <p:nvSpPr>
            <p:cNvPr id="57" name="Oval 56">
              <a:extLst>
                <a:ext uri="{FF2B5EF4-FFF2-40B4-BE49-F238E27FC236}">
                  <a16:creationId xmlns:a16="http://schemas.microsoft.com/office/drawing/2014/main" id="{6320B4C3-DB86-A181-C74B-4629AEE7989E}"/>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58" name="Oval 57">
              <a:extLst>
                <a:ext uri="{FF2B5EF4-FFF2-40B4-BE49-F238E27FC236}">
                  <a16:creationId xmlns:a16="http://schemas.microsoft.com/office/drawing/2014/main" id="{18658283-D0EB-98F3-1B6B-F2F4769D5A8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59" name="Group 58">
            <a:extLst>
              <a:ext uri="{FF2B5EF4-FFF2-40B4-BE49-F238E27FC236}">
                <a16:creationId xmlns:a16="http://schemas.microsoft.com/office/drawing/2014/main" id="{9C9CEE8A-6427-FD80-0AF2-95A95F32DFDE}"/>
              </a:ext>
            </a:extLst>
          </p:cNvPr>
          <p:cNvGrpSpPr>
            <a:grpSpLocks noChangeAspect="1"/>
          </p:cNvGrpSpPr>
          <p:nvPr/>
        </p:nvGrpSpPr>
        <p:grpSpPr>
          <a:xfrm>
            <a:off x="2217310" y="3241273"/>
            <a:ext cx="190292" cy="179360"/>
            <a:chOff x="9502776" y="4360863"/>
            <a:chExt cx="496888" cy="468313"/>
          </a:xfrm>
          <a:solidFill>
            <a:schemeClr val="tx2"/>
          </a:solidFill>
        </p:grpSpPr>
        <p:sp>
          <p:nvSpPr>
            <p:cNvPr id="60" name="Freeform 6">
              <a:extLst>
                <a:ext uri="{FF2B5EF4-FFF2-40B4-BE49-F238E27FC236}">
                  <a16:creationId xmlns:a16="http://schemas.microsoft.com/office/drawing/2014/main" id="{67068F2D-1EE5-32EF-1DAF-7D407D6D16F4}"/>
                </a:ext>
              </a:extLst>
            </p:cNvPr>
            <p:cNvSpPr>
              <a:spLocks/>
            </p:cNvSpPr>
            <p:nvPr/>
          </p:nvSpPr>
          <p:spPr bwMode="auto">
            <a:xfrm>
              <a:off x="9580563" y="4600575"/>
              <a:ext cx="336550" cy="19050"/>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1" name="Freeform 7">
              <a:extLst>
                <a:ext uri="{FF2B5EF4-FFF2-40B4-BE49-F238E27FC236}">
                  <a16:creationId xmlns:a16="http://schemas.microsoft.com/office/drawing/2014/main" id="{4F60E4AE-E6FA-6ED8-85C6-39A5334E81ED}"/>
                </a:ext>
              </a:extLst>
            </p:cNvPr>
            <p:cNvSpPr>
              <a:spLocks noEditPoints="1"/>
            </p:cNvSpPr>
            <p:nvPr/>
          </p:nvSpPr>
          <p:spPr bwMode="auto">
            <a:xfrm>
              <a:off x="9580563" y="4441825"/>
              <a:ext cx="152400" cy="123825"/>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2" name="Freeform 8">
              <a:extLst>
                <a:ext uri="{FF2B5EF4-FFF2-40B4-BE49-F238E27FC236}">
                  <a16:creationId xmlns:a16="http://schemas.microsoft.com/office/drawing/2014/main" id="{A3B4FBB9-2523-0CEE-2761-559CC5C3BA54}"/>
                </a:ext>
              </a:extLst>
            </p:cNvPr>
            <p:cNvSpPr>
              <a:spLocks/>
            </p:cNvSpPr>
            <p:nvPr/>
          </p:nvSpPr>
          <p:spPr bwMode="auto">
            <a:xfrm>
              <a:off x="9794876" y="4548188"/>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3" name="Freeform 9">
              <a:extLst>
                <a:ext uri="{FF2B5EF4-FFF2-40B4-BE49-F238E27FC236}">
                  <a16:creationId xmlns:a16="http://schemas.microsoft.com/office/drawing/2014/main" id="{E4895726-8407-65E0-6E06-3F386563C04E}"/>
                </a:ext>
              </a:extLst>
            </p:cNvPr>
            <p:cNvSpPr>
              <a:spLocks/>
            </p:cNvSpPr>
            <p:nvPr/>
          </p:nvSpPr>
          <p:spPr bwMode="auto">
            <a:xfrm>
              <a:off x="9794876" y="4441825"/>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4" name="Freeform 10">
              <a:extLst>
                <a:ext uri="{FF2B5EF4-FFF2-40B4-BE49-F238E27FC236}">
                  <a16:creationId xmlns:a16="http://schemas.microsoft.com/office/drawing/2014/main" id="{81695AF6-4460-264B-E5B7-AAEF1DA9BCEF}"/>
                </a:ext>
              </a:extLst>
            </p:cNvPr>
            <p:cNvSpPr>
              <a:spLocks/>
            </p:cNvSpPr>
            <p:nvPr/>
          </p:nvSpPr>
          <p:spPr bwMode="auto">
            <a:xfrm>
              <a:off x="9794876" y="4494213"/>
              <a:ext cx="122238" cy="20638"/>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5" name="Freeform 11">
              <a:extLst>
                <a:ext uri="{FF2B5EF4-FFF2-40B4-BE49-F238E27FC236}">
                  <a16:creationId xmlns:a16="http://schemas.microsoft.com/office/drawing/2014/main" id="{E6C498F5-FD14-68B3-1BEA-F20D30C94DA5}"/>
                </a:ext>
              </a:extLst>
            </p:cNvPr>
            <p:cNvSpPr>
              <a:spLocks noEditPoints="1"/>
            </p:cNvSpPr>
            <p:nvPr/>
          </p:nvSpPr>
          <p:spPr bwMode="auto">
            <a:xfrm>
              <a:off x="9502776" y="4360863"/>
              <a:ext cx="496888" cy="468313"/>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6" name="Freeform 12">
              <a:extLst>
                <a:ext uri="{FF2B5EF4-FFF2-40B4-BE49-F238E27FC236}">
                  <a16:creationId xmlns:a16="http://schemas.microsoft.com/office/drawing/2014/main" id="{62279EF9-E88F-4EA9-1114-0DD67C5535E3}"/>
                </a:ext>
              </a:extLst>
            </p:cNvPr>
            <p:cNvSpPr>
              <a:spLocks noEditPoints="1"/>
            </p:cNvSpPr>
            <p:nvPr/>
          </p:nvSpPr>
          <p:spPr bwMode="auto">
            <a:xfrm>
              <a:off x="9580563" y="4637088"/>
              <a:ext cx="336550" cy="13811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67" name="Group 66">
            <a:extLst>
              <a:ext uri="{FF2B5EF4-FFF2-40B4-BE49-F238E27FC236}">
                <a16:creationId xmlns:a16="http://schemas.microsoft.com/office/drawing/2014/main" id="{61BC06DB-EA8C-B9C5-B8F1-02B813DF3FA9}"/>
              </a:ext>
            </a:extLst>
          </p:cNvPr>
          <p:cNvGrpSpPr>
            <a:grpSpLocks noChangeAspect="1"/>
          </p:cNvGrpSpPr>
          <p:nvPr/>
        </p:nvGrpSpPr>
        <p:grpSpPr>
          <a:xfrm>
            <a:off x="3654461" y="3212825"/>
            <a:ext cx="210796" cy="210796"/>
            <a:chOff x="6107113" y="1108075"/>
            <a:chExt cx="542925" cy="542925"/>
          </a:xfrm>
          <a:solidFill>
            <a:schemeClr val="tx2"/>
          </a:solidFill>
        </p:grpSpPr>
        <p:sp>
          <p:nvSpPr>
            <p:cNvPr id="68" name="Freeform 129">
              <a:extLst>
                <a:ext uri="{FF2B5EF4-FFF2-40B4-BE49-F238E27FC236}">
                  <a16:creationId xmlns:a16="http://schemas.microsoft.com/office/drawing/2014/main" id="{0B574F99-7DE8-17DD-8819-85482353A9DE}"/>
                </a:ext>
              </a:extLst>
            </p:cNvPr>
            <p:cNvSpPr>
              <a:spLocks noEditPoints="1"/>
            </p:cNvSpPr>
            <p:nvPr/>
          </p:nvSpPr>
          <p:spPr bwMode="auto">
            <a:xfrm>
              <a:off x="6107113" y="1108075"/>
              <a:ext cx="542925" cy="542925"/>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69" name="Freeform 130">
              <a:extLst>
                <a:ext uri="{FF2B5EF4-FFF2-40B4-BE49-F238E27FC236}">
                  <a16:creationId xmlns:a16="http://schemas.microsoft.com/office/drawing/2014/main" id="{B570C572-4445-280A-C198-C8C12991C9F9}"/>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nvGrpSpPr>
          <p:cNvPr id="70" name="Group 69">
            <a:extLst>
              <a:ext uri="{FF2B5EF4-FFF2-40B4-BE49-F238E27FC236}">
                <a16:creationId xmlns:a16="http://schemas.microsoft.com/office/drawing/2014/main" id="{AE86E78F-EDD9-645C-4861-D0AE6C6526D9}"/>
              </a:ext>
            </a:extLst>
          </p:cNvPr>
          <p:cNvGrpSpPr>
            <a:grpSpLocks noChangeAspect="1"/>
          </p:cNvGrpSpPr>
          <p:nvPr/>
        </p:nvGrpSpPr>
        <p:grpSpPr>
          <a:xfrm>
            <a:off x="5151704" y="3225642"/>
            <a:ext cx="162076" cy="200370"/>
            <a:chOff x="5126038" y="3305175"/>
            <a:chExt cx="436562" cy="539750"/>
          </a:xfrm>
          <a:solidFill>
            <a:schemeClr val="tx2"/>
          </a:solidFill>
        </p:grpSpPr>
        <p:sp>
          <p:nvSpPr>
            <p:cNvPr id="71" name="Freeform 34">
              <a:extLst>
                <a:ext uri="{FF2B5EF4-FFF2-40B4-BE49-F238E27FC236}">
                  <a16:creationId xmlns:a16="http://schemas.microsoft.com/office/drawing/2014/main" id="{941E5C09-CDA2-4693-C0C3-63080458AF56}"/>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2" name="Freeform 35">
              <a:extLst>
                <a:ext uri="{FF2B5EF4-FFF2-40B4-BE49-F238E27FC236}">
                  <a16:creationId xmlns:a16="http://schemas.microsoft.com/office/drawing/2014/main" id="{47BEA519-91AD-A625-1E3C-DC2D8BEB8459}"/>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3" name="Freeform 36">
              <a:extLst>
                <a:ext uri="{FF2B5EF4-FFF2-40B4-BE49-F238E27FC236}">
                  <a16:creationId xmlns:a16="http://schemas.microsoft.com/office/drawing/2014/main" id="{5EF5AD41-B025-0F6A-03F8-62440731CAE4}"/>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4" name="Freeform 37">
              <a:extLst>
                <a:ext uri="{FF2B5EF4-FFF2-40B4-BE49-F238E27FC236}">
                  <a16:creationId xmlns:a16="http://schemas.microsoft.com/office/drawing/2014/main" id="{8C43EAF8-D815-24E2-B917-6AF4E8DE0FBE}"/>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5" name="Freeform 38">
              <a:extLst>
                <a:ext uri="{FF2B5EF4-FFF2-40B4-BE49-F238E27FC236}">
                  <a16:creationId xmlns:a16="http://schemas.microsoft.com/office/drawing/2014/main" id="{28AC7257-A71D-0F70-0F5E-53B4A6975F93}"/>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6" name="Freeform 39">
              <a:extLst>
                <a:ext uri="{FF2B5EF4-FFF2-40B4-BE49-F238E27FC236}">
                  <a16:creationId xmlns:a16="http://schemas.microsoft.com/office/drawing/2014/main" id="{9113436D-A21E-60E5-49E6-93F8381C016F}"/>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77" name="Freeform 40">
              <a:extLst>
                <a:ext uri="{FF2B5EF4-FFF2-40B4-BE49-F238E27FC236}">
                  <a16:creationId xmlns:a16="http://schemas.microsoft.com/office/drawing/2014/main" id="{BC8D102B-94E3-3BE1-09F8-E115D998C7F8}"/>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78" name="Freeform 23">
            <a:extLst>
              <a:ext uri="{FF2B5EF4-FFF2-40B4-BE49-F238E27FC236}">
                <a16:creationId xmlns:a16="http://schemas.microsoft.com/office/drawing/2014/main" id="{6EE5DA72-413A-2F43-DF5E-704EC24D9B34}"/>
              </a:ext>
            </a:extLst>
          </p:cNvPr>
          <p:cNvSpPr>
            <a:spLocks noChangeAspect="1" noEditPoints="1"/>
          </p:cNvSpPr>
          <p:nvPr/>
        </p:nvSpPr>
        <p:spPr bwMode="auto">
          <a:xfrm>
            <a:off x="6623791" y="3269169"/>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a:p>
        </p:txBody>
      </p:sp>
      <p:sp>
        <p:nvSpPr>
          <p:cNvPr id="79" name="Oval 78">
            <a:extLst>
              <a:ext uri="{FF2B5EF4-FFF2-40B4-BE49-F238E27FC236}">
                <a16:creationId xmlns:a16="http://schemas.microsoft.com/office/drawing/2014/main" id="{BECBD121-7AE9-23C3-3003-20583CFB4503}"/>
              </a:ext>
            </a:extLst>
          </p:cNvPr>
          <p:cNvSpPr/>
          <p:nvPr/>
        </p:nvSpPr>
        <p:spPr>
          <a:xfrm>
            <a:off x="6573894" y="3220200"/>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80" name="Group 79">
            <a:extLst>
              <a:ext uri="{FF2B5EF4-FFF2-40B4-BE49-F238E27FC236}">
                <a16:creationId xmlns:a16="http://schemas.microsoft.com/office/drawing/2014/main" id="{2E24CA78-EEEC-F63D-A00C-26B170259CF7}"/>
              </a:ext>
            </a:extLst>
          </p:cNvPr>
          <p:cNvGrpSpPr>
            <a:grpSpLocks noChangeAspect="1"/>
          </p:cNvGrpSpPr>
          <p:nvPr/>
        </p:nvGrpSpPr>
        <p:grpSpPr>
          <a:xfrm>
            <a:off x="8045406" y="3245548"/>
            <a:ext cx="204441" cy="158141"/>
            <a:chOff x="8389938" y="1176338"/>
            <a:chExt cx="539751" cy="417513"/>
          </a:xfrm>
          <a:solidFill>
            <a:schemeClr val="tx2"/>
          </a:solidFill>
        </p:grpSpPr>
        <p:sp>
          <p:nvSpPr>
            <p:cNvPr id="81" name="Freeform 23">
              <a:extLst>
                <a:ext uri="{FF2B5EF4-FFF2-40B4-BE49-F238E27FC236}">
                  <a16:creationId xmlns:a16="http://schemas.microsoft.com/office/drawing/2014/main" id="{959619A0-F48A-41F0-9D8D-128E013C194C}"/>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82" name="Freeform 24">
              <a:extLst>
                <a:ext uri="{FF2B5EF4-FFF2-40B4-BE49-F238E27FC236}">
                  <a16:creationId xmlns:a16="http://schemas.microsoft.com/office/drawing/2014/main" id="{DD142AEF-8FAD-2529-D169-4F4108BF8CCD}"/>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83" name="TextBox 82">
            <a:extLst>
              <a:ext uri="{FF2B5EF4-FFF2-40B4-BE49-F238E27FC236}">
                <a16:creationId xmlns:a16="http://schemas.microsoft.com/office/drawing/2014/main" id="{9C06DB95-A67F-873A-8E07-B0B91BF85F75}"/>
              </a:ext>
            </a:extLst>
          </p:cNvPr>
          <p:cNvSpPr txBox="1">
            <a:spLocks/>
          </p:cNvSpPr>
          <p:nvPr/>
        </p:nvSpPr>
        <p:spPr>
          <a:xfrm>
            <a:off x="4623736" y="2391062"/>
            <a:ext cx="754769" cy="416363"/>
          </a:xfrm>
          <a:prstGeom prst="rect">
            <a:avLst/>
          </a:prstGeom>
          <a:noFill/>
        </p:spPr>
        <p:txBody>
          <a:bodyPr wrap="none" rtlCol="0" anchor="ctr">
            <a:noAutofit/>
          </a:bodyPr>
          <a:lstStyle/>
          <a:p>
            <a:pPr algn="ctr">
              <a:spcAft>
                <a:spcPts val="300"/>
              </a:spcAft>
            </a:pPr>
            <a:r>
              <a:rPr lang="en-AU" sz="1000" b="1">
                <a:solidFill>
                  <a:schemeClr val="accent3"/>
                </a:solidFill>
                <a:latin typeface="+mj-lt"/>
              </a:rPr>
              <a:t>Vary/amend</a:t>
            </a:r>
          </a:p>
          <a:p>
            <a:pPr algn="ctr">
              <a:spcAft>
                <a:spcPts val="300"/>
              </a:spcAft>
            </a:pPr>
            <a:r>
              <a:rPr lang="en-AU" sz="1000">
                <a:solidFill>
                  <a:schemeClr val="tx2"/>
                </a:solidFill>
              </a:rPr>
              <a:t>Ad-hoc</a:t>
            </a:r>
          </a:p>
        </p:txBody>
      </p:sp>
      <p:sp>
        <p:nvSpPr>
          <p:cNvPr id="84" name="TextBox 83">
            <a:extLst>
              <a:ext uri="{FF2B5EF4-FFF2-40B4-BE49-F238E27FC236}">
                <a16:creationId xmlns:a16="http://schemas.microsoft.com/office/drawing/2014/main" id="{E02742CA-839E-CF59-B3CA-0259FB6F757F}"/>
              </a:ext>
            </a:extLst>
          </p:cNvPr>
          <p:cNvSpPr txBox="1">
            <a:spLocks/>
          </p:cNvSpPr>
          <p:nvPr/>
        </p:nvSpPr>
        <p:spPr>
          <a:xfrm>
            <a:off x="8357101" y="2411664"/>
            <a:ext cx="668959" cy="306277"/>
          </a:xfrm>
          <a:prstGeom prst="rect">
            <a:avLst/>
          </a:prstGeom>
          <a:noFill/>
        </p:spPr>
        <p:txBody>
          <a:bodyPr wrap="none" rtlCol="0" anchor="ctr">
            <a:noAutofit/>
          </a:bodyPr>
          <a:lstStyle/>
          <a:p>
            <a:pPr algn="ctr">
              <a:spcAft>
                <a:spcPts val="300"/>
              </a:spcAft>
            </a:pPr>
            <a:r>
              <a:rPr lang="en-AU" sz="1000" b="1">
                <a:solidFill>
                  <a:schemeClr val="accent3"/>
                </a:solidFill>
                <a:latin typeface="+mj-lt"/>
              </a:rPr>
              <a:t>Cancel/</a:t>
            </a:r>
            <a:br>
              <a:rPr lang="en-AU" sz="1000" b="1">
                <a:solidFill>
                  <a:schemeClr val="accent3"/>
                </a:solidFill>
                <a:latin typeface="+mj-lt"/>
              </a:rPr>
            </a:br>
            <a:r>
              <a:rPr lang="en-AU" sz="1000" b="1">
                <a:solidFill>
                  <a:schemeClr val="accent3"/>
                </a:solidFill>
                <a:latin typeface="+mj-lt"/>
              </a:rPr>
              <a:t>surrender</a:t>
            </a:r>
          </a:p>
        </p:txBody>
      </p:sp>
      <p:sp>
        <p:nvSpPr>
          <p:cNvPr id="85" name="TextBox 84">
            <a:extLst>
              <a:ext uri="{FF2B5EF4-FFF2-40B4-BE49-F238E27FC236}">
                <a16:creationId xmlns:a16="http://schemas.microsoft.com/office/drawing/2014/main" id="{CDCF8FC7-D396-A665-B928-1A4A715BF5E6}"/>
              </a:ext>
            </a:extLst>
          </p:cNvPr>
          <p:cNvSpPr txBox="1">
            <a:spLocks/>
          </p:cNvSpPr>
          <p:nvPr/>
        </p:nvSpPr>
        <p:spPr>
          <a:xfrm>
            <a:off x="3974454" y="2411664"/>
            <a:ext cx="604048" cy="380511"/>
          </a:xfrm>
          <a:prstGeom prst="rect">
            <a:avLst/>
          </a:prstGeom>
          <a:noFill/>
        </p:spPr>
        <p:txBody>
          <a:bodyPr wrap="none" rtlCol="0" anchor="ctr">
            <a:noAutofit/>
          </a:bodyPr>
          <a:lstStyle/>
          <a:p>
            <a:pPr algn="ctr">
              <a:spcAft>
                <a:spcPts val="300"/>
              </a:spcAft>
            </a:pPr>
            <a:r>
              <a:rPr lang="en-AU" sz="1000" b="1">
                <a:solidFill>
                  <a:schemeClr val="accent3"/>
                </a:solidFill>
                <a:latin typeface="+mj-lt"/>
              </a:rPr>
              <a:t>Renew</a:t>
            </a:r>
          </a:p>
          <a:p>
            <a:pPr algn="ctr">
              <a:spcAft>
                <a:spcPts val="300"/>
              </a:spcAft>
            </a:pPr>
            <a:r>
              <a:rPr lang="en-AU" sz="1000">
                <a:solidFill>
                  <a:schemeClr val="tx2"/>
                </a:solidFill>
              </a:rPr>
              <a:t>Cyclical</a:t>
            </a:r>
          </a:p>
        </p:txBody>
      </p:sp>
      <p:sp>
        <p:nvSpPr>
          <p:cNvPr id="86" name="TextBox 85">
            <a:extLst>
              <a:ext uri="{FF2B5EF4-FFF2-40B4-BE49-F238E27FC236}">
                <a16:creationId xmlns:a16="http://schemas.microsoft.com/office/drawing/2014/main" id="{092089B4-3DC8-70C0-3EC5-C184FEE1C933}"/>
              </a:ext>
            </a:extLst>
          </p:cNvPr>
          <p:cNvSpPr txBox="1">
            <a:spLocks/>
          </p:cNvSpPr>
          <p:nvPr/>
        </p:nvSpPr>
        <p:spPr>
          <a:xfrm>
            <a:off x="5157656" y="3907367"/>
            <a:ext cx="441699" cy="179882"/>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Refer</a:t>
            </a:r>
            <a:endParaRPr lang="en-AU" sz="600" b="1">
              <a:solidFill>
                <a:schemeClr val="accent2"/>
              </a:solidFill>
            </a:endParaRPr>
          </a:p>
        </p:txBody>
      </p:sp>
      <p:sp>
        <p:nvSpPr>
          <p:cNvPr id="87" name="TextBox 86">
            <a:extLst>
              <a:ext uri="{FF2B5EF4-FFF2-40B4-BE49-F238E27FC236}">
                <a16:creationId xmlns:a16="http://schemas.microsoft.com/office/drawing/2014/main" id="{C87C6D04-75B2-78DA-F2AA-DD29967A4140}"/>
              </a:ext>
            </a:extLst>
          </p:cNvPr>
          <p:cNvSpPr txBox="1">
            <a:spLocks/>
          </p:cNvSpPr>
          <p:nvPr/>
        </p:nvSpPr>
        <p:spPr>
          <a:xfrm>
            <a:off x="8223050" y="3887903"/>
            <a:ext cx="852711" cy="374900"/>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Reject/revoke/</a:t>
            </a:r>
            <a:br>
              <a:rPr lang="en-AU" sz="1000" b="1">
                <a:solidFill>
                  <a:schemeClr val="accent2"/>
                </a:solidFill>
                <a:latin typeface="+mj-lt"/>
              </a:rPr>
            </a:br>
            <a:r>
              <a:rPr lang="en-AU" sz="1000" b="1">
                <a:solidFill>
                  <a:schemeClr val="accent2"/>
                </a:solidFill>
                <a:latin typeface="+mj-lt"/>
              </a:rPr>
              <a:t>suspend</a:t>
            </a:r>
          </a:p>
        </p:txBody>
      </p:sp>
      <p:sp>
        <p:nvSpPr>
          <p:cNvPr id="88" name="TextBox 87">
            <a:extLst>
              <a:ext uri="{FF2B5EF4-FFF2-40B4-BE49-F238E27FC236}">
                <a16:creationId xmlns:a16="http://schemas.microsoft.com/office/drawing/2014/main" id="{74685463-DA6E-B495-9256-50EC5910799D}"/>
              </a:ext>
            </a:extLst>
          </p:cNvPr>
          <p:cNvSpPr txBox="1">
            <a:spLocks/>
          </p:cNvSpPr>
          <p:nvPr/>
        </p:nvSpPr>
        <p:spPr>
          <a:xfrm>
            <a:off x="3750259" y="3906122"/>
            <a:ext cx="1046540" cy="338462"/>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Request further </a:t>
            </a:r>
            <a:br>
              <a:rPr lang="en-AU" sz="1000" b="1">
                <a:solidFill>
                  <a:schemeClr val="accent2"/>
                </a:solidFill>
                <a:latin typeface="+mj-lt"/>
              </a:rPr>
            </a:br>
            <a:r>
              <a:rPr lang="en-AU" sz="1000" b="1">
                <a:solidFill>
                  <a:schemeClr val="accent2"/>
                </a:solidFill>
                <a:latin typeface="+mj-lt"/>
              </a:rPr>
              <a:t>information</a:t>
            </a:r>
          </a:p>
        </p:txBody>
      </p:sp>
      <p:sp>
        <p:nvSpPr>
          <p:cNvPr id="89" name="TextBox 88">
            <a:extLst>
              <a:ext uri="{FF2B5EF4-FFF2-40B4-BE49-F238E27FC236}">
                <a16:creationId xmlns:a16="http://schemas.microsoft.com/office/drawing/2014/main" id="{D113D8DE-6F12-A98C-EE40-9D0040BF9F16}"/>
              </a:ext>
            </a:extLst>
          </p:cNvPr>
          <p:cNvSpPr txBox="1">
            <a:spLocks/>
          </p:cNvSpPr>
          <p:nvPr/>
        </p:nvSpPr>
        <p:spPr>
          <a:xfrm>
            <a:off x="5628705" y="3840592"/>
            <a:ext cx="995086" cy="461134"/>
          </a:xfrm>
          <a:prstGeom prst="rect">
            <a:avLst/>
          </a:prstGeom>
          <a:noFill/>
        </p:spPr>
        <p:txBody>
          <a:bodyPr wrap="none" rtlCol="0" anchor="ctr">
            <a:noAutofit/>
          </a:bodyPr>
          <a:lstStyle/>
          <a:p>
            <a:pPr algn="ctr">
              <a:spcAft>
                <a:spcPts val="300"/>
              </a:spcAft>
            </a:pPr>
            <a:r>
              <a:rPr lang="en-AU" sz="1000" b="1">
                <a:solidFill>
                  <a:schemeClr val="accent2"/>
                </a:solidFill>
                <a:latin typeface="+mj-lt"/>
              </a:rPr>
              <a:t>Reassess/vary/</a:t>
            </a:r>
            <a:br>
              <a:rPr lang="en-AU" sz="1000" b="1">
                <a:solidFill>
                  <a:schemeClr val="accent2"/>
                </a:solidFill>
                <a:latin typeface="+mj-lt"/>
              </a:rPr>
            </a:br>
            <a:r>
              <a:rPr lang="en-AU" sz="1000" b="1">
                <a:solidFill>
                  <a:schemeClr val="accent2"/>
                </a:solidFill>
                <a:latin typeface="+mj-lt"/>
              </a:rPr>
              <a:t>conditions </a:t>
            </a:r>
          </a:p>
        </p:txBody>
      </p:sp>
      <p:cxnSp>
        <p:nvCxnSpPr>
          <p:cNvPr id="90" name="Straight Connector 89">
            <a:extLst>
              <a:ext uri="{FF2B5EF4-FFF2-40B4-BE49-F238E27FC236}">
                <a16:creationId xmlns:a16="http://schemas.microsoft.com/office/drawing/2014/main" id="{28C27262-A685-02D5-4F28-7E5221762004}"/>
              </a:ext>
            </a:extLst>
          </p:cNvPr>
          <p:cNvCxnSpPr>
            <a:cxnSpLocks/>
          </p:cNvCxnSpPr>
          <p:nvPr/>
        </p:nvCxnSpPr>
        <p:spPr>
          <a:xfrm>
            <a:off x="4273529"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1" name="Straight Connector 90">
            <a:extLst>
              <a:ext uri="{FF2B5EF4-FFF2-40B4-BE49-F238E27FC236}">
                <a16:creationId xmlns:a16="http://schemas.microsoft.com/office/drawing/2014/main" id="{D1B38DBB-9393-FBA1-92C6-C4DFE57D85BA}"/>
              </a:ext>
            </a:extLst>
          </p:cNvPr>
          <p:cNvCxnSpPr>
            <a:cxnSpLocks/>
          </p:cNvCxnSpPr>
          <p:nvPr/>
        </p:nvCxnSpPr>
        <p:spPr>
          <a:xfrm>
            <a:off x="4979322"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2" name="Straight Connector 91">
            <a:extLst>
              <a:ext uri="{FF2B5EF4-FFF2-40B4-BE49-F238E27FC236}">
                <a16:creationId xmlns:a16="http://schemas.microsoft.com/office/drawing/2014/main" id="{28457213-4467-A98C-3F70-4DB15F768BC6}"/>
              </a:ext>
            </a:extLst>
          </p:cNvPr>
          <p:cNvCxnSpPr>
            <a:cxnSpLocks/>
          </p:cNvCxnSpPr>
          <p:nvPr/>
        </p:nvCxnSpPr>
        <p:spPr>
          <a:xfrm>
            <a:off x="8691580" y="2811056"/>
            <a:ext cx="0" cy="288000"/>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9B56499B-0900-D140-D811-F8F06E582AAB}"/>
              </a:ext>
            </a:extLst>
          </p:cNvPr>
          <p:cNvCxnSpPr>
            <a:cxnSpLocks/>
          </p:cNvCxnSpPr>
          <p:nvPr/>
        </p:nvCxnSpPr>
        <p:spPr>
          <a:xfrm>
            <a:off x="4273529"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4" name="Straight Connector 93">
            <a:extLst>
              <a:ext uri="{FF2B5EF4-FFF2-40B4-BE49-F238E27FC236}">
                <a16:creationId xmlns:a16="http://schemas.microsoft.com/office/drawing/2014/main" id="{39C876B0-1EBC-EED1-4E59-6DA9C16D4BE7}"/>
              </a:ext>
            </a:extLst>
          </p:cNvPr>
          <p:cNvCxnSpPr>
            <a:cxnSpLocks/>
          </p:cNvCxnSpPr>
          <p:nvPr/>
        </p:nvCxnSpPr>
        <p:spPr>
          <a:xfrm>
            <a:off x="5386894"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5" name="Straight Connector 94">
            <a:extLst>
              <a:ext uri="{FF2B5EF4-FFF2-40B4-BE49-F238E27FC236}">
                <a16:creationId xmlns:a16="http://schemas.microsoft.com/office/drawing/2014/main" id="{E2D29F0C-4583-AD8E-323F-A796E6089331}"/>
              </a:ext>
            </a:extLst>
          </p:cNvPr>
          <p:cNvCxnSpPr>
            <a:cxnSpLocks/>
          </p:cNvCxnSpPr>
          <p:nvPr/>
        </p:nvCxnSpPr>
        <p:spPr>
          <a:xfrm flipV="1">
            <a:off x="6076351"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cxnSp>
        <p:nvCxnSpPr>
          <p:cNvPr id="96" name="Straight Connector 95">
            <a:extLst>
              <a:ext uri="{FF2B5EF4-FFF2-40B4-BE49-F238E27FC236}">
                <a16:creationId xmlns:a16="http://schemas.microsoft.com/office/drawing/2014/main" id="{75115A15-DB64-DCAD-333E-947BCE42F54B}"/>
              </a:ext>
            </a:extLst>
          </p:cNvPr>
          <p:cNvCxnSpPr>
            <a:cxnSpLocks/>
          </p:cNvCxnSpPr>
          <p:nvPr/>
        </p:nvCxnSpPr>
        <p:spPr>
          <a:xfrm flipV="1">
            <a:off x="8691580" y="3504619"/>
            <a:ext cx="0" cy="303957"/>
          </a:xfrm>
          <a:prstGeom prst="line">
            <a:avLst/>
          </a:prstGeom>
          <a:ln w="12700">
            <a:solidFill>
              <a:schemeClr val="tx2"/>
            </a:solidFill>
            <a:tailEnd type="triangle"/>
          </a:ln>
        </p:spPr>
        <p:style>
          <a:lnRef idx="1">
            <a:schemeClr val="accent1"/>
          </a:lnRef>
          <a:fillRef idx="0">
            <a:schemeClr val="accent1"/>
          </a:fillRef>
          <a:effectRef idx="0">
            <a:schemeClr val="accent1"/>
          </a:effectRef>
          <a:fontRef idx="minor">
            <a:schemeClr val="tx1"/>
          </a:fontRef>
        </p:style>
      </p:cxnSp>
      <p:sp>
        <p:nvSpPr>
          <p:cNvPr id="97" name="TextBox 96">
            <a:extLst>
              <a:ext uri="{FF2B5EF4-FFF2-40B4-BE49-F238E27FC236}">
                <a16:creationId xmlns:a16="http://schemas.microsoft.com/office/drawing/2014/main" id="{CE2B33EA-36CC-D8EA-CEBD-C4264441BCC3}"/>
              </a:ext>
            </a:extLst>
          </p:cNvPr>
          <p:cNvSpPr txBox="1">
            <a:spLocks/>
          </p:cNvSpPr>
          <p:nvPr/>
        </p:nvSpPr>
        <p:spPr>
          <a:xfrm>
            <a:off x="882705"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FRONT-END EXPERIENCE </a:t>
            </a:r>
          </a:p>
        </p:txBody>
      </p:sp>
      <p:sp>
        <p:nvSpPr>
          <p:cNvPr id="98" name="Rectangle 97">
            <a:extLst>
              <a:ext uri="{FF2B5EF4-FFF2-40B4-BE49-F238E27FC236}">
                <a16:creationId xmlns:a16="http://schemas.microsoft.com/office/drawing/2014/main" id="{BA9E50A4-8552-6D73-7E3D-217945D8D97A}"/>
              </a:ext>
            </a:extLst>
          </p:cNvPr>
          <p:cNvSpPr/>
          <p:nvPr/>
        </p:nvSpPr>
        <p:spPr>
          <a:xfrm>
            <a:off x="622685" y="5311879"/>
            <a:ext cx="2749894"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Interface for applicants (including applicant profile dashboard, guest and log-in experience permits and licence applications, interaction history).</a:t>
            </a:r>
          </a:p>
        </p:txBody>
      </p:sp>
      <p:sp>
        <p:nvSpPr>
          <p:cNvPr id="99" name="Rectangle 98">
            <a:extLst>
              <a:ext uri="{FF2B5EF4-FFF2-40B4-BE49-F238E27FC236}">
                <a16:creationId xmlns:a16="http://schemas.microsoft.com/office/drawing/2014/main" id="{4B00C5C7-80EF-E151-C032-5B96812FB008}"/>
              </a:ext>
            </a:extLst>
          </p:cNvPr>
          <p:cNvSpPr/>
          <p:nvPr/>
        </p:nvSpPr>
        <p:spPr>
          <a:xfrm>
            <a:off x="549225" y="4729918"/>
            <a:ext cx="8826550" cy="24383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AU" sz="1000">
                <a:solidFill>
                  <a:schemeClr val="tx2"/>
                </a:solidFill>
                <a:latin typeface="VIC SemiBold" panose="00000700000000000000" pitchFamily="50" charset="0"/>
              </a:rPr>
              <a:t>Systems and platforms enable the digitisation of permissions. </a:t>
            </a:r>
          </a:p>
        </p:txBody>
      </p:sp>
      <p:sp>
        <p:nvSpPr>
          <p:cNvPr id="100" name="TextBox 99">
            <a:extLst>
              <a:ext uri="{FF2B5EF4-FFF2-40B4-BE49-F238E27FC236}">
                <a16:creationId xmlns:a16="http://schemas.microsoft.com/office/drawing/2014/main" id="{FFE3E7B1-5C65-B6DF-0E62-ED5FE78A7B10}"/>
              </a:ext>
            </a:extLst>
          </p:cNvPr>
          <p:cNvSpPr txBox="1">
            <a:spLocks/>
          </p:cNvSpPr>
          <p:nvPr/>
        </p:nvSpPr>
        <p:spPr>
          <a:xfrm>
            <a:off x="3843235"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BACK-END SYSTEMS </a:t>
            </a:r>
          </a:p>
        </p:txBody>
      </p:sp>
      <p:sp>
        <p:nvSpPr>
          <p:cNvPr id="101" name="Rectangle 100">
            <a:extLst>
              <a:ext uri="{FF2B5EF4-FFF2-40B4-BE49-F238E27FC236}">
                <a16:creationId xmlns:a16="http://schemas.microsoft.com/office/drawing/2014/main" id="{BDB03432-8E21-396F-9FE4-8F56F0BB617E}"/>
              </a:ext>
            </a:extLst>
          </p:cNvPr>
          <p:cNvSpPr/>
          <p:nvPr/>
        </p:nvSpPr>
        <p:spPr>
          <a:xfrm>
            <a:off x="3583213" y="5311879"/>
            <a:ext cx="2765341"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Platforms for regulators to administer back-office system functionalities (including payments integration, inspection management).</a:t>
            </a:r>
          </a:p>
        </p:txBody>
      </p:sp>
      <p:sp>
        <p:nvSpPr>
          <p:cNvPr id="102" name="TextBox 101">
            <a:extLst>
              <a:ext uri="{FF2B5EF4-FFF2-40B4-BE49-F238E27FC236}">
                <a16:creationId xmlns:a16="http://schemas.microsoft.com/office/drawing/2014/main" id="{96825B0B-2096-F9C2-D56E-169BA65B07D8}"/>
              </a:ext>
            </a:extLst>
          </p:cNvPr>
          <p:cNvSpPr txBox="1">
            <a:spLocks/>
          </p:cNvSpPr>
          <p:nvPr/>
        </p:nvSpPr>
        <p:spPr>
          <a:xfrm>
            <a:off x="6805160" y="5064848"/>
            <a:ext cx="2220899" cy="222552"/>
          </a:xfrm>
          <a:prstGeom prst="rect">
            <a:avLst/>
          </a:prstGeom>
          <a:noFill/>
        </p:spPr>
        <p:txBody>
          <a:bodyPr wrap="none" rtlCol="0" anchor="ctr">
            <a:noAutofit/>
          </a:bodyPr>
          <a:lstStyle/>
          <a:p>
            <a:pPr algn="ctr"/>
            <a:r>
              <a:rPr lang="en-AU" sz="1000">
                <a:solidFill>
                  <a:schemeClr val="tx2"/>
                </a:solidFill>
                <a:latin typeface="VIC SemiBold" panose="00000700000000000000" pitchFamily="50" charset="0"/>
              </a:rPr>
              <a:t>INTEGRATION WITH OTHER SYSTEMS</a:t>
            </a:r>
          </a:p>
        </p:txBody>
      </p:sp>
      <p:sp>
        <p:nvSpPr>
          <p:cNvPr id="103" name="Rectangle 102">
            <a:extLst>
              <a:ext uri="{FF2B5EF4-FFF2-40B4-BE49-F238E27FC236}">
                <a16:creationId xmlns:a16="http://schemas.microsoft.com/office/drawing/2014/main" id="{280950FB-B89A-DA98-0B9D-5264835E140F}"/>
              </a:ext>
            </a:extLst>
          </p:cNvPr>
          <p:cNvSpPr/>
          <p:nvPr/>
        </p:nvSpPr>
        <p:spPr>
          <a:xfrm>
            <a:off x="6529794" y="5311879"/>
            <a:ext cx="2765341" cy="75046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t"/>
          <a:lstStyle/>
          <a:p>
            <a:pPr algn="ctr">
              <a:lnSpc>
                <a:spcPct val="110000"/>
              </a:lnSpc>
            </a:pPr>
            <a:r>
              <a:rPr lang="en-AU" sz="1000">
                <a:solidFill>
                  <a:schemeClr val="tx2"/>
                </a:solidFill>
              </a:rPr>
              <a:t>Integration into other systems and platforms of other regulators / external bodies and agencies  (including integration services API).</a:t>
            </a:r>
          </a:p>
        </p:txBody>
      </p:sp>
      <p:cxnSp>
        <p:nvCxnSpPr>
          <p:cNvPr id="104" name="Straight Connector 103">
            <a:extLst>
              <a:ext uri="{FF2B5EF4-FFF2-40B4-BE49-F238E27FC236}">
                <a16:creationId xmlns:a16="http://schemas.microsoft.com/office/drawing/2014/main" id="{D08D9136-AA5B-D709-B3F3-D0F270B205BE}"/>
              </a:ext>
            </a:extLst>
          </p:cNvPr>
          <p:cNvCxnSpPr>
            <a:cxnSpLocks/>
          </p:cNvCxnSpPr>
          <p:nvPr/>
        </p:nvCxnSpPr>
        <p:spPr>
          <a:xfrm>
            <a:off x="945785" y="5284448"/>
            <a:ext cx="2106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5" name="Straight Connector 104">
            <a:extLst>
              <a:ext uri="{FF2B5EF4-FFF2-40B4-BE49-F238E27FC236}">
                <a16:creationId xmlns:a16="http://schemas.microsoft.com/office/drawing/2014/main" id="{655273E4-BE38-6B45-A2E5-7A06F1838355}"/>
              </a:ext>
            </a:extLst>
          </p:cNvPr>
          <p:cNvCxnSpPr>
            <a:cxnSpLocks/>
          </p:cNvCxnSpPr>
          <p:nvPr/>
        </p:nvCxnSpPr>
        <p:spPr>
          <a:xfrm>
            <a:off x="4107977" y="5284448"/>
            <a:ext cx="1692000"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a:extLst>
              <a:ext uri="{FF2B5EF4-FFF2-40B4-BE49-F238E27FC236}">
                <a16:creationId xmlns:a16="http://schemas.microsoft.com/office/drawing/2014/main" id="{6C52B5FC-E809-1E2A-3AD1-AD78618187F0}"/>
              </a:ext>
            </a:extLst>
          </p:cNvPr>
          <p:cNvCxnSpPr>
            <a:cxnSpLocks/>
          </p:cNvCxnSpPr>
          <p:nvPr/>
        </p:nvCxnSpPr>
        <p:spPr>
          <a:xfrm>
            <a:off x="6744732" y="5284448"/>
            <a:ext cx="2331029" cy="0"/>
          </a:xfrm>
          <a:prstGeom prst="line">
            <a:avLst/>
          </a:prstGeom>
          <a:ln w="9525">
            <a:solidFill>
              <a:schemeClr val="accent1"/>
            </a:solidFill>
          </a:ln>
        </p:spPr>
        <p:style>
          <a:lnRef idx="1">
            <a:schemeClr val="accent1"/>
          </a:lnRef>
          <a:fillRef idx="0">
            <a:schemeClr val="accent1"/>
          </a:fillRef>
          <a:effectRef idx="0">
            <a:schemeClr val="accent1"/>
          </a:effectRef>
          <a:fontRef idx="minor">
            <a:schemeClr val="tx1"/>
          </a:fontRef>
        </p:style>
      </p:cxnSp>
      <p:sp>
        <p:nvSpPr>
          <p:cNvPr id="107" name="Freeform: Shape 106">
            <a:extLst>
              <a:ext uri="{FF2B5EF4-FFF2-40B4-BE49-F238E27FC236}">
                <a16:creationId xmlns:a16="http://schemas.microsoft.com/office/drawing/2014/main" id="{C29610DE-1BF1-F92D-906C-46E9D0747A29}"/>
              </a:ext>
            </a:extLst>
          </p:cNvPr>
          <p:cNvSpPr/>
          <p:nvPr/>
        </p:nvSpPr>
        <p:spPr>
          <a:xfrm>
            <a:off x="3547100" y="2211572"/>
            <a:ext cx="5735125" cy="2118097"/>
          </a:xfrm>
          <a:custGeom>
            <a:avLst/>
            <a:gdLst>
              <a:gd name="connsiteX0" fmla="*/ 0 w 6205182"/>
              <a:gd name="connsiteY0" fmla="*/ 0 h 1323833"/>
              <a:gd name="connsiteX1" fmla="*/ 6205182 w 6205182"/>
              <a:gd name="connsiteY1" fmla="*/ 0 h 1323833"/>
              <a:gd name="connsiteX2" fmla="*/ 6205182 w 6205182"/>
              <a:gd name="connsiteY2" fmla="*/ 1314734 h 1323833"/>
              <a:gd name="connsiteX3" fmla="*/ 6205182 w 6205182"/>
              <a:gd name="connsiteY3" fmla="*/ 1323833 h 1323833"/>
            </a:gdLst>
            <a:ahLst/>
            <a:cxnLst>
              <a:cxn ang="0">
                <a:pos x="connsiteX0" y="connsiteY0"/>
              </a:cxn>
              <a:cxn ang="0">
                <a:pos x="connsiteX1" y="connsiteY1"/>
              </a:cxn>
              <a:cxn ang="0">
                <a:pos x="connsiteX2" y="connsiteY2"/>
              </a:cxn>
              <a:cxn ang="0">
                <a:pos x="connsiteX3" y="connsiteY3"/>
              </a:cxn>
            </a:cxnLst>
            <a:rect l="l" t="t" r="r" b="b"/>
            <a:pathLst>
              <a:path w="6205182" h="1323833">
                <a:moveTo>
                  <a:pt x="0" y="0"/>
                </a:moveTo>
                <a:lnTo>
                  <a:pt x="6205182" y="0"/>
                </a:lnTo>
                <a:lnTo>
                  <a:pt x="6205182" y="1314734"/>
                </a:lnTo>
                <a:lnTo>
                  <a:pt x="6205182" y="1323833"/>
                </a:lnTo>
              </a:path>
            </a:pathLst>
          </a:cu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12" name="Rectangle 111">
            <a:extLst>
              <a:ext uri="{FF2B5EF4-FFF2-40B4-BE49-F238E27FC236}">
                <a16:creationId xmlns:a16="http://schemas.microsoft.com/office/drawing/2014/main" id="{29B15871-AD8D-B914-4D49-C87DFF5EB9F9}"/>
              </a:ext>
            </a:extLst>
          </p:cNvPr>
          <p:cNvSpPr/>
          <p:nvPr/>
        </p:nvSpPr>
        <p:spPr>
          <a:xfrm>
            <a:off x="622685" y="2123835"/>
            <a:ext cx="2923162" cy="194570"/>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BETTER PRACTICE PERMISSION JOURNEY</a:t>
            </a:r>
          </a:p>
        </p:txBody>
      </p:sp>
      <p:sp>
        <p:nvSpPr>
          <p:cNvPr id="114" name="Rectangle 113">
            <a:extLst>
              <a:ext uri="{FF2B5EF4-FFF2-40B4-BE49-F238E27FC236}">
                <a16:creationId xmlns:a16="http://schemas.microsoft.com/office/drawing/2014/main" id="{42052557-EEB1-1D18-84AE-17ACE54935A6}"/>
              </a:ext>
            </a:extLst>
          </p:cNvPr>
          <p:cNvSpPr/>
          <p:nvPr/>
        </p:nvSpPr>
        <p:spPr>
          <a:xfrm>
            <a:off x="622685" y="2369332"/>
            <a:ext cx="1429400" cy="508631"/>
          </a:xfrm>
          <a:prstGeom prst="rect">
            <a:avLst/>
          </a:prstGeom>
          <a:solidFill>
            <a:schemeClr val="accent3"/>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APPLICANT INITIATED PROCESS</a:t>
            </a:r>
          </a:p>
        </p:txBody>
      </p:sp>
      <p:sp>
        <p:nvSpPr>
          <p:cNvPr id="115" name="Isosceles Triangle 114">
            <a:extLst>
              <a:ext uri="{FF2B5EF4-FFF2-40B4-BE49-F238E27FC236}">
                <a16:creationId xmlns:a16="http://schemas.microsoft.com/office/drawing/2014/main" id="{2A933EB6-B832-A179-3F9C-23EDF2F3BF7E}"/>
              </a:ext>
            </a:extLst>
          </p:cNvPr>
          <p:cNvSpPr/>
          <p:nvPr/>
        </p:nvSpPr>
        <p:spPr>
          <a:xfrm rot="5400000">
            <a:off x="2119331" y="2628504"/>
            <a:ext cx="179882" cy="131994"/>
          </a:xfrm>
          <a:prstGeom prst="triangle">
            <a:avLst>
              <a:gd name="adj" fmla="val 447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3" name="Isosceles Triangle 112">
            <a:extLst>
              <a:ext uri="{FF2B5EF4-FFF2-40B4-BE49-F238E27FC236}">
                <a16:creationId xmlns:a16="http://schemas.microsoft.com/office/drawing/2014/main" id="{829AFF65-A9DD-BB32-771C-B070FDB22410}"/>
              </a:ext>
            </a:extLst>
          </p:cNvPr>
          <p:cNvSpPr/>
          <p:nvPr/>
        </p:nvSpPr>
        <p:spPr>
          <a:xfrm rot="5400000">
            <a:off x="2061372" y="2628504"/>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6" name="Rectangle 115">
            <a:extLst>
              <a:ext uri="{FF2B5EF4-FFF2-40B4-BE49-F238E27FC236}">
                <a16:creationId xmlns:a16="http://schemas.microsoft.com/office/drawing/2014/main" id="{980F1BE4-406A-219C-397F-9748F555A099}"/>
              </a:ext>
            </a:extLst>
          </p:cNvPr>
          <p:cNvSpPr/>
          <p:nvPr/>
        </p:nvSpPr>
        <p:spPr>
          <a:xfrm>
            <a:off x="622685" y="3821038"/>
            <a:ext cx="1429400" cy="508631"/>
          </a:xfrm>
          <a:prstGeom prst="rect">
            <a:avLst/>
          </a:prstGeom>
          <a:solidFill>
            <a:schemeClr val="accent2"/>
          </a:solidFill>
          <a:ln w="1905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spcAft>
                <a:spcPts val="300"/>
              </a:spcAft>
            </a:pPr>
            <a:r>
              <a:rPr lang="en-AU" sz="1050">
                <a:solidFill>
                  <a:schemeClr val="bg1"/>
                </a:solidFill>
                <a:latin typeface="VIC SemiBold" panose="00000700000000000000" pitchFamily="50" charset="0"/>
              </a:rPr>
              <a:t>REGULATOR INITIATED PROCESS</a:t>
            </a:r>
          </a:p>
        </p:txBody>
      </p:sp>
      <p:sp>
        <p:nvSpPr>
          <p:cNvPr id="117" name="Isosceles Triangle 116">
            <a:extLst>
              <a:ext uri="{FF2B5EF4-FFF2-40B4-BE49-F238E27FC236}">
                <a16:creationId xmlns:a16="http://schemas.microsoft.com/office/drawing/2014/main" id="{A3F85223-5313-6A91-BF5D-9A52800063F0}"/>
              </a:ext>
            </a:extLst>
          </p:cNvPr>
          <p:cNvSpPr/>
          <p:nvPr/>
        </p:nvSpPr>
        <p:spPr>
          <a:xfrm rot="5400000">
            <a:off x="2119331" y="4076618"/>
            <a:ext cx="179882" cy="131994"/>
          </a:xfrm>
          <a:prstGeom prst="triangle">
            <a:avLst>
              <a:gd name="adj" fmla="val 44741"/>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8" name="Isosceles Triangle 117">
            <a:extLst>
              <a:ext uri="{FF2B5EF4-FFF2-40B4-BE49-F238E27FC236}">
                <a16:creationId xmlns:a16="http://schemas.microsoft.com/office/drawing/2014/main" id="{EE1C8542-7D8C-9E42-A22E-3B40A545D449}"/>
              </a:ext>
            </a:extLst>
          </p:cNvPr>
          <p:cNvSpPr/>
          <p:nvPr/>
        </p:nvSpPr>
        <p:spPr>
          <a:xfrm rot="5400000">
            <a:off x="2061372" y="4076618"/>
            <a:ext cx="179882" cy="131994"/>
          </a:xfrm>
          <a:prstGeom prst="triangle">
            <a:avLst>
              <a:gd name="adj" fmla="val 44741"/>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Tree>
    <p:extLst>
      <p:ext uri="{BB962C8B-B14F-4D97-AF65-F5344CB8AC3E}">
        <p14:creationId xmlns:p14="http://schemas.microsoft.com/office/powerpoint/2010/main" val="22059052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5D812F5-E39F-78B2-EA35-82B27C035383}"/>
              </a:ext>
            </a:extLst>
          </p:cNvPr>
          <p:cNvSpPr/>
          <p:nvPr/>
        </p:nvSpPr>
        <p:spPr>
          <a:xfrm>
            <a:off x="807167" y="1941009"/>
            <a:ext cx="8568607" cy="4457253"/>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7" name="Rectangle 6">
            <a:extLst>
              <a:ext uri="{FF2B5EF4-FFF2-40B4-BE49-F238E27FC236}">
                <a16:creationId xmlns:a16="http://schemas.microsoft.com/office/drawing/2014/main" id="{9B1F26F5-E109-BAF2-C848-6BA0369AB362}"/>
              </a:ext>
            </a:extLst>
          </p:cNvPr>
          <p:cNvSpPr/>
          <p:nvPr/>
        </p:nvSpPr>
        <p:spPr>
          <a:xfrm>
            <a:off x="807167" y="1139884"/>
            <a:ext cx="8568607"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 name="Rectangle 7">
            <a:extLst>
              <a:ext uri="{FF2B5EF4-FFF2-40B4-BE49-F238E27FC236}">
                <a16:creationId xmlns:a16="http://schemas.microsoft.com/office/drawing/2014/main" id="{31809EA4-C1DC-062A-9347-5BE4A1EE39CD}"/>
              </a:ext>
            </a:extLst>
          </p:cNvPr>
          <p:cNvSpPr/>
          <p:nvPr/>
        </p:nvSpPr>
        <p:spPr>
          <a:xfrm>
            <a:off x="546641" y="1139884"/>
            <a:ext cx="242421" cy="769384"/>
          </a:xfrm>
          <a:prstGeom prst="rect">
            <a:avLst/>
          </a:prstGeom>
          <a:solidFill>
            <a:schemeClr val="tx2">
              <a:alpha val="89804"/>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 name="Rectangle 8">
            <a:extLst>
              <a:ext uri="{FF2B5EF4-FFF2-40B4-BE49-F238E27FC236}">
                <a16:creationId xmlns:a16="http://schemas.microsoft.com/office/drawing/2014/main" id="{0681490A-D0A3-FF39-E39D-FF37A65AF197}"/>
              </a:ext>
            </a:extLst>
          </p:cNvPr>
          <p:cNvSpPr/>
          <p:nvPr/>
        </p:nvSpPr>
        <p:spPr>
          <a:xfrm>
            <a:off x="546642" y="1941010"/>
            <a:ext cx="242421" cy="4457251"/>
          </a:xfrm>
          <a:prstGeom prst="rect">
            <a:avLst/>
          </a:prstGeom>
          <a:solidFill>
            <a:schemeClr val="tx2">
              <a:alpha val="89804"/>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graphicFrame>
        <p:nvGraphicFramePr>
          <p:cNvPr id="16" name="Object 15" hidden="1">
            <a:extLst>
              <a:ext uri="{FF2B5EF4-FFF2-40B4-BE49-F238E27FC236}">
                <a16:creationId xmlns:a16="http://schemas.microsoft.com/office/drawing/2014/main" id="{D6CD8DAD-6E2F-C3E6-2AC5-27BEA651C4D8}"/>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16" name="Object 15" hidden="1">
                        <a:extLst>
                          <a:ext uri="{FF2B5EF4-FFF2-40B4-BE49-F238E27FC236}">
                            <a16:creationId xmlns:a16="http://schemas.microsoft.com/office/drawing/2014/main" id="{D6CD8DAD-6E2F-C3E6-2AC5-27BEA651C4D8}"/>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cxnSp>
        <p:nvCxnSpPr>
          <p:cNvPr id="10" name="Straight Connector 9">
            <a:extLst>
              <a:ext uri="{FF2B5EF4-FFF2-40B4-BE49-F238E27FC236}">
                <a16:creationId xmlns:a16="http://schemas.microsoft.com/office/drawing/2014/main" id="{D547B9FE-3FB6-4022-18AC-B539A53A42FD}"/>
              </a:ext>
            </a:extLst>
          </p:cNvPr>
          <p:cNvCxnSpPr>
            <a:cxnSpLocks/>
          </p:cNvCxnSpPr>
          <p:nvPr/>
        </p:nvCxnSpPr>
        <p:spPr>
          <a:xfrm>
            <a:off x="541338" y="980309"/>
            <a:ext cx="8766434" cy="0"/>
          </a:xfrm>
          <a:prstGeom prst="line">
            <a:avLst/>
          </a:prstGeom>
          <a:ln w="15875">
            <a:solidFill>
              <a:schemeClr val="accent1"/>
            </a:solidFil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50232EAA-60AD-BA11-BEE9-E0825D8F533B}"/>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4</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9" name="Arrow: Pentagon 98">
            <a:extLst>
              <a:ext uri="{FF2B5EF4-FFF2-40B4-BE49-F238E27FC236}">
                <a16:creationId xmlns:a16="http://schemas.microsoft.com/office/drawing/2014/main" id="{43D7D9E3-B0B5-E193-0A31-519AE9C3C145}"/>
              </a:ext>
            </a:extLst>
          </p:cNvPr>
          <p:cNvSpPr/>
          <p:nvPr/>
        </p:nvSpPr>
        <p:spPr>
          <a:xfrm>
            <a:off x="3825240" y="1289525"/>
            <a:ext cx="5707705"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endParaRPr lang="en-AU" sz="1050">
              <a:solidFill>
                <a:schemeClr val="tx2"/>
              </a:solidFill>
              <a:latin typeface="+mj-lt"/>
            </a:endParaRPr>
          </a:p>
        </p:txBody>
      </p:sp>
      <p:sp>
        <p:nvSpPr>
          <p:cNvPr id="103" name="object 41">
            <a:extLst>
              <a:ext uri="{FF2B5EF4-FFF2-40B4-BE49-F238E27FC236}">
                <a16:creationId xmlns:a16="http://schemas.microsoft.com/office/drawing/2014/main" id="{D7D65FE9-9314-74E5-AF54-4BFA903D9714}"/>
              </a:ext>
            </a:extLst>
          </p:cNvPr>
          <p:cNvSpPr txBox="1"/>
          <p:nvPr/>
        </p:nvSpPr>
        <p:spPr>
          <a:xfrm>
            <a:off x="998046" y="2116899"/>
            <a:ext cx="1313486" cy="3930447"/>
          </a:xfrm>
          <a:prstGeom prst="rect">
            <a:avLst/>
          </a:prstGeom>
          <a:solidFill>
            <a:schemeClr val="bg2"/>
          </a:solidFill>
        </p:spPr>
        <p:txBody>
          <a:bodyPr vert="horz" wrap="square" lIns="36000" tIns="36000" rIns="36000" bIns="36000" rtlCol="0" anchor="b">
            <a:noAutofit/>
          </a:bodyPr>
          <a:lstStyle/>
          <a:p>
            <a:pPr algn="ctr"/>
            <a:endParaRPr lang="en-AU" sz="900">
              <a:cs typeface="Times New Roman"/>
            </a:endParaRPr>
          </a:p>
          <a:p>
            <a:pPr marL="12700" algn="ctr"/>
            <a:r>
              <a:rPr lang="en-AU" sz="900">
                <a:solidFill>
                  <a:srgbClr val="1A1A1A"/>
                </a:solidFill>
                <a:cs typeface="Open Sans"/>
              </a:rPr>
              <a:t>Information</a:t>
            </a:r>
            <a:r>
              <a:rPr lang="en-AU" sz="900" spc="185">
                <a:solidFill>
                  <a:srgbClr val="1A1A1A"/>
                </a:solidFill>
                <a:cs typeface="Open Sans"/>
              </a:rPr>
              <a:t> </a:t>
            </a:r>
            <a:r>
              <a:rPr lang="en-AU" sz="900" spc="-10">
                <a:solidFill>
                  <a:srgbClr val="1A1A1A"/>
                </a:solidFill>
                <a:cs typeface="Open Sans"/>
              </a:rPr>
              <a:t>Environment</a:t>
            </a:r>
            <a:endParaRPr lang="en-AU" sz="900">
              <a:cs typeface="Open Sans"/>
            </a:endParaRPr>
          </a:p>
        </p:txBody>
      </p:sp>
      <p:sp>
        <p:nvSpPr>
          <p:cNvPr id="110" name="Isosceles Triangle 109">
            <a:extLst>
              <a:ext uri="{FF2B5EF4-FFF2-40B4-BE49-F238E27FC236}">
                <a16:creationId xmlns:a16="http://schemas.microsoft.com/office/drawing/2014/main" id="{276BAF6B-FA3F-BE28-1D63-BA4C1B7F6016}"/>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1" name="Arrow: Pentagon 110">
            <a:extLst>
              <a:ext uri="{FF2B5EF4-FFF2-40B4-BE49-F238E27FC236}">
                <a16:creationId xmlns:a16="http://schemas.microsoft.com/office/drawing/2014/main" id="{12D3243F-A114-D753-ACFB-1F05C002D612}"/>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INFORM</a:t>
            </a:r>
          </a:p>
        </p:txBody>
      </p:sp>
      <p:sp>
        <p:nvSpPr>
          <p:cNvPr id="112" name="Oval 111">
            <a:extLst>
              <a:ext uri="{FF2B5EF4-FFF2-40B4-BE49-F238E27FC236}">
                <a16:creationId xmlns:a16="http://schemas.microsoft.com/office/drawing/2014/main" id="{3BA436A7-8AEC-B431-CFA1-20A4108726BD}"/>
              </a:ext>
            </a:extLst>
          </p:cNvPr>
          <p:cNvSpPr/>
          <p:nvPr/>
        </p:nvSpPr>
        <p:spPr>
          <a:xfrm>
            <a:off x="935498" y="1280444"/>
            <a:ext cx="466980" cy="46698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3" name="Oval 112">
            <a:extLst>
              <a:ext uri="{FF2B5EF4-FFF2-40B4-BE49-F238E27FC236}">
                <a16:creationId xmlns:a16="http://schemas.microsoft.com/office/drawing/2014/main" id="{B77184B0-37C9-B4CA-98C8-37AACE8B7995}"/>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14" name="Isosceles Triangle 113">
            <a:extLst>
              <a:ext uri="{FF2B5EF4-FFF2-40B4-BE49-F238E27FC236}">
                <a16:creationId xmlns:a16="http://schemas.microsoft.com/office/drawing/2014/main" id="{56690020-AE29-B0A9-9497-4238B8AAF63E}"/>
              </a:ext>
            </a:extLst>
          </p:cNvPr>
          <p:cNvSpPr/>
          <p:nvPr/>
        </p:nvSpPr>
        <p:spPr>
          <a:xfrm rot="5400000">
            <a:off x="2252297" y="1446574"/>
            <a:ext cx="235429" cy="11696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115" name="Group 5">
            <a:extLst>
              <a:ext uri="{FF2B5EF4-FFF2-40B4-BE49-F238E27FC236}">
                <a16:creationId xmlns:a16="http://schemas.microsoft.com/office/drawing/2014/main" id="{377A8FF4-A2F8-8135-5478-703DD16E51E0}"/>
              </a:ext>
            </a:extLst>
          </p:cNvPr>
          <p:cNvGrpSpPr>
            <a:grpSpLocks noChangeAspect="1"/>
          </p:cNvGrpSpPr>
          <p:nvPr/>
        </p:nvGrpSpPr>
        <p:grpSpPr bwMode="auto">
          <a:xfrm>
            <a:off x="1039778" y="1379995"/>
            <a:ext cx="259613" cy="258086"/>
            <a:chOff x="3163" y="2182"/>
            <a:chExt cx="340" cy="338"/>
          </a:xfrm>
          <a:solidFill>
            <a:schemeClr val="tx2"/>
          </a:solidFill>
        </p:grpSpPr>
        <p:sp>
          <p:nvSpPr>
            <p:cNvPr id="116" name="Freeform 6">
              <a:extLst>
                <a:ext uri="{FF2B5EF4-FFF2-40B4-BE49-F238E27FC236}">
                  <a16:creationId xmlns:a16="http://schemas.microsoft.com/office/drawing/2014/main" id="{689D77D3-6F35-4001-6130-9BC34CD92F03}"/>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17" name="Freeform 7">
              <a:extLst>
                <a:ext uri="{FF2B5EF4-FFF2-40B4-BE49-F238E27FC236}">
                  <a16:creationId xmlns:a16="http://schemas.microsoft.com/office/drawing/2014/main" id="{1076E321-4D46-BDE4-A1A6-3A8686A143E4}"/>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18" name="Freeform 8">
              <a:extLst>
                <a:ext uri="{FF2B5EF4-FFF2-40B4-BE49-F238E27FC236}">
                  <a16:creationId xmlns:a16="http://schemas.microsoft.com/office/drawing/2014/main" id="{E064C55B-A209-DD77-6ED4-558DDFEA8A3A}"/>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119" name="Isosceles Triangle 118">
            <a:extLst>
              <a:ext uri="{FF2B5EF4-FFF2-40B4-BE49-F238E27FC236}">
                <a16:creationId xmlns:a16="http://schemas.microsoft.com/office/drawing/2014/main" id="{C7D357CA-6604-EA35-7245-A1505CFDFC48}"/>
              </a:ext>
            </a:extLst>
          </p:cNvPr>
          <p:cNvSpPr/>
          <p:nvPr/>
        </p:nvSpPr>
        <p:spPr>
          <a:xfrm rot="5400000">
            <a:off x="4071713"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20" name="Arrow: Pentagon 119">
            <a:extLst>
              <a:ext uri="{FF2B5EF4-FFF2-40B4-BE49-F238E27FC236}">
                <a16:creationId xmlns:a16="http://schemas.microsoft.com/office/drawing/2014/main" id="{F34C6E0B-5651-1FC7-7E88-AA5ADCC8FA32}"/>
              </a:ext>
            </a:extLst>
          </p:cNvPr>
          <p:cNvSpPr/>
          <p:nvPr/>
        </p:nvSpPr>
        <p:spPr>
          <a:xfrm>
            <a:off x="2913955"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50">
                <a:solidFill>
                  <a:schemeClr val="tx2"/>
                </a:solidFill>
                <a:latin typeface="+mj-lt"/>
              </a:rPr>
              <a:t>APPLY</a:t>
            </a:r>
          </a:p>
        </p:txBody>
      </p:sp>
      <p:sp>
        <p:nvSpPr>
          <p:cNvPr id="121" name="Isosceles Triangle 120">
            <a:extLst>
              <a:ext uri="{FF2B5EF4-FFF2-40B4-BE49-F238E27FC236}">
                <a16:creationId xmlns:a16="http://schemas.microsoft.com/office/drawing/2014/main" id="{09580232-6AAA-52D3-8BF3-E95A3CF698CA}"/>
              </a:ext>
            </a:extLst>
          </p:cNvPr>
          <p:cNvSpPr/>
          <p:nvPr/>
        </p:nvSpPr>
        <p:spPr>
          <a:xfrm rot="5400000">
            <a:off x="4007465" y="1446574"/>
            <a:ext cx="235429" cy="11696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122" name="Group 121">
            <a:extLst>
              <a:ext uri="{FF2B5EF4-FFF2-40B4-BE49-F238E27FC236}">
                <a16:creationId xmlns:a16="http://schemas.microsoft.com/office/drawing/2014/main" id="{21B4A75B-17EE-1CF9-8BD6-51DBB8A3B19A}"/>
              </a:ext>
            </a:extLst>
          </p:cNvPr>
          <p:cNvGrpSpPr/>
          <p:nvPr/>
        </p:nvGrpSpPr>
        <p:grpSpPr>
          <a:xfrm>
            <a:off x="2687159" y="1280444"/>
            <a:ext cx="466980" cy="466980"/>
            <a:chOff x="722538" y="2874633"/>
            <a:chExt cx="360000" cy="360000"/>
          </a:xfrm>
        </p:grpSpPr>
        <p:sp>
          <p:nvSpPr>
            <p:cNvPr id="123" name="Oval 122">
              <a:extLst>
                <a:ext uri="{FF2B5EF4-FFF2-40B4-BE49-F238E27FC236}">
                  <a16:creationId xmlns:a16="http://schemas.microsoft.com/office/drawing/2014/main" id="{483D4790-A352-B5B2-AA08-7613F75E13E3}"/>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24" name="Oval 123">
              <a:extLst>
                <a:ext uri="{FF2B5EF4-FFF2-40B4-BE49-F238E27FC236}">
                  <a16:creationId xmlns:a16="http://schemas.microsoft.com/office/drawing/2014/main" id="{7B6203FA-95D1-7B51-ED2A-49CA5A717D36}"/>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grpSp>
        <p:nvGrpSpPr>
          <p:cNvPr id="125" name="Group 124">
            <a:extLst>
              <a:ext uri="{FF2B5EF4-FFF2-40B4-BE49-F238E27FC236}">
                <a16:creationId xmlns:a16="http://schemas.microsoft.com/office/drawing/2014/main" id="{A1755BF4-1912-F226-2176-3B580B257449}"/>
              </a:ext>
            </a:extLst>
          </p:cNvPr>
          <p:cNvGrpSpPr>
            <a:grpSpLocks noChangeAspect="1"/>
          </p:cNvGrpSpPr>
          <p:nvPr/>
        </p:nvGrpSpPr>
        <p:grpSpPr>
          <a:xfrm>
            <a:off x="2803296" y="1404890"/>
            <a:ext cx="227370" cy="214294"/>
            <a:chOff x="9502776" y="4360863"/>
            <a:chExt cx="496888" cy="468313"/>
          </a:xfrm>
          <a:solidFill>
            <a:schemeClr val="tx2"/>
          </a:solidFill>
        </p:grpSpPr>
        <p:sp>
          <p:nvSpPr>
            <p:cNvPr id="126" name="Freeform 6">
              <a:extLst>
                <a:ext uri="{FF2B5EF4-FFF2-40B4-BE49-F238E27FC236}">
                  <a16:creationId xmlns:a16="http://schemas.microsoft.com/office/drawing/2014/main" id="{44477C4E-1DFD-428C-ABE9-9134C7B1810A}"/>
                </a:ext>
              </a:extLst>
            </p:cNvPr>
            <p:cNvSpPr>
              <a:spLocks/>
            </p:cNvSpPr>
            <p:nvPr/>
          </p:nvSpPr>
          <p:spPr bwMode="auto">
            <a:xfrm>
              <a:off x="9580563" y="4600575"/>
              <a:ext cx="336550" cy="19050"/>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7" name="Freeform 7">
              <a:extLst>
                <a:ext uri="{FF2B5EF4-FFF2-40B4-BE49-F238E27FC236}">
                  <a16:creationId xmlns:a16="http://schemas.microsoft.com/office/drawing/2014/main" id="{1BDED2CC-6021-D18E-8F42-1D2326D82406}"/>
                </a:ext>
              </a:extLst>
            </p:cNvPr>
            <p:cNvSpPr>
              <a:spLocks noEditPoints="1"/>
            </p:cNvSpPr>
            <p:nvPr/>
          </p:nvSpPr>
          <p:spPr bwMode="auto">
            <a:xfrm>
              <a:off x="9580563" y="4441825"/>
              <a:ext cx="152400" cy="123825"/>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8" name="Freeform 8">
              <a:extLst>
                <a:ext uri="{FF2B5EF4-FFF2-40B4-BE49-F238E27FC236}">
                  <a16:creationId xmlns:a16="http://schemas.microsoft.com/office/drawing/2014/main" id="{B5161D78-8F41-07DE-6446-D2495906EE98}"/>
                </a:ext>
              </a:extLst>
            </p:cNvPr>
            <p:cNvSpPr>
              <a:spLocks/>
            </p:cNvSpPr>
            <p:nvPr/>
          </p:nvSpPr>
          <p:spPr bwMode="auto">
            <a:xfrm>
              <a:off x="9794876" y="4548188"/>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29" name="Freeform 9">
              <a:extLst>
                <a:ext uri="{FF2B5EF4-FFF2-40B4-BE49-F238E27FC236}">
                  <a16:creationId xmlns:a16="http://schemas.microsoft.com/office/drawing/2014/main" id="{B5A3BBC5-A0DE-2F89-3284-F59011A1E130}"/>
                </a:ext>
              </a:extLst>
            </p:cNvPr>
            <p:cNvSpPr>
              <a:spLocks/>
            </p:cNvSpPr>
            <p:nvPr/>
          </p:nvSpPr>
          <p:spPr bwMode="auto">
            <a:xfrm>
              <a:off x="9794876" y="4441825"/>
              <a:ext cx="122238" cy="17463"/>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30" name="Freeform 10">
              <a:extLst>
                <a:ext uri="{FF2B5EF4-FFF2-40B4-BE49-F238E27FC236}">
                  <a16:creationId xmlns:a16="http://schemas.microsoft.com/office/drawing/2014/main" id="{27403C19-B27B-9810-E204-15AA1E18CF7F}"/>
                </a:ext>
              </a:extLst>
            </p:cNvPr>
            <p:cNvSpPr>
              <a:spLocks/>
            </p:cNvSpPr>
            <p:nvPr/>
          </p:nvSpPr>
          <p:spPr bwMode="auto">
            <a:xfrm>
              <a:off x="9794876" y="4494213"/>
              <a:ext cx="122238" cy="20638"/>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31" name="Freeform 11">
              <a:extLst>
                <a:ext uri="{FF2B5EF4-FFF2-40B4-BE49-F238E27FC236}">
                  <a16:creationId xmlns:a16="http://schemas.microsoft.com/office/drawing/2014/main" id="{6FCA898C-5B61-7190-217D-EA41C46FC6FB}"/>
                </a:ext>
              </a:extLst>
            </p:cNvPr>
            <p:cNvSpPr>
              <a:spLocks noEditPoints="1"/>
            </p:cNvSpPr>
            <p:nvPr/>
          </p:nvSpPr>
          <p:spPr bwMode="auto">
            <a:xfrm>
              <a:off x="9502776" y="4360863"/>
              <a:ext cx="496888" cy="468313"/>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132" name="Freeform 12">
              <a:extLst>
                <a:ext uri="{FF2B5EF4-FFF2-40B4-BE49-F238E27FC236}">
                  <a16:creationId xmlns:a16="http://schemas.microsoft.com/office/drawing/2014/main" id="{19397736-227B-C424-9D0F-E5BA94F87F74}"/>
                </a:ext>
              </a:extLst>
            </p:cNvPr>
            <p:cNvSpPr>
              <a:spLocks noEditPoints="1"/>
            </p:cNvSpPr>
            <p:nvPr/>
          </p:nvSpPr>
          <p:spPr bwMode="auto">
            <a:xfrm>
              <a:off x="9580563" y="4637088"/>
              <a:ext cx="336550" cy="13811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sp>
        <p:nvSpPr>
          <p:cNvPr id="133" name="object 108">
            <a:extLst>
              <a:ext uri="{FF2B5EF4-FFF2-40B4-BE49-F238E27FC236}">
                <a16:creationId xmlns:a16="http://schemas.microsoft.com/office/drawing/2014/main" id="{A12442BA-20F1-C8F2-59A3-820FC01C54BE}"/>
              </a:ext>
            </a:extLst>
          </p:cNvPr>
          <p:cNvSpPr txBox="1"/>
          <p:nvPr/>
        </p:nvSpPr>
        <p:spPr>
          <a:xfrm>
            <a:off x="1078269" y="3156523"/>
            <a:ext cx="1152882" cy="1206601"/>
          </a:xfrm>
          <a:prstGeom prst="rect">
            <a:avLst/>
          </a:prstGeom>
          <a:solidFill>
            <a:schemeClr val="bg1"/>
          </a:solidFill>
          <a:ln>
            <a:solidFill>
              <a:schemeClr val="accent3"/>
            </a:solidFill>
          </a:ln>
        </p:spPr>
        <p:txBody>
          <a:bodyPr vert="horz" wrap="square" lIns="36000" tIns="36000" rIns="36000" bIns="36000" rtlCol="0" anchor="ctr">
            <a:noAutofit/>
          </a:bodyPr>
          <a:lstStyle/>
          <a:p>
            <a:pPr marL="762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srgbClr val="1A1A1A"/>
                </a:solidFill>
                <a:effectLst/>
                <a:uLnTx/>
                <a:uFillTx/>
                <a:ea typeface="+mn-ea"/>
                <a:cs typeface="Open Sans"/>
              </a:rPr>
              <a:t>Applicants and permission holders access useful information to understand which permissions to apply for and how to apply</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134" name="object 112">
            <a:extLst>
              <a:ext uri="{FF2B5EF4-FFF2-40B4-BE49-F238E27FC236}">
                <a16:creationId xmlns:a16="http://schemas.microsoft.com/office/drawing/2014/main" id="{E767E26C-8E90-A46C-67F3-21ED996F9764}"/>
              </a:ext>
            </a:extLst>
          </p:cNvPr>
          <p:cNvSpPr txBox="1"/>
          <p:nvPr/>
        </p:nvSpPr>
        <p:spPr>
          <a:xfrm>
            <a:off x="1078269" y="2226681"/>
            <a:ext cx="1152882" cy="836891"/>
          </a:xfrm>
          <a:prstGeom prst="rect">
            <a:avLst/>
          </a:prstGeom>
          <a:solidFill>
            <a:schemeClr val="bg1"/>
          </a:solidFill>
          <a:ln>
            <a:solidFill>
              <a:schemeClr val="accent3"/>
            </a:solidFill>
          </a:ln>
        </p:spPr>
        <p:txBody>
          <a:bodyPr vert="horz" wrap="square" lIns="36000" tIns="36000" rIns="36000" bIns="36000" rtlCol="0" anchor="ctr">
            <a:noAutofit/>
          </a:bodyPr>
          <a:lstStyle/>
          <a:p>
            <a:pPr marL="12700" marR="5080" algn="ctr"/>
            <a:r>
              <a:rPr lang="en-AU" sz="900">
                <a:solidFill>
                  <a:srgbClr val="1A1A1A"/>
                </a:solidFill>
                <a:cs typeface="Open Sans"/>
              </a:rPr>
              <a:t>Regulators publish clear guidance and information for applicants and permission holders</a:t>
            </a:r>
          </a:p>
        </p:txBody>
      </p:sp>
      <p:sp>
        <p:nvSpPr>
          <p:cNvPr id="135" name="object 83">
            <a:extLst>
              <a:ext uri="{FF2B5EF4-FFF2-40B4-BE49-F238E27FC236}">
                <a16:creationId xmlns:a16="http://schemas.microsoft.com/office/drawing/2014/main" id="{ED42D8E1-F651-D3D4-52EB-12F0DEE499E8}"/>
              </a:ext>
            </a:extLst>
          </p:cNvPr>
          <p:cNvSpPr txBox="1"/>
          <p:nvPr/>
        </p:nvSpPr>
        <p:spPr>
          <a:xfrm>
            <a:off x="2687159" y="3501565"/>
            <a:ext cx="89989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6510" marR="8890" indent="5715" algn="ctr">
              <a:lnSpc>
                <a:spcPct val="90000"/>
              </a:lnSpc>
            </a:pPr>
            <a:r>
              <a:rPr lang="en-AU" sz="900" spc="-10">
                <a:solidFill>
                  <a:srgbClr val="1A1A1A"/>
                </a:solidFill>
                <a:latin typeface="+mj-lt"/>
                <a:cs typeface="Open Sans"/>
              </a:rPr>
              <a:t>Applicant</a:t>
            </a:r>
            <a:r>
              <a:rPr lang="en-AU" sz="900" spc="500">
                <a:solidFill>
                  <a:srgbClr val="1A1A1A"/>
                </a:solidFill>
                <a:latin typeface="+mj-lt"/>
                <a:cs typeface="Open Sans"/>
              </a:rPr>
              <a:t> </a:t>
            </a:r>
            <a:r>
              <a:rPr lang="en-AU" sz="900" spc="-10">
                <a:solidFill>
                  <a:srgbClr val="1A1A1A"/>
                </a:solidFill>
                <a:latin typeface="+mj-lt"/>
                <a:cs typeface="Open Sans"/>
              </a:rPr>
              <a:t>Information</a:t>
            </a:r>
            <a:endParaRPr lang="en-AU" sz="900">
              <a:latin typeface="+mj-lt"/>
              <a:cs typeface="Open Sans"/>
            </a:endParaRPr>
          </a:p>
        </p:txBody>
      </p:sp>
      <p:sp>
        <p:nvSpPr>
          <p:cNvPr id="136" name="object 97">
            <a:extLst>
              <a:ext uri="{FF2B5EF4-FFF2-40B4-BE49-F238E27FC236}">
                <a16:creationId xmlns:a16="http://schemas.microsoft.com/office/drawing/2014/main" id="{FF67CE7E-4FF3-43C9-4824-6A37EE987A34}"/>
              </a:ext>
            </a:extLst>
          </p:cNvPr>
          <p:cNvSpPr txBox="1"/>
          <p:nvPr/>
        </p:nvSpPr>
        <p:spPr>
          <a:xfrm>
            <a:off x="3643604" y="3501565"/>
            <a:ext cx="89989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27305" algn="ctr">
              <a:lnSpc>
                <a:spcPct val="90000"/>
              </a:lnSpc>
            </a:pPr>
            <a:r>
              <a:rPr lang="en-AU" sz="900" spc="-10">
                <a:solidFill>
                  <a:srgbClr val="1A1A1A"/>
                </a:solidFill>
                <a:latin typeface="+mj-lt"/>
                <a:cs typeface="Open Sans"/>
              </a:rPr>
              <a:t>Identity Verification</a:t>
            </a:r>
            <a:endParaRPr lang="en-AU" sz="900">
              <a:latin typeface="+mj-lt"/>
              <a:cs typeface="Open Sans"/>
            </a:endParaRPr>
          </a:p>
        </p:txBody>
      </p:sp>
      <p:sp>
        <p:nvSpPr>
          <p:cNvPr id="137" name="object 103">
            <a:extLst>
              <a:ext uri="{FF2B5EF4-FFF2-40B4-BE49-F238E27FC236}">
                <a16:creationId xmlns:a16="http://schemas.microsoft.com/office/drawing/2014/main" id="{F12F63B0-509B-2DA5-C0A1-C4A6972BE69F}"/>
              </a:ext>
            </a:extLst>
          </p:cNvPr>
          <p:cNvSpPr txBox="1"/>
          <p:nvPr/>
        </p:nvSpPr>
        <p:spPr>
          <a:xfrm>
            <a:off x="4602942" y="3501565"/>
            <a:ext cx="89989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23495" indent="-19685" algn="ctr">
              <a:lnSpc>
                <a:spcPct val="90000"/>
              </a:lnSpc>
            </a:pPr>
            <a:r>
              <a:rPr lang="en-AU" sz="900">
                <a:solidFill>
                  <a:srgbClr val="1A1A1A"/>
                </a:solidFill>
                <a:latin typeface="+mj-lt"/>
                <a:cs typeface="Open Sans"/>
              </a:rPr>
              <a:t>Suitability</a:t>
            </a:r>
            <a:r>
              <a:rPr lang="en-AU" sz="900" spc="155">
                <a:solidFill>
                  <a:srgbClr val="1A1A1A"/>
                </a:solidFill>
                <a:latin typeface="+mj-lt"/>
                <a:cs typeface="Open Sans"/>
              </a:rPr>
              <a:t> </a:t>
            </a:r>
            <a:r>
              <a:rPr lang="en-AU" sz="900" spc="-10">
                <a:solidFill>
                  <a:srgbClr val="1A1A1A"/>
                </a:solidFill>
                <a:latin typeface="+mj-lt"/>
                <a:cs typeface="Open Sans"/>
              </a:rPr>
              <a:t>Details</a:t>
            </a:r>
            <a:r>
              <a:rPr lang="en-AU" sz="900" spc="500">
                <a:solidFill>
                  <a:srgbClr val="1A1A1A"/>
                </a:solidFill>
                <a:latin typeface="+mj-lt"/>
                <a:cs typeface="Open Sans"/>
              </a:rPr>
              <a:t> </a:t>
            </a:r>
            <a:endParaRPr lang="en-AU" sz="900">
              <a:latin typeface="+mj-lt"/>
              <a:cs typeface="Open Sans"/>
            </a:endParaRPr>
          </a:p>
        </p:txBody>
      </p:sp>
      <p:sp>
        <p:nvSpPr>
          <p:cNvPr id="138" name="object 161">
            <a:extLst>
              <a:ext uri="{FF2B5EF4-FFF2-40B4-BE49-F238E27FC236}">
                <a16:creationId xmlns:a16="http://schemas.microsoft.com/office/drawing/2014/main" id="{8BCA15D9-FBD4-ECE7-6C69-6FE6339FDC2E}"/>
              </a:ext>
            </a:extLst>
          </p:cNvPr>
          <p:cNvSpPr txBox="1"/>
          <p:nvPr/>
        </p:nvSpPr>
        <p:spPr>
          <a:xfrm>
            <a:off x="2687159" y="3344187"/>
            <a:ext cx="899895"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sp>
        <p:nvSpPr>
          <p:cNvPr id="139" name="object 182">
            <a:extLst>
              <a:ext uri="{FF2B5EF4-FFF2-40B4-BE49-F238E27FC236}">
                <a16:creationId xmlns:a16="http://schemas.microsoft.com/office/drawing/2014/main" id="{5AF5B575-502E-CEAB-1C3B-5C6B2C4E1FE3}"/>
              </a:ext>
            </a:extLst>
          </p:cNvPr>
          <p:cNvSpPr txBox="1"/>
          <p:nvPr/>
        </p:nvSpPr>
        <p:spPr>
          <a:xfrm>
            <a:off x="3643604" y="3344187"/>
            <a:ext cx="899895"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sp>
        <p:nvSpPr>
          <p:cNvPr id="140" name="object 183">
            <a:extLst>
              <a:ext uri="{FF2B5EF4-FFF2-40B4-BE49-F238E27FC236}">
                <a16:creationId xmlns:a16="http://schemas.microsoft.com/office/drawing/2014/main" id="{576266F5-9CCB-EB25-DAA5-64F78DBD2845}"/>
              </a:ext>
            </a:extLst>
          </p:cNvPr>
          <p:cNvSpPr txBox="1"/>
          <p:nvPr/>
        </p:nvSpPr>
        <p:spPr>
          <a:xfrm>
            <a:off x="4602942" y="3344187"/>
            <a:ext cx="899895"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sp>
        <p:nvSpPr>
          <p:cNvPr id="141" name="object 81">
            <a:extLst>
              <a:ext uri="{FF2B5EF4-FFF2-40B4-BE49-F238E27FC236}">
                <a16:creationId xmlns:a16="http://schemas.microsoft.com/office/drawing/2014/main" id="{E533B827-84A6-BEE8-CE6B-70B8D9E21F31}"/>
              </a:ext>
            </a:extLst>
          </p:cNvPr>
          <p:cNvSpPr txBox="1"/>
          <p:nvPr/>
        </p:nvSpPr>
        <p:spPr>
          <a:xfrm>
            <a:off x="5658039" y="2122023"/>
            <a:ext cx="1133593" cy="3925323"/>
          </a:xfrm>
          <a:prstGeom prst="rect">
            <a:avLst/>
          </a:prstGeom>
          <a:solidFill>
            <a:schemeClr val="bg1"/>
          </a:solidFill>
          <a:ln>
            <a:noFill/>
          </a:ln>
        </p:spPr>
        <p:txBody>
          <a:bodyPr vert="horz" wrap="square" lIns="36000" tIns="36000" rIns="36000" bIns="36000" rtlCol="0" anchor="b">
            <a:noAutofit/>
          </a:bodyPr>
          <a:lstStyle/>
          <a:p>
            <a:pPr algn="ctr">
              <a:lnSpc>
                <a:spcPct val="90000"/>
              </a:lnSpc>
            </a:pPr>
            <a:endParaRPr lang="en-AU" sz="900">
              <a:latin typeface="+mj-lt"/>
              <a:cs typeface="Times New Roman"/>
            </a:endParaRPr>
          </a:p>
          <a:p>
            <a:pPr marL="12700" algn="ctr">
              <a:lnSpc>
                <a:spcPct val="90000"/>
              </a:lnSpc>
            </a:pPr>
            <a:r>
              <a:rPr lang="en-AU" sz="900">
                <a:solidFill>
                  <a:srgbClr val="1A1A1A"/>
                </a:solidFill>
                <a:latin typeface="+mj-lt"/>
                <a:cs typeface="Open Sans"/>
              </a:rPr>
              <a:t>Permission Information</a:t>
            </a:r>
          </a:p>
        </p:txBody>
      </p:sp>
      <p:sp>
        <p:nvSpPr>
          <p:cNvPr id="142" name="object 183">
            <a:extLst>
              <a:ext uri="{FF2B5EF4-FFF2-40B4-BE49-F238E27FC236}">
                <a16:creationId xmlns:a16="http://schemas.microsoft.com/office/drawing/2014/main" id="{269B4DB3-D322-DAAA-87A4-1F7ADF5E5C65}"/>
              </a:ext>
            </a:extLst>
          </p:cNvPr>
          <p:cNvSpPr txBox="1"/>
          <p:nvPr/>
        </p:nvSpPr>
        <p:spPr>
          <a:xfrm>
            <a:off x="5658039" y="2122024"/>
            <a:ext cx="1133593" cy="172867"/>
          </a:xfrm>
          <a:prstGeom prst="rect">
            <a:avLst/>
          </a:prstGeom>
          <a:solidFill>
            <a:schemeClr val="tx2"/>
          </a:solidFill>
          <a:ln>
            <a:solidFill>
              <a:schemeClr val="tx2"/>
            </a:solidFill>
          </a:ln>
        </p:spPr>
        <p:txBody>
          <a:bodyPr vert="horz" wrap="square" lIns="36000" tIns="36000" rIns="36000" bIns="36000" rtlCol="0" anchor="ctr">
            <a:noAutofit/>
          </a:bodyPr>
          <a:lstStyle/>
          <a:p>
            <a:pPr algn="ctr">
              <a:lnSpc>
                <a:spcPct val="90000"/>
              </a:lnSpc>
            </a:pPr>
            <a:r>
              <a:rPr lang="en-AU" sz="900" spc="-10">
                <a:solidFill>
                  <a:schemeClr val="bg1"/>
                </a:solidFill>
                <a:latin typeface="+mj-lt"/>
                <a:cs typeface="Open Sans"/>
              </a:rPr>
              <a:t>CONFIGURABLE</a:t>
            </a:r>
          </a:p>
        </p:txBody>
      </p:sp>
      <p:sp>
        <p:nvSpPr>
          <p:cNvPr id="143" name="object 87">
            <a:extLst>
              <a:ext uri="{FF2B5EF4-FFF2-40B4-BE49-F238E27FC236}">
                <a16:creationId xmlns:a16="http://schemas.microsoft.com/office/drawing/2014/main" id="{D0F83D14-4369-B3C0-CA61-53B2510B07A1}"/>
              </a:ext>
            </a:extLst>
          </p:cNvPr>
          <p:cNvSpPr txBox="1"/>
          <p:nvPr/>
        </p:nvSpPr>
        <p:spPr>
          <a:xfrm>
            <a:off x="5797313" y="3420099"/>
            <a:ext cx="85504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5875" marR="8255" indent="6350" algn="ctr">
              <a:lnSpc>
                <a:spcPct val="90000"/>
              </a:lnSpc>
            </a:pPr>
            <a:r>
              <a:rPr lang="en-AU" sz="900" spc="-10">
                <a:solidFill>
                  <a:srgbClr val="1A1A1A"/>
                </a:solidFill>
                <a:latin typeface="+mj-lt"/>
                <a:cs typeface="Open Sans"/>
              </a:rPr>
              <a:t>Premises</a:t>
            </a:r>
            <a:r>
              <a:rPr lang="en-AU" sz="900" spc="500">
                <a:solidFill>
                  <a:srgbClr val="1A1A1A"/>
                </a:solidFill>
                <a:latin typeface="+mj-lt"/>
                <a:cs typeface="Open Sans"/>
              </a:rPr>
              <a:t> </a:t>
            </a:r>
            <a:r>
              <a:rPr lang="en-AU" sz="900" spc="-10">
                <a:solidFill>
                  <a:srgbClr val="1A1A1A"/>
                </a:solidFill>
                <a:latin typeface="+mj-lt"/>
                <a:cs typeface="Open Sans"/>
              </a:rPr>
              <a:t>Information</a:t>
            </a:r>
            <a:endParaRPr lang="en-AU" sz="900">
              <a:latin typeface="+mj-lt"/>
              <a:cs typeface="Open Sans"/>
            </a:endParaRPr>
          </a:p>
        </p:txBody>
      </p:sp>
      <p:sp>
        <p:nvSpPr>
          <p:cNvPr id="144" name="object 91">
            <a:extLst>
              <a:ext uri="{FF2B5EF4-FFF2-40B4-BE49-F238E27FC236}">
                <a16:creationId xmlns:a16="http://schemas.microsoft.com/office/drawing/2014/main" id="{EA300906-80A0-8563-F0B6-106290285EEC}"/>
              </a:ext>
            </a:extLst>
          </p:cNvPr>
          <p:cNvSpPr txBox="1"/>
          <p:nvPr/>
        </p:nvSpPr>
        <p:spPr>
          <a:xfrm>
            <a:off x="5797313" y="2444805"/>
            <a:ext cx="85504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5875" marR="5080" indent="-3175" algn="ctr">
              <a:lnSpc>
                <a:spcPct val="90000"/>
              </a:lnSpc>
            </a:pPr>
            <a:r>
              <a:rPr lang="en-AU" sz="900" spc="-10">
                <a:solidFill>
                  <a:srgbClr val="1A1A1A"/>
                </a:solidFill>
                <a:latin typeface="+mj-lt"/>
                <a:cs typeface="Open Sans"/>
              </a:rPr>
              <a:t>Occupational</a:t>
            </a:r>
            <a:r>
              <a:rPr lang="en-AU" sz="900" spc="500">
                <a:solidFill>
                  <a:srgbClr val="1A1A1A"/>
                </a:solidFill>
                <a:latin typeface="+mj-lt"/>
                <a:cs typeface="Open Sans"/>
              </a:rPr>
              <a:t> </a:t>
            </a:r>
            <a:r>
              <a:rPr lang="en-AU" sz="900" spc="-10">
                <a:solidFill>
                  <a:srgbClr val="1A1A1A"/>
                </a:solidFill>
                <a:latin typeface="+mj-lt"/>
                <a:cs typeface="Open Sans"/>
              </a:rPr>
              <a:t>Information</a:t>
            </a:r>
            <a:endParaRPr lang="en-AU" sz="900">
              <a:latin typeface="+mj-lt"/>
              <a:cs typeface="Open Sans"/>
            </a:endParaRPr>
          </a:p>
        </p:txBody>
      </p:sp>
      <p:sp>
        <p:nvSpPr>
          <p:cNvPr id="145" name="object 95">
            <a:extLst>
              <a:ext uri="{FF2B5EF4-FFF2-40B4-BE49-F238E27FC236}">
                <a16:creationId xmlns:a16="http://schemas.microsoft.com/office/drawing/2014/main" id="{34215CE4-F106-7252-AFDE-AEC6955DAF4E}"/>
              </a:ext>
            </a:extLst>
          </p:cNvPr>
          <p:cNvSpPr txBox="1"/>
          <p:nvPr/>
        </p:nvSpPr>
        <p:spPr>
          <a:xfrm>
            <a:off x="5797313" y="2932452"/>
            <a:ext cx="85504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5875" marR="8255" indent="6985" algn="ctr">
              <a:lnSpc>
                <a:spcPct val="90000"/>
              </a:lnSpc>
            </a:pPr>
            <a:r>
              <a:rPr lang="en-AU" sz="900" spc="-10">
                <a:solidFill>
                  <a:srgbClr val="1A1A1A"/>
                </a:solidFill>
                <a:latin typeface="+mj-lt"/>
                <a:cs typeface="Open Sans"/>
              </a:rPr>
              <a:t>Business</a:t>
            </a:r>
            <a:r>
              <a:rPr lang="en-AU" sz="900" spc="500">
                <a:solidFill>
                  <a:srgbClr val="1A1A1A"/>
                </a:solidFill>
                <a:latin typeface="+mj-lt"/>
                <a:cs typeface="Open Sans"/>
              </a:rPr>
              <a:t> </a:t>
            </a:r>
            <a:r>
              <a:rPr lang="en-AU" sz="900" spc="-10">
                <a:solidFill>
                  <a:srgbClr val="1A1A1A"/>
                </a:solidFill>
                <a:latin typeface="+mj-lt"/>
                <a:cs typeface="Open Sans"/>
              </a:rPr>
              <a:t>Information</a:t>
            </a:r>
            <a:endParaRPr lang="en-AU" sz="900">
              <a:latin typeface="+mj-lt"/>
              <a:cs typeface="Open Sans"/>
            </a:endParaRPr>
          </a:p>
        </p:txBody>
      </p:sp>
      <p:sp>
        <p:nvSpPr>
          <p:cNvPr id="146" name="object 101">
            <a:extLst>
              <a:ext uri="{FF2B5EF4-FFF2-40B4-BE49-F238E27FC236}">
                <a16:creationId xmlns:a16="http://schemas.microsoft.com/office/drawing/2014/main" id="{B039F25A-FE7C-1BEF-87BF-B2940A541372}"/>
              </a:ext>
            </a:extLst>
          </p:cNvPr>
          <p:cNvSpPr txBox="1"/>
          <p:nvPr/>
        </p:nvSpPr>
        <p:spPr>
          <a:xfrm>
            <a:off x="5797313" y="4883040"/>
            <a:ext cx="855045"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5875" marR="8255" indent="11430" algn="ctr">
              <a:lnSpc>
                <a:spcPct val="90000"/>
              </a:lnSpc>
            </a:pPr>
            <a:r>
              <a:rPr lang="en-AU" sz="900" spc="-10">
                <a:solidFill>
                  <a:srgbClr val="1A1A1A"/>
                </a:solidFill>
                <a:latin typeface="+mj-lt"/>
                <a:cs typeface="Open Sans"/>
              </a:rPr>
              <a:t>Mutual</a:t>
            </a:r>
            <a:r>
              <a:rPr lang="en-AU" sz="900" spc="500">
                <a:solidFill>
                  <a:srgbClr val="1A1A1A"/>
                </a:solidFill>
                <a:latin typeface="+mj-lt"/>
                <a:cs typeface="Open Sans"/>
              </a:rPr>
              <a:t> </a:t>
            </a:r>
            <a:r>
              <a:rPr lang="en-AU" sz="900" spc="-10">
                <a:solidFill>
                  <a:srgbClr val="1A1A1A"/>
                </a:solidFill>
                <a:latin typeface="+mj-lt"/>
                <a:cs typeface="Open Sans"/>
              </a:rPr>
              <a:t>R</a:t>
            </a:r>
            <a:r>
              <a:rPr lang="en-AU" sz="900" spc="-10" err="1">
                <a:solidFill>
                  <a:srgbClr val="1A1A1A"/>
                </a:solidFill>
                <a:latin typeface="+mj-lt"/>
                <a:cs typeface="Open Sans"/>
              </a:rPr>
              <a:t>ecognition</a:t>
            </a:r>
            <a:r>
              <a:rPr lang="en-AU" sz="900" spc="500">
                <a:solidFill>
                  <a:srgbClr val="1A1A1A"/>
                </a:solidFill>
                <a:latin typeface="+mj-lt"/>
                <a:cs typeface="Open Sans"/>
              </a:rPr>
              <a:t> </a:t>
            </a:r>
            <a:r>
              <a:rPr lang="en-AU" sz="900" spc="-10">
                <a:solidFill>
                  <a:srgbClr val="1A1A1A"/>
                </a:solidFill>
                <a:latin typeface="+mj-lt"/>
                <a:cs typeface="Open Sans"/>
              </a:rPr>
              <a:t>I</a:t>
            </a:r>
            <a:r>
              <a:rPr lang="en-AU" sz="900" spc="-10" err="1">
                <a:solidFill>
                  <a:srgbClr val="1A1A1A"/>
                </a:solidFill>
                <a:latin typeface="+mj-lt"/>
                <a:cs typeface="Open Sans"/>
              </a:rPr>
              <a:t>nformation</a:t>
            </a:r>
            <a:endParaRPr lang="en-AU" sz="900">
              <a:latin typeface="+mj-lt"/>
              <a:cs typeface="Open Sans"/>
            </a:endParaRPr>
          </a:p>
        </p:txBody>
      </p:sp>
      <p:sp>
        <p:nvSpPr>
          <p:cNvPr id="147" name="object 104">
            <a:extLst>
              <a:ext uri="{FF2B5EF4-FFF2-40B4-BE49-F238E27FC236}">
                <a16:creationId xmlns:a16="http://schemas.microsoft.com/office/drawing/2014/main" id="{42FE82C5-B322-BB9A-F6A1-83E38E9EEB41}"/>
              </a:ext>
            </a:extLst>
          </p:cNvPr>
          <p:cNvSpPr txBox="1"/>
          <p:nvPr/>
        </p:nvSpPr>
        <p:spPr>
          <a:xfrm>
            <a:off x="5797313" y="3907746"/>
            <a:ext cx="855045" cy="440424"/>
          </a:xfrm>
          <a:prstGeom prst="rect">
            <a:avLst/>
          </a:prstGeom>
          <a:solidFill>
            <a:schemeClr val="bg2"/>
          </a:solidFill>
          <a:ln w="3175">
            <a:solidFill>
              <a:schemeClr val="accent3"/>
            </a:solidFill>
          </a:ln>
        </p:spPr>
        <p:txBody>
          <a:bodyPr vert="horz" wrap="square" lIns="36000" tIns="36000" rIns="36000" bIns="36000" rtlCol="0" anchor="ctr">
            <a:noAutofit/>
          </a:bodyPr>
          <a:lstStyle/>
          <a:p>
            <a:pPr marL="16510" marR="8890" indent="11430" algn="ctr">
              <a:lnSpc>
                <a:spcPct val="90000"/>
              </a:lnSpc>
            </a:pPr>
            <a:r>
              <a:rPr lang="en-AU" sz="900" spc="-10">
                <a:solidFill>
                  <a:srgbClr val="1A1A1A"/>
                </a:solidFill>
                <a:latin typeface="+mj-lt"/>
                <a:cs typeface="Open Sans"/>
              </a:rPr>
              <a:t>Activity</a:t>
            </a:r>
            <a:r>
              <a:rPr lang="en-AU" sz="900" spc="500">
                <a:solidFill>
                  <a:srgbClr val="1A1A1A"/>
                </a:solidFill>
                <a:latin typeface="+mj-lt"/>
                <a:cs typeface="Open Sans"/>
              </a:rPr>
              <a:t> </a:t>
            </a:r>
            <a:r>
              <a:rPr lang="en-AU" sz="900" spc="-10">
                <a:solidFill>
                  <a:srgbClr val="1A1A1A"/>
                </a:solidFill>
                <a:latin typeface="+mj-lt"/>
                <a:cs typeface="Open Sans"/>
              </a:rPr>
              <a:t>I</a:t>
            </a:r>
            <a:r>
              <a:rPr lang="en-AU" sz="900" spc="-10" err="1">
                <a:solidFill>
                  <a:srgbClr val="1A1A1A"/>
                </a:solidFill>
                <a:latin typeface="+mj-lt"/>
                <a:cs typeface="Open Sans"/>
              </a:rPr>
              <a:t>nformation</a:t>
            </a:r>
            <a:endParaRPr lang="en-AU" sz="900">
              <a:latin typeface="+mj-lt"/>
              <a:cs typeface="Open Sans"/>
            </a:endParaRPr>
          </a:p>
        </p:txBody>
      </p:sp>
      <p:sp>
        <p:nvSpPr>
          <p:cNvPr id="148" name="object 163">
            <a:extLst>
              <a:ext uri="{FF2B5EF4-FFF2-40B4-BE49-F238E27FC236}">
                <a16:creationId xmlns:a16="http://schemas.microsoft.com/office/drawing/2014/main" id="{DDBB9A07-4CD9-5CCF-D53D-B4BF2E948D22}"/>
              </a:ext>
            </a:extLst>
          </p:cNvPr>
          <p:cNvSpPr txBox="1"/>
          <p:nvPr/>
        </p:nvSpPr>
        <p:spPr>
          <a:xfrm>
            <a:off x="5797313" y="4395393"/>
            <a:ext cx="855045" cy="440424"/>
          </a:xfrm>
          <a:prstGeom prst="rect">
            <a:avLst/>
          </a:prstGeom>
          <a:solidFill>
            <a:schemeClr val="bg2"/>
          </a:solidFill>
          <a:ln w="3175">
            <a:solidFill>
              <a:schemeClr val="accent3"/>
            </a:solidFill>
          </a:ln>
        </p:spPr>
        <p:txBody>
          <a:bodyPr vert="horz" wrap="square" lIns="36000" tIns="36000" rIns="36000" bIns="36000" rtlCol="0" anchor="ctr">
            <a:noAutofit/>
          </a:bodyPr>
          <a:lstStyle/>
          <a:p>
            <a:pPr marL="16510" marR="8890" indent="6350" algn="ctr">
              <a:lnSpc>
                <a:spcPct val="90000"/>
              </a:lnSpc>
            </a:pPr>
            <a:r>
              <a:rPr lang="en-AU" sz="900" spc="-10">
                <a:solidFill>
                  <a:srgbClr val="1A1A1A"/>
                </a:solidFill>
                <a:latin typeface="+mj-lt"/>
                <a:cs typeface="Open Sans"/>
              </a:rPr>
              <a:t>Licensing</a:t>
            </a:r>
            <a:r>
              <a:rPr lang="en-AU" sz="900" spc="500">
                <a:solidFill>
                  <a:srgbClr val="1A1A1A"/>
                </a:solidFill>
                <a:latin typeface="+mj-lt"/>
                <a:cs typeface="Open Sans"/>
              </a:rPr>
              <a:t> </a:t>
            </a:r>
            <a:r>
              <a:rPr lang="en-AU" sz="900" spc="-10">
                <a:solidFill>
                  <a:srgbClr val="1A1A1A"/>
                </a:solidFill>
                <a:latin typeface="+mj-lt"/>
                <a:cs typeface="Open Sans"/>
              </a:rPr>
              <a:t>I</a:t>
            </a:r>
            <a:r>
              <a:rPr lang="en-AU" sz="900" spc="-10" err="1">
                <a:solidFill>
                  <a:srgbClr val="1A1A1A"/>
                </a:solidFill>
                <a:latin typeface="+mj-lt"/>
                <a:cs typeface="Open Sans"/>
              </a:rPr>
              <a:t>nformation</a:t>
            </a:r>
            <a:endParaRPr lang="en-AU" sz="900">
              <a:latin typeface="+mj-lt"/>
              <a:cs typeface="Open Sans"/>
            </a:endParaRPr>
          </a:p>
        </p:txBody>
      </p:sp>
      <p:sp>
        <p:nvSpPr>
          <p:cNvPr id="151" name="object 103">
            <a:extLst>
              <a:ext uri="{FF2B5EF4-FFF2-40B4-BE49-F238E27FC236}">
                <a16:creationId xmlns:a16="http://schemas.microsoft.com/office/drawing/2014/main" id="{0777E3C2-A18E-FBCB-4B19-C43828722E02}"/>
              </a:ext>
            </a:extLst>
          </p:cNvPr>
          <p:cNvSpPr txBox="1"/>
          <p:nvPr/>
        </p:nvSpPr>
        <p:spPr>
          <a:xfrm>
            <a:off x="8299362" y="3501565"/>
            <a:ext cx="812387"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1905" algn="ctr">
              <a:lnSpc>
                <a:spcPct val="90000"/>
              </a:lnSpc>
            </a:pPr>
            <a:r>
              <a:rPr lang="en-AU" sz="900">
                <a:solidFill>
                  <a:srgbClr val="1A1A1A"/>
                </a:solidFill>
                <a:latin typeface="+mj-lt"/>
                <a:cs typeface="Open Sans"/>
              </a:rPr>
              <a:t>Submit</a:t>
            </a:r>
            <a:r>
              <a:rPr lang="en-AU" sz="900" spc="110">
                <a:solidFill>
                  <a:srgbClr val="1A1A1A"/>
                </a:solidFill>
                <a:latin typeface="+mj-lt"/>
                <a:cs typeface="Open Sans"/>
              </a:rPr>
              <a:t> </a:t>
            </a:r>
            <a:r>
              <a:rPr lang="en-AU" sz="900" spc="-10">
                <a:solidFill>
                  <a:srgbClr val="1A1A1A"/>
                </a:solidFill>
                <a:latin typeface="+mj-lt"/>
                <a:cs typeface="Open Sans"/>
              </a:rPr>
              <a:t>Application</a:t>
            </a:r>
            <a:endParaRPr lang="en-AU" sz="900">
              <a:latin typeface="+mj-lt"/>
              <a:cs typeface="Open Sans"/>
            </a:endParaRPr>
          </a:p>
        </p:txBody>
      </p:sp>
      <p:sp>
        <p:nvSpPr>
          <p:cNvPr id="150" name="object 97">
            <a:extLst>
              <a:ext uri="{FF2B5EF4-FFF2-40B4-BE49-F238E27FC236}">
                <a16:creationId xmlns:a16="http://schemas.microsoft.com/office/drawing/2014/main" id="{BABFFB57-0D90-13CE-5FE2-A2BB65075674}"/>
              </a:ext>
            </a:extLst>
          </p:cNvPr>
          <p:cNvSpPr txBox="1"/>
          <p:nvPr/>
        </p:nvSpPr>
        <p:spPr>
          <a:xfrm>
            <a:off x="7143702" y="3501565"/>
            <a:ext cx="860240" cy="440424"/>
          </a:xfrm>
          <a:prstGeom prst="rect">
            <a:avLst/>
          </a:prstGeom>
          <a:solidFill>
            <a:schemeClr val="bg2"/>
          </a:solidFill>
          <a:ln>
            <a:solidFill>
              <a:schemeClr val="accent3"/>
            </a:solidFill>
          </a:ln>
        </p:spPr>
        <p:txBody>
          <a:bodyPr vert="horz" wrap="square" lIns="36000" tIns="36000" rIns="36000" bIns="36000" rtlCol="0" anchor="ctr">
            <a:noAutofit/>
          </a:bodyPr>
          <a:lstStyle/>
          <a:p>
            <a:pPr marL="27305" algn="ctr">
              <a:lnSpc>
                <a:spcPct val="90000"/>
              </a:lnSpc>
            </a:pPr>
            <a:r>
              <a:rPr lang="en-AU" sz="900" spc="-10">
                <a:solidFill>
                  <a:srgbClr val="1A1A1A"/>
                </a:solidFill>
                <a:latin typeface="+mj-lt"/>
                <a:cs typeface="Open Sans"/>
              </a:rPr>
              <a:t>Fee Payment</a:t>
            </a:r>
          </a:p>
        </p:txBody>
      </p:sp>
      <p:cxnSp>
        <p:nvCxnSpPr>
          <p:cNvPr id="155" name="Straight Connector 154">
            <a:extLst>
              <a:ext uri="{FF2B5EF4-FFF2-40B4-BE49-F238E27FC236}">
                <a16:creationId xmlns:a16="http://schemas.microsoft.com/office/drawing/2014/main" id="{98F790D6-3969-913A-CADA-02456B6A758B}"/>
              </a:ext>
            </a:extLst>
          </p:cNvPr>
          <p:cNvCxnSpPr>
            <a:cxnSpLocks/>
          </p:cNvCxnSpPr>
          <p:nvPr/>
        </p:nvCxnSpPr>
        <p:spPr>
          <a:xfrm>
            <a:off x="2231151" y="3680213"/>
            <a:ext cx="404473" cy="0"/>
          </a:xfrm>
          <a:prstGeom prst="line">
            <a:avLst/>
          </a:prstGeom>
          <a:ln w="127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6" name="Straight Connector 155">
            <a:extLst>
              <a:ext uri="{FF2B5EF4-FFF2-40B4-BE49-F238E27FC236}">
                <a16:creationId xmlns:a16="http://schemas.microsoft.com/office/drawing/2014/main" id="{D4D9400A-F46F-9651-5848-0060A7428369}"/>
              </a:ext>
            </a:extLst>
          </p:cNvPr>
          <p:cNvCxnSpPr>
            <a:cxnSpLocks/>
          </p:cNvCxnSpPr>
          <p:nvPr/>
        </p:nvCxnSpPr>
        <p:spPr>
          <a:xfrm>
            <a:off x="5502462" y="3680213"/>
            <a:ext cx="203225" cy="0"/>
          </a:xfrm>
          <a:prstGeom prst="line">
            <a:avLst/>
          </a:prstGeom>
          <a:ln w="127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7" name="Straight Connector 156">
            <a:extLst>
              <a:ext uri="{FF2B5EF4-FFF2-40B4-BE49-F238E27FC236}">
                <a16:creationId xmlns:a16="http://schemas.microsoft.com/office/drawing/2014/main" id="{8C375218-4DE7-710D-B220-F2768E913F9E}"/>
              </a:ext>
            </a:extLst>
          </p:cNvPr>
          <p:cNvCxnSpPr>
            <a:cxnSpLocks/>
          </p:cNvCxnSpPr>
          <p:nvPr/>
        </p:nvCxnSpPr>
        <p:spPr>
          <a:xfrm>
            <a:off x="6791632" y="3700558"/>
            <a:ext cx="337754" cy="0"/>
          </a:xfrm>
          <a:prstGeom prst="line">
            <a:avLst/>
          </a:prstGeom>
          <a:ln w="127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9" name="Straight Connector 158">
            <a:extLst>
              <a:ext uri="{FF2B5EF4-FFF2-40B4-BE49-F238E27FC236}">
                <a16:creationId xmlns:a16="http://schemas.microsoft.com/office/drawing/2014/main" id="{DEFF33D9-E7A7-8D7F-2E61-35FBB147C490}"/>
              </a:ext>
            </a:extLst>
          </p:cNvPr>
          <p:cNvCxnSpPr>
            <a:cxnSpLocks/>
            <a:stCxn id="150" idx="3"/>
          </p:cNvCxnSpPr>
          <p:nvPr/>
        </p:nvCxnSpPr>
        <p:spPr>
          <a:xfrm>
            <a:off x="8003942" y="3721777"/>
            <a:ext cx="284336" cy="0"/>
          </a:xfrm>
          <a:prstGeom prst="line">
            <a:avLst/>
          </a:prstGeom>
          <a:ln w="127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0" name="Straight Connector 159">
            <a:extLst>
              <a:ext uri="{FF2B5EF4-FFF2-40B4-BE49-F238E27FC236}">
                <a16:creationId xmlns:a16="http://schemas.microsoft.com/office/drawing/2014/main" id="{E58EE84F-816B-C69E-ECEA-7733E31A8074}"/>
              </a:ext>
            </a:extLst>
          </p:cNvPr>
          <p:cNvCxnSpPr>
            <a:cxnSpLocks/>
            <a:stCxn id="151" idx="3"/>
          </p:cNvCxnSpPr>
          <p:nvPr/>
        </p:nvCxnSpPr>
        <p:spPr>
          <a:xfrm>
            <a:off x="9111749" y="3721777"/>
            <a:ext cx="302316" cy="0"/>
          </a:xfrm>
          <a:prstGeom prst="line">
            <a:avLst/>
          </a:prstGeom>
          <a:ln w="1270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161" name="Isosceles Triangle 160">
            <a:extLst>
              <a:ext uri="{FF2B5EF4-FFF2-40B4-BE49-F238E27FC236}">
                <a16:creationId xmlns:a16="http://schemas.microsoft.com/office/drawing/2014/main" id="{D1E464F0-0183-69A6-9D54-1DD4DBF1205C}"/>
              </a:ext>
            </a:extLst>
          </p:cNvPr>
          <p:cNvSpPr/>
          <p:nvPr/>
        </p:nvSpPr>
        <p:spPr>
          <a:xfrm rot="5400000">
            <a:off x="9357256"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62" name="Isosceles Triangle 161">
            <a:extLst>
              <a:ext uri="{FF2B5EF4-FFF2-40B4-BE49-F238E27FC236}">
                <a16:creationId xmlns:a16="http://schemas.microsoft.com/office/drawing/2014/main" id="{ED89F707-373A-48B0-A866-C488BC534939}"/>
              </a:ext>
            </a:extLst>
          </p:cNvPr>
          <p:cNvSpPr/>
          <p:nvPr/>
        </p:nvSpPr>
        <p:spPr>
          <a:xfrm rot="5400000">
            <a:off x="9293008" y="1446574"/>
            <a:ext cx="235429" cy="116960"/>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cxnSp>
        <p:nvCxnSpPr>
          <p:cNvPr id="163" name="Straight Connector 162">
            <a:extLst>
              <a:ext uri="{FF2B5EF4-FFF2-40B4-BE49-F238E27FC236}">
                <a16:creationId xmlns:a16="http://schemas.microsoft.com/office/drawing/2014/main" id="{A7F10590-F0D7-9536-1156-8240362C2445}"/>
              </a:ext>
            </a:extLst>
          </p:cNvPr>
          <p:cNvCxnSpPr>
            <a:endCxn id="162" idx="0"/>
          </p:cNvCxnSpPr>
          <p:nvPr/>
        </p:nvCxnSpPr>
        <p:spPr>
          <a:xfrm>
            <a:off x="4301796" y="1498597"/>
            <a:ext cx="5167407" cy="6458"/>
          </a:xfrm>
          <a:prstGeom prst="line">
            <a:avLst/>
          </a:prstGeom>
          <a:ln w="25400">
            <a:solidFill>
              <a:schemeClr val="accent3"/>
            </a:solidFill>
          </a:ln>
        </p:spPr>
        <p:style>
          <a:lnRef idx="1">
            <a:schemeClr val="accent1"/>
          </a:lnRef>
          <a:fillRef idx="0">
            <a:schemeClr val="accent1"/>
          </a:fillRef>
          <a:effectRef idx="0">
            <a:schemeClr val="accent1"/>
          </a:effectRef>
          <a:fontRef idx="minor">
            <a:schemeClr val="tx1"/>
          </a:fontRef>
        </p:style>
      </p:cxnSp>
      <p:grpSp>
        <p:nvGrpSpPr>
          <p:cNvPr id="164" name="Group 163">
            <a:extLst>
              <a:ext uri="{FF2B5EF4-FFF2-40B4-BE49-F238E27FC236}">
                <a16:creationId xmlns:a16="http://schemas.microsoft.com/office/drawing/2014/main" id="{AFE4F6A4-182E-3A4C-76F1-3875CFC93463}"/>
              </a:ext>
            </a:extLst>
          </p:cNvPr>
          <p:cNvGrpSpPr/>
          <p:nvPr/>
        </p:nvGrpSpPr>
        <p:grpSpPr>
          <a:xfrm>
            <a:off x="3713844" y="578911"/>
            <a:ext cx="5645516" cy="261833"/>
            <a:chOff x="925392" y="-114258"/>
            <a:chExt cx="8426850" cy="390829"/>
          </a:xfrm>
        </p:grpSpPr>
        <p:sp>
          <p:nvSpPr>
            <p:cNvPr id="165" name="Arrow: Pentagon 164">
              <a:extLst>
                <a:ext uri="{FF2B5EF4-FFF2-40B4-BE49-F238E27FC236}">
                  <a16:creationId xmlns:a16="http://schemas.microsoft.com/office/drawing/2014/main" id="{734C630A-2A02-582C-B315-16EF60DC2989}"/>
                </a:ext>
              </a:extLst>
            </p:cNvPr>
            <p:cNvSpPr/>
            <p:nvPr/>
          </p:nvSpPr>
          <p:spPr>
            <a:xfrm>
              <a:off x="8418798" y="-106658"/>
              <a:ext cx="933444"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NOTIFY </a:t>
              </a:r>
              <a:br>
                <a:rPr lang="en-AU" sz="700">
                  <a:solidFill>
                    <a:schemeClr val="tx2"/>
                  </a:solidFill>
                  <a:latin typeface="+mj-lt"/>
                </a:rPr>
              </a:br>
              <a:r>
                <a:rPr lang="en-AU" sz="700">
                  <a:solidFill>
                    <a:schemeClr val="tx2"/>
                  </a:solidFill>
                  <a:latin typeface="+mj-lt"/>
                </a:rPr>
                <a:t>&amp; ISSUE</a:t>
              </a:r>
            </a:p>
          </p:txBody>
        </p:sp>
        <p:sp>
          <p:nvSpPr>
            <p:cNvPr id="166" name="Isosceles Triangle 165">
              <a:extLst>
                <a:ext uri="{FF2B5EF4-FFF2-40B4-BE49-F238E27FC236}">
                  <a16:creationId xmlns:a16="http://schemas.microsoft.com/office/drawing/2014/main" id="{BAA8091C-25CB-49E8-2388-1717358C55F2}"/>
                </a:ext>
              </a:extLst>
            </p:cNvPr>
            <p:cNvSpPr/>
            <p:nvPr/>
          </p:nvSpPr>
          <p:spPr>
            <a:xfrm rot="5400000">
              <a:off x="2087899"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67" name="Arrow: Pentagon 166">
              <a:extLst>
                <a:ext uri="{FF2B5EF4-FFF2-40B4-BE49-F238E27FC236}">
                  <a16:creationId xmlns:a16="http://schemas.microsoft.com/office/drawing/2014/main" id="{F30FF85F-6D52-3FE7-9EBF-C39461A3AD02}"/>
                </a:ext>
              </a:extLst>
            </p:cNvPr>
            <p:cNvSpPr/>
            <p:nvPr/>
          </p:nvSpPr>
          <p:spPr>
            <a:xfrm>
              <a:off x="1119941" y="-106658"/>
              <a:ext cx="1116000" cy="360000"/>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bg1"/>
                  </a:solidFill>
                  <a:latin typeface="+mj-lt"/>
                </a:rPr>
                <a:t>INFORM</a:t>
              </a:r>
            </a:p>
          </p:txBody>
        </p:sp>
        <p:sp>
          <p:nvSpPr>
            <p:cNvPr id="168" name="Oval 167">
              <a:extLst>
                <a:ext uri="{FF2B5EF4-FFF2-40B4-BE49-F238E27FC236}">
                  <a16:creationId xmlns:a16="http://schemas.microsoft.com/office/drawing/2014/main" id="{0ADE1FB3-E92C-3003-FD8E-6ADB5478C532}"/>
                </a:ext>
              </a:extLst>
            </p:cNvPr>
            <p:cNvSpPr/>
            <p:nvPr/>
          </p:nvSpPr>
          <p:spPr>
            <a:xfrm>
              <a:off x="925392" y="-114258"/>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69" name="Oval 168">
              <a:extLst>
                <a:ext uri="{FF2B5EF4-FFF2-40B4-BE49-F238E27FC236}">
                  <a16:creationId xmlns:a16="http://schemas.microsoft.com/office/drawing/2014/main" id="{AD5599F3-9A6D-321F-E360-DA64AD15DB56}"/>
                </a:ext>
              </a:extLst>
            </p:cNvPr>
            <p:cNvSpPr/>
            <p:nvPr/>
          </p:nvSpPr>
          <p:spPr>
            <a:xfrm>
              <a:off x="96447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0" name="Isosceles Triangle 169">
              <a:extLst>
                <a:ext uri="{FF2B5EF4-FFF2-40B4-BE49-F238E27FC236}">
                  <a16:creationId xmlns:a16="http://schemas.microsoft.com/office/drawing/2014/main" id="{DF1BC1EB-8D2B-A0C3-A8F3-6D8877CB4528}"/>
                </a:ext>
              </a:extLst>
            </p:cNvPr>
            <p:cNvSpPr/>
            <p:nvPr/>
          </p:nvSpPr>
          <p:spPr>
            <a:xfrm rot="5400000">
              <a:off x="202745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1" name="Isosceles Triangle 170">
              <a:extLst>
                <a:ext uri="{FF2B5EF4-FFF2-40B4-BE49-F238E27FC236}">
                  <a16:creationId xmlns:a16="http://schemas.microsoft.com/office/drawing/2014/main" id="{DC424249-8DEC-1EC6-9E3C-5E35726A25EC}"/>
                </a:ext>
              </a:extLst>
            </p:cNvPr>
            <p:cNvSpPr/>
            <p:nvPr/>
          </p:nvSpPr>
          <p:spPr>
            <a:xfrm rot="5400000">
              <a:off x="3549400"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2" name="Arrow: Pentagon 171">
              <a:extLst>
                <a:ext uri="{FF2B5EF4-FFF2-40B4-BE49-F238E27FC236}">
                  <a16:creationId xmlns:a16="http://schemas.microsoft.com/office/drawing/2014/main" id="{A67D6FDA-2391-8F4C-7B9C-E98651895518}"/>
                </a:ext>
              </a:extLst>
            </p:cNvPr>
            <p:cNvSpPr/>
            <p:nvPr/>
          </p:nvSpPr>
          <p:spPr>
            <a:xfrm>
              <a:off x="2580439" y="-106658"/>
              <a:ext cx="1116000" cy="360000"/>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bg1"/>
                  </a:solidFill>
                  <a:latin typeface="+mj-lt"/>
                </a:rPr>
                <a:t>APPLY</a:t>
              </a:r>
            </a:p>
          </p:txBody>
        </p:sp>
        <p:sp>
          <p:nvSpPr>
            <p:cNvPr id="173" name="Isosceles Triangle 172">
              <a:extLst>
                <a:ext uri="{FF2B5EF4-FFF2-40B4-BE49-F238E27FC236}">
                  <a16:creationId xmlns:a16="http://schemas.microsoft.com/office/drawing/2014/main" id="{863CCE2E-BD84-05C2-B1B6-6BF26E6380CE}"/>
                </a:ext>
              </a:extLst>
            </p:cNvPr>
            <p:cNvSpPr/>
            <p:nvPr/>
          </p:nvSpPr>
          <p:spPr>
            <a:xfrm rot="5400000">
              <a:off x="349562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4" name="Isosceles Triangle 173">
              <a:extLst>
                <a:ext uri="{FF2B5EF4-FFF2-40B4-BE49-F238E27FC236}">
                  <a16:creationId xmlns:a16="http://schemas.microsoft.com/office/drawing/2014/main" id="{99EB7A14-117A-7C76-4998-D7BC35D22480}"/>
                </a:ext>
              </a:extLst>
            </p:cNvPr>
            <p:cNvSpPr/>
            <p:nvPr/>
          </p:nvSpPr>
          <p:spPr>
            <a:xfrm rot="5400000">
              <a:off x="5005546"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5" name="Arrow: Pentagon 174">
              <a:extLst>
                <a:ext uri="{FF2B5EF4-FFF2-40B4-BE49-F238E27FC236}">
                  <a16:creationId xmlns:a16="http://schemas.microsoft.com/office/drawing/2014/main" id="{3CB2CECB-C461-7EFC-B9D0-F164781F995A}"/>
                </a:ext>
              </a:extLst>
            </p:cNvPr>
            <p:cNvSpPr/>
            <p:nvPr/>
          </p:nvSpPr>
          <p:spPr>
            <a:xfrm>
              <a:off x="4036700"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REVIEW &amp; STREAM</a:t>
              </a:r>
            </a:p>
          </p:txBody>
        </p:sp>
        <p:sp>
          <p:nvSpPr>
            <p:cNvPr id="176" name="Isosceles Triangle 175">
              <a:extLst>
                <a:ext uri="{FF2B5EF4-FFF2-40B4-BE49-F238E27FC236}">
                  <a16:creationId xmlns:a16="http://schemas.microsoft.com/office/drawing/2014/main" id="{AC2B539E-54CF-1F52-B172-72587021707D}"/>
                </a:ext>
              </a:extLst>
            </p:cNvPr>
            <p:cNvSpPr/>
            <p:nvPr/>
          </p:nvSpPr>
          <p:spPr>
            <a:xfrm rot="5400000">
              <a:off x="4951635"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7" name="Isosceles Triangle 176">
              <a:extLst>
                <a:ext uri="{FF2B5EF4-FFF2-40B4-BE49-F238E27FC236}">
                  <a16:creationId xmlns:a16="http://schemas.microsoft.com/office/drawing/2014/main" id="{CCFE9760-CC98-72BA-85BA-5AF2BEDADEF1}"/>
                </a:ext>
              </a:extLst>
            </p:cNvPr>
            <p:cNvSpPr/>
            <p:nvPr/>
          </p:nvSpPr>
          <p:spPr>
            <a:xfrm rot="5400000">
              <a:off x="6470522"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78" name="Arrow: Pentagon 177">
              <a:extLst>
                <a:ext uri="{FF2B5EF4-FFF2-40B4-BE49-F238E27FC236}">
                  <a16:creationId xmlns:a16="http://schemas.microsoft.com/office/drawing/2014/main" id="{1EE8FAC7-A097-6D10-B921-4434D2A9BF6B}"/>
                </a:ext>
              </a:extLst>
            </p:cNvPr>
            <p:cNvSpPr/>
            <p:nvPr/>
          </p:nvSpPr>
          <p:spPr>
            <a:xfrm>
              <a:off x="5503066"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ASSESS</a:t>
              </a:r>
            </a:p>
          </p:txBody>
        </p:sp>
        <p:sp>
          <p:nvSpPr>
            <p:cNvPr id="179" name="Isosceles Triangle 178">
              <a:extLst>
                <a:ext uri="{FF2B5EF4-FFF2-40B4-BE49-F238E27FC236}">
                  <a16:creationId xmlns:a16="http://schemas.microsoft.com/office/drawing/2014/main" id="{CD9C83C5-8CEA-316F-1228-B37B95F41047}"/>
                </a:ext>
              </a:extLst>
            </p:cNvPr>
            <p:cNvSpPr/>
            <p:nvPr/>
          </p:nvSpPr>
          <p:spPr>
            <a:xfrm rot="5400000">
              <a:off x="6423247"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0" name="Isosceles Triangle 179">
              <a:extLst>
                <a:ext uri="{FF2B5EF4-FFF2-40B4-BE49-F238E27FC236}">
                  <a16:creationId xmlns:a16="http://schemas.microsoft.com/office/drawing/2014/main" id="{E4534900-C47A-BC70-81A3-839741B44F7E}"/>
                </a:ext>
              </a:extLst>
            </p:cNvPr>
            <p:cNvSpPr/>
            <p:nvPr/>
          </p:nvSpPr>
          <p:spPr>
            <a:xfrm rot="5400000">
              <a:off x="7932681"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1" name="Arrow: Pentagon 180">
              <a:extLst>
                <a:ext uri="{FF2B5EF4-FFF2-40B4-BE49-F238E27FC236}">
                  <a16:creationId xmlns:a16="http://schemas.microsoft.com/office/drawing/2014/main" id="{687B1E83-A7EA-480E-9801-4BDB0E58AEC4}"/>
                </a:ext>
              </a:extLst>
            </p:cNvPr>
            <p:cNvSpPr/>
            <p:nvPr/>
          </p:nvSpPr>
          <p:spPr>
            <a:xfrm>
              <a:off x="6962055"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DECIDE</a:t>
              </a:r>
            </a:p>
          </p:txBody>
        </p:sp>
        <p:sp>
          <p:nvSpPr>
            <p:cNvPr id="182" name="Isosceles Triangle 181">
              <a:extLst>
                <a:ext uri="{FF2B5EF4-FFF2-40B4-BE49-F238E27FC236}">
                  <a16:creationId xmlns:a16="http://schemas.microsoft.com/office/drawing/2014/main" id="{1F7B2087-B80A-317F-32DA-9C6216C45D99}"/>
                </a:ext>
              </a:extLst>
            </p:cNvPr>
            <p:cNvSpPr/>
            <p:nvPr/>
          </p:nvSpPr>
          <p:spPr>
            <a:xfrm rot="5400000">
              <a:off x="7882384"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183" name="Group 182">
              <a:extLst>
                <a:ext uri="{FF2B5EF4-FFF2-40B4-BE49-F238E27FC236}">
                  <a16:creationId xmlns:a16="http://schemas.microsoft.com/office/drawing/2014/main" id="{54099EB8-6D9F-26C0-4887-A1633E9CC228}"/>
                </a:ext>
              </a:extLst>
            </p:cNvPr>
            <p:cNvGrpSpPr/>
            <p:nvPr/>
          </p:nvGrpSpPr>
          <p:grpSpPr>
            <a:xfrm>
              <a:off x="2390627" y="-114258"/>
              <a:ext cx="390829" cy="390829"/>
              <a:chOff x="722538" y="2874633"/>
              <a:chExt cx="360000" cy="360000"/>
            </a:xfrm>
          </p:grpSpPr>
          <p:sp>
            <p:nvSpPr>
              <p:cNvPr id="222" name="Oval 221">
                <a:extLst>
                  <a:ext uri="{FF2B5EF4-FFF2-40B4-BE49-F238E27FC236}">
                    <a16:creationId xmlns:a16="http://schemas.microsoft.com/office/drawing/2014/main" id="{3905E116-B346-DD87-A50A-EF6B2FC0A496}"/>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23" name="Oval 222">
                <a:extLst>
                  <a:ext uri="{FF2B5EF4-FFF2-40B4-BE49-F238E27FC236}">
                    <a16:creationId xmlns:a16="http://schemas.microsoft.com/office/drawing/2014/main" id="{F364FDEE-E78D-033B-3F07-ADF5AEA7E926}"/>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sp>
          <p:nvSpPr>
            <p:cNvPr id="184" name="Oval 183">
              <a:extLst>
                <a:ext uri="{FF2B5EF4-FFF2-40B4-BE49-F238E27FC236}">
                  <a16:creationId xmlns:a16="http://schemas.microsoft.com/office/drawing/2014/main" id="{9D1FD335-41E7-1DF8-615A-75E534F2841C}"/>
                </a:ext>
              </a:extLst>
            </p:cNvPr>
            <p:cNvSpPr/>
            <p:nvPr/>
          </p:nvSpPr>
          <p:spPr>
            <a:xfrm>
              <a:off x="3837562"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5" name="Oval 184">
              <a:extLst>
                <a:ext uri="{FF2B5EF4-FFF2-40B4-BE49-F238E27FC236}">
                  <a16:creationId xmlns:a16="http://schemas.microsoft.com/office/drawing/2014/main" id="{B079CABC-C337-E4A4-5A43-CE1821829CB3}"/>
                </a:ext>
              </a:extLst>
            </p:cNvPr>
            <p:cNvSpPr/>
            <p:nvPr/>
          </p:nvSpPr>
          <p:spPr>
            <a:xfrm>
              <a:off x="387664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6" name="Oval 185">
              <a:extLst>
                <a:ext uri="{FF2B5EF4-FFF2-40B4-BE49-F238E27FC236}">
                  <a16:creationId xmlns:a16="http://schemas.microsoft.com/office/drawing/2014/main" id="{EDA53010-BCC0-3361-88C2-0131722C0EBF}"/>
                </a:ext>
              </a:extLst>
            </p:cNvPr>
            <p:cNvSpPr/>
            <p:nvPr/>
          </p:nvSpPr>
          <p:spPr>
            <a:xfrm>
              <a:off x="5303928"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7" name="Oval 186">
              <a:extLst>
                <a:ext uri="{FF2B5EF4-FFF2-40B4-BE49-F238E27FC236}">
                  <a16:creationId xmlns:a16="http://schemas.microsoft.com/office/drawing/2014/main" id="{0D69BE10-CF3D-1332-CC00-EA110CF58E4F}"/>
                </a:ext>
              </a:extLst>
            </p:cNvPr>
            <p:cNvSpPr/>
            <p:nvPr/>
          </p:nvSpPr>
          <p:spPr>
            <a:xfrm>
              <a:off x="5343011"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188" name="Group 187">
              <a:extLst>
                <a:ext uri="{FF2B5EF4-FFF2-40B4-BE49-F238E27FC236}">
                  <a16:creationId xmlns:a16="http://schemas.microsoft.com/office/drawing/2014/main" id="{BE3E3EA0-D626-3EE9-AD58-3613777BFFE8}"/>
                </a:ext>
              </a:extLst>
            </p:cNvPr>
            <p:cNvGrpSpPr/>
            <p:nvPr/>
          </p:nvGrpSpPr>
          <p:grpSpPr>
            <a:xfrm>
              <a:off x="6761224" y="-114258"/>
              <a:ext cx="390829" cy="390829"/>
              <a:chOff x="722538" y="2874633"/>
              <a:chExt cx="360000" cy="360000"/>
            </a:xfrm>
          </p:grpSpPr>
          <p:sp>
            <p:nvSpPr>
              <p:cNvPr id="220" name="Oval 219">
                <a:extLst>
                  <a:ext uri="{FF2B5EF4-FFF2-40B4-BE49-F238E27FC236}">
                    <a16:creationId xmlns:a16="http://schemas.microsoft.com/office/drawing/2014/main" id="{5F4B3E1C-8FC6-8520-9F93-B94AC5E730B9}"/>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21" name="Oval 220">
                <a:extLst>
                  <a:ext uri="{FF2B5EF4-FFF2-40B4-BE49-F238E27FC236}">
                    <a16:creationId xmlns:a16="http://schemas.microsoft.com/office/drawing/2014/main" id="{03C547DF-5CB6-19BD-AF7A-EFC45CD8322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189" name="Group 188">
              <a:extLst>
                <a:ext uri="{FF2B5EF4-FFF2-40B4-BE49-F238E27FC236}">
                  <a16:creationId xmlns:a16="http://schemas.microsoft.com/office/drawing/2014/main" id="{7AFB9534-9A1D-FDE0-D402-EB1C6793E339}"/>
                </a:ext>
              </a:extLst>
            </p:cNvPr>
            <p:cNvGrpSpPr/>
            <p:nvPr/>
          </p:nvGrpSpPr>
          <p:grpSpPr>
            <a:xfrm>
              <a:off x="8222725" y="-114258"/>
              <a:ext cx="390829" cy="390829"/>
              <a:chOff x="722538" y="2874633"/>
              <a:chExt cx="360000" cy="360000"/>
            </a:xfrm>
          </p:grpSpPr>
          <p:sp>
            <p:nvSpPr>
              <p:cNvPr id="218" name="Oval 217">
                <a:extLst>
                  <a:ext uri="{FF2B5EF4-FFF2-40B4-BE49-F238E27FC236}">
                    <a16:creationId xmlns:a16="http://schemas.microsoft.com/office/drawing/2014/main" id="{94B6549A-D1E9-0412-6B39-C62CCBD8E7CD}"/>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19" name="Oval 218">
                <a:extLst>
                  <a:ext uri="{FF2B5EF4-FFF2-40B4-BE49-F238E27FC236}">
                    <a16:creationId xmlns:a16="http://schemas.microsoft.com/office/drawing/2014/main" id="{B2AF3523-F608-A695-56B9-5DDB74428F7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190" name="Group 5">
              <a:extLst>
                <a:ext uri="{FF2B5EF4-FFF2-40B4-BE49-F238E27FC236}">
                  <a16:creationId xmlns:a16="http://schemas.microsoft.com/office/drawing/2014/main" id="{7192D9E9-8213-C594-D21B-54E5A3D45560}"/>
                </a:ext>
              </a:extLst>
            </p:cNvPr>
            <p:cNvGrpSpPr>
              <a:grpSpLocks noChangeAspect="1"/>
            </p:cNvGrpSpPr>
            <p:nvPr/>
          </p:nvGrpSpPr>
          <p:grpSpPr bwMode="auto">
            <a:xfrm>
              <a:off x="1012667" y="-30941"/>
              <a:ext cx="217278" cy="216000"/>
              <a:chOff x="3163" y="2182"/>
              <a:chExt cx="340" cy="338"/>
            </a:xfrm>
            <a:solidFill>
              <a:schemeClr val="tx2"/>
            </a:solidFill>
          </p:grpSpPr>
          <p:sp>
            <p:nvSpPr>
              <p:cNvPr id="215" name="Freeform 6">
                <a:extLst>
                  <a:ext uri="{FF2B5EF4-FFF2-40B4-BE49-F238E27FC236}">
                    <a16:creationId xmlns:a16="http://schemas.microsoft.com/office/drawing/2014/main" id="{D9C83863-6451-7AF3-C0C1-6850313A22F7}"/>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6" name="Freeform 7">
                <a:extLst>
                  <a:ext uri="{FF2B5EF4-FFF2-40B4-BE49-F238E27FC236}">
                    <a16:creationId xmlns:a16="http://schemas.microsoft.com/office/drawing/2014/main" id="{621743D2-EB2E-7C05-5D17-DC1FC0261BEE}"/>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7" name="Freeform 8">
                <a:extLst>
                  <a:ext uri="{FF2B5EF4-FFF2-40B4-BE49-F238E27FC236}">
                    <a16:creationId xmlns:a16="http://schemas.microsoft.com/office/drawing/2014/main" id="{5A7AE430-0700-15C7-B1E0-166869565064}"/>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91" name="Group 190">
              <a:extLst>
                <a:ext uri="{FF2B5EF4-FFF2-40B4-BE49-F238E27FC236}">
                  <a16:creationId xmlns:a16="http://schemas.microsoft.com/office/drawing/2014/main" id="{D7BAA965-2604-8E4A-1DBF-0E119C6B210F}"/>
                </a:ext>
              </a:extLst>
            </p:cNvPr>
            <p:cNvGrpSpPr/>
            <p:nvPr/>
          </p:nvGrpSpPr>
          <p:grpSpPr>
            <a:xfrm>
              <a:off x="2487841" y="-10106"/>
              <a:ext cx="190293" cy="179349"/>
              <a:chOff x="2297686" y="3724331"/>
              <a:chExt cx="190293" cy="179349"/>
            </a:xfrm>
            <a:solidFill>
              <a:schemeClr val="tx2"/>
            </a:solidFill>
          </p:grpSpPr>
          <p:sp>
            <p:nvSpPr>
              <p:cNvPr id="208" name="Freeform 6">
                <a:extLst>
                  <a:ext uri="{FF2B5EF4-FFF2-40B4-BE49-F238E27FC236}">
                    <a16:creationId xmlns:a16="http://schemas.microsoft.com/office/drawing/2014/main" id="{85841163-FC91-A78B-6F90-EFE81980D4AD}"/>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9" name="Freeform 7">
                <a:extLst>
                  <a:ext uri="{FF2B5EF4-FFF2-40B4-BE49-F238E27FC236}">
                    <a16:creationId xmlns:a16="http://schemas.microsoft.com/office/drawing/2014/main" id="{A80029B1-2051-3554-6CDE-DA9A0472FA7E}"/>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0" name="Freeform 8">
                <a:extLst>
                  <a:ext uri="{FF2B5EF4-FFF2-40B4-BE49-F238E27FC236}">
                    <a16:creationId xmlns:a16="http://schemas.microsoft.com/office/drawing/2014/main" id="{EDC58361-3FBF-91C0-BEEE-BA58618A9652}"/>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1" name="Freeform 9">
                <a:extLst>
                  <a:ext uri="{FF2B5EF4-FFF2-40B4-BE49-F238E27FC236}">
                    <a16:creationId xmlns:a16="http://schemas.microsoft.com/office/drawing/2014/main" id="{A96304B5-B09B-1F48-7C43-3F0836B6C2BF}"/>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2" name="Freeform 10">
                <a:extLst>
                  <a:ext uri="{FF2B5EF4-FFF2-40B4-BE49-F238E27FC236}">
                    <a16:creationId xmlns:a16="http://schemas.microsoft.com/office/drawing/2014/main" id="{B38DCBBB-0EBD-17C0-C6DF-C95B05290C7F}"/>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3" name="Freeform 11">
                <a:extLst>
                  <a:ext uri="{FF2B5EF4-FFF2-40B4-BE49-F238E27FC236}">
                    <a16:creationId xmlns:a16="http://schemas.microsoft.com/office/drawing/2014/main" id="{B1E08229-3643-C606-B9E7-9823D3A8CC28}"/>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14" name="Freeform 12">
                <a:extLst>
                  <a:ext uri="{FF2B5EF4-FFF2-40B4-BE49-F238E27FC236}">
                    <a16:creationId xmlns:a16="http://schemas.microsoft.com/office/drawing/2014/main" id="{626E72DE-78B4-8229-65DC-8097ABD4C758}"/>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92" name="Group 191">
              <a:extLst>
                <a:ext uri="{FF2B5EF4-FFF2-40B4-BE49-F238E27FC236}">
                  <a16:creationId xmlns:a16="http://schemas.microsoft.com/office/drawing/2014/main" id="{E80B75FA-7C79-7EF6-582D-C80B85DD0897}"/>
                </a:ext>
              </a:extLst>
            </p:cNvPr>
            <p:cNvGrpSpPr>
              <a:grpSpLocks noChangeAspect="1"/>
            </p:cNvGrpSpPr>
            <p:nvPr/>
          </p:nvGrpSpPr>
          <p:grpSpPr>
            <a:xfrm>
              <a:off x="3924973" y="-38452"/>
              <a:ext cx="210796" cy="210796"/>
              <a:chOff x="6107113" y="1108074"/>
              <a:chExt cx="542925" cy="542924"/>
            </a:xfrm>
            <a:solidFill>
              <a:schemeClr val="tx2"/>
            </a:solidFill>
          </p:grpSpPr>
          <p:sp>
            <p:nvSpPr>
              <p:cNvPr id="206" name="Freeform 129">
                <a:extLst>
                  <a:ext uri="{FF2B5EF4-FFF2-40B4-BE49-F238E27FC236}">
                    <a16:creationId xmlns:a16="http://schemas.microsoft.com/office/drawing/2014/main" id="{19E1BB05-EE3C-2274-84E3-27DB4EC492C5}"/>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7" name="Freeform 130">
                <a:extLst>
                  <a:ext uri="{FF2B5EF4-FFF2-40B4-BE49-F238E27FC236}">
                    <a16:creationId xmlns:a16="http://schemas.microsoft.com/office/drawing/2014/main" id="{796EB610-5003-162D-1101-54AACDF4711F}"/>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93" name="Group 192">
              <a:extLst>
                <a:ext uri="{FF2B5EF4-FFF2-40B4-BE49-F238E27FC236}">
                  <a16:creationId xmlns:a16="http://schemas.microsoft.com/office/drawing/2014/main" id="{5664A63C-7079-3DA5-26D7-86E3750B8AB6}"/>
                </a:ext>
              </a:extLst>
            </p:cNvPr>
            <p:cNvGrpSpPr>
              <a:grpSpLocks noChangeAspect="1"/>
            </p:cNvGrpSpPr>
            <p:nvPr/>
          </p:nvGrpSpPr>
          <p:grpSpPr>
            <a:xfrm>
              <a:off x="5422216" y="-25635"/>
              <a:ext cx="162076" cy="200370"/>
              <a:chOff x="5126038" y="3305175"/>
              <a:chExt cx="436562" cy="539750"/>
            </a:xfrm>
            <a:solidFill>
              <a:schemeClr val="tx2"/>
            </a:solidFill>
          </p:grpSpPr>
          <p:sp>
            <p:nvSpPr>
              <p:cNvPr id="199" name="Freeform 34">
                <a:extLst>
                  <a:ext uri="{FF2B5EF4-FFF2-40B4-BE49-F238E27FC236}">
                    <a16:creationId xmlns:a16="http://schemas.microsoft.com/office/drawing/2014/main" id="{02BCFE86-6FF0-CF52-7F88-AC665B093FC9}"/>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0" name="Freeform 35">
                <a:extLst>
                  <a:ext uri="{FF2B5EF4-FFF2-40B4-BE49-F238E27FC236}">
                    <a16:creationId xmlns:a16="http://schemas.microsoft.com/office/drawing/2014/main" id="{A2213E0B-F166-5897-87F7-0DBBFC572194}"/>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1" name="Freeform 36">
                <a:extLst>
                  <a:ext uri="{FF2B5EF4-FFF2-40B4-BE49-F238E27FC236}">
                    <a16:creationId xmlns:a16="http://schemas.microsoft.com/office/drawing/2014/main" id="{89EAECB8-C85B-B879-36AA-2C12832698ED}"/>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2" name="Freeform 37">
                <a:extLst>
                  <a:ext uri="{FF2B5EF4-FFF2-40B4-BE49-F238E27FC236}">
                    <a16:creationId xmlns:a16="http://schemas.microsoft.com/office/drawing/2014/main" id="{A17C7B06-1E5F-591B-789A-1702E48FFAB0}"/>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3" name="Freeform 38">
                <a:extLst>
                  <a:ext uri="{FF2B5EF4-FFF2-40B4-BE49-F238E27FC236}">
                    <a16:creationId xmlns:a16="http://schemas.microsoft.com/office/drawing/2014/main" id="{BCFD1D0C-F672-E1CF-EB5D-A93F7F36E0C4}"/>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4" name="Freeform 39">
                <a:extLst>
                  <a:ext uri="{FF2B5EF4-FFF2-40B4-BE49-F238E27FC236}">
                    <a16:creationId xmlns:a16="http://schemas.microsoft.com/office/drawing/2014/main" id="{4A0F7E7B-0C67-931C-AC9B-FBC547C7A7C0}"/>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205" name="Freeform 40">
                <a:extLst>
                  <a:ext uri="{FF2B5EF4-FFF2-40B4-BE49-F238E27FC236}">
                    <a16:creationId xmlns:a16="http://schemas.microsoft.com/office/drawing/2014/main" id="{A4222FCC-3996-A108-6806-2BE562144585}"/>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sp>
          <p:nvSpPr>
            <p:cNvPr id="194" name="Freeform 23">
              <a:extLst>
                <a:ext uri="{FF2B5EF4-FFF2-40B4-BE49-F238E27FC236}">
                  <a16:creationId xmlns:a16="http://schemas.microsoft.com/office/drawing/2014/main" id="{3B5541C6-7023-CA10-980C-59177BC6301D}"/>
                </a:ext>
              </a:extLst>
            </p:cNvPr>
            <p:cNvSpPr>
              <a:spLocks noChangeAspect="1" noEditPoints="1"/>
            </p:cNvSpPr>
            <p:nvPr/>
          </p:nvSpPr>
          <p:spPr bwMode="auto">
            <a:xfrm>
              <a:off x="6894303" y="17892"/>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700"/>
            </a:p>
          </p:txBody>
        </p:sp>
        <p:sp>
          <p:nvSpPr>
            <p:cNvPr id="195" name="Oval 194">
              <a:extLst>
                <a:ext uri="{FF2B5EF4-FFF2-40B4-BE49-F238E27FC236}">
                  <a16:creationId xmlns:a16="http://schemas.microsoft.com/office/drawing/2014/main" id="{01904DB8-B21E-1311-E93F-492778817B56}"/>
                </a:ext>
              </a:extLst>
            </p:cNvPr>
            <p:cNvSpPr/>
            <p:nvPr/>
          </p:nvSpPr>
          <p:spPr>
            <a:xfrm>
              <a:off x="6844406" y="-31077"/>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196" name="Group 195">
              <a:extLst>
                <a:ext uri="{FF2B5EF4-FFF2-40B4-BE49-F238E27FC236}">
                  <a16:creationId xmlns:a16="http://schemas.microsoft.com/office/drawing/2014/main" id="{A5E83C26-637B-9539-8A52-D828F2025436}"/>
                </a:ext>
              </a:extLst>
            </p:cNvPr>
            <p:cNvGrpSpPr>
              <a:grpSpLocks noChangeAspect="1"/>
            </p:cNvGrpSpPr>
            <p:nvPr/>
          </p:nvGrpSpPr>
          <p:grpSpPr>
            <a:xfrm>
              <a:off x="8315918" y="-5729"/>
              <a:ext cx="204441" cy="158141"/>
              <a:chOff x="8389938" y="1176338"/>
              <a:chExt cx="539751" cy="417513"/>
            </a:xfrm>
            <a:solidFill>
              <a:schemeClr val="tx2"/>
            </a:solidFill>
          </p:grpSpPr>
          <p:sp>
            <p:nvSpPr>
              <p:cNvPr id="197" name="Freeform 23">
                <a:extLst>
                  <a:ext uri="{FF2B5EF4-FFF2-40B4-BE49-F238E27FC236}">
                    <a16:creationId xmlns:a16="http://schemas.microsoft.com/office/drawing/2014/main" id="{96B0FBE7-1853-8244-4D05-D0484F1AB0B1}"/>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98" name="Freeform 24">
                <a:extLst>
                  <a:ext uri="{FF2B5EF4-FFF2-40B4-BE49-F238E27FC236}">
                    <a16:creationId xmlns:a16="http://schemas.microsoft.com/office/drawing/2014/main" id="{17ABD168-84F1-D649-59B4-6FD394E51397}"/>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sp>
        <p:nvSpPr>
          <p:cNvPr id="3" name="Rectangle 2">
            <a:extLst>
              <a:ext uri="{FF2B5EF4-FFF2-40B4-BE49-F238E27FC236}">
                <a16:creationId xmlns:a16="http://schemas.microsoft.com/office/drawing/2014/main" id="{78B7889F-C1EC-F610-D3C3-EE52CC6B6424}"/>
              </a:ext>
            </a:extLst>
          </p:cNvPr>
          <p:cNvSpPr/>
          <p:nvPr/>
        </p:nvSpPr>
        <p:spPr>
          <a:xfrm>
            <a:off x="882490" y="6496131"/>
            <a:ext cx="8097252"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AU" sz="900">
              <a:solidFill>
                <a:schemeClr val="bg2"/>
              </a:solidFill>
            </a:endParaRPr>
          </a:p>
        </p:txBody>
      </p:sp>
      <p:sp>
        <p:nvSpPr>
          <p:cNvPr id="6" name="Half Frame 5">
            <a:extLst>
              <a:ext uri="{FF2B5EF4-FFF2-40B4-BE49-F238E27FC236}">
                <a16:creationId xmlns:a16="http://schemas.microsoft.com/office/drawing/2014/main" id="{F197127A-78AC-20CD-11BE-9100CDD3BBB2}"/>
              </a:ext>
            </a:extLst>
          </p:cNvPr>
          <p:cNvSpPr/>
          <p:nvPr/>
        </p:nvSpPr>
        <p:spPr>
          <a:xfrm>
            <a:off x="6863093" y="3986101"/>
            <a:ext cx="396924" cy="360948"/>
          </a:xfrm>
          <a:prstGeom prst="halfFrame">
            <a:avLst>
              <a:gd name="adj1" fmla="val 23809"/>
              <a:gd name="adj2" fmla="val 23809"/>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24" name="Title 1">
            <a:extLst>
              <a:ext uri="{FF2B5EF4-FFF2-40B4-BE49-F238E27FC236}">
                <a16:creationId xmlns:a16="http://schemas.microsoft.com/office/drawing/2014/main" id="{ED154100-F4CF-F9AE-A5E9-8EC25DF5DDD3}"/>
              </a:ext>
            </a:extLst>
          </p:cNvPr>
          <p:cNvSpPr txBox="1">
            <a:spLocks/>
          </p:cNvSpPr>
          <p:nvPr/>
        </p:nvSpPr>
        <p:spPr>
          <a:xfrm>
            <a:off x="540000" y="299382"/>
            <a:ext cx="3076921" cy="590917"/>
          </a:xfrm>
          <a:prstGeom prst="rect">
            <a:avLst/>
          </a:prstGeom>
        </p:spPr>
        <p:txBody>
          <a:bodyPr vert="horz" lIns="0" tIns="45713" rIns="0" bIns="45713" rtlCol="0" anchor="b" anchorCtr="0">
            <a:spAutoFit/>
          </a:bodyPr>
          <a:lstStyle>
            <a:lvl1pPr algn="l" defTabSz="914349" rtl="0" eaLnBrk="1" latinLnBrk="0" hangingPunct="1">
              <a:lnSpc>
                <a:spcPct val="90000"/>
              </a:lnSpc>
              <a:spcBef>
                <a:spcPct val="0"/>
              </a:spcBef>
              <a:buNone/>
              <a:defRPr lang="en-AU" sz="1800" kern="1200" baseline="0" noProof="0" dirty="0">
                <a:solidFill>
                  <a:schemeClr val="tx2"/>
                </a:solidFill>
                <a:latin typeface="+mj-lt"/>
                <a:ea typeface="+mj-ea"/>
                <a:cs typeface="+mj-cs"/>
              </a:defRPr>
            </a:lvl1pPr>
          </a:lstStyle>
          <a:p>
            <a:r>
              <a:rPr lang="en-AU"/>
              <a:t>Better Practice Permission Journey | </a:t>
            </a:r>
            <a:r>
              <a:rPr lang="en-AU" b="1"/>
              <a:t>Inform and Apply</a:t>
            </a:r>
            <a:endParaRPr lang="en-AU"/>
          </a:p>
        </p:txBody>
      </p:sp>
      <p:sp>
        <p:nvSpPr>
          <p:cNvPr id="25" name="object 108">
            <a:extLst>
              <a:ext uri="{FF2B5EF4-FFF2-40B4-BE49-F238E27FC236}">
                <a16:creationId xmlns:a16="http://schemas.microsoft.com/office/drawing/2014/main" id="{2DC56FC5-AFF6-9891-0FB9-8EB171679F8F}"/>
              </a:ext>
            </a:extLst>
          </p:cNvPr>
          <p:cNvSpPr txBox="1"/>
          <p:nvPr/>
        </p:nvSpPr>
        <p:spPr>
          <a:xfrm>
            <a:off x="1078269" y="4456076"/>
            <a:ext cx="1152882" cy="1089001"/>
          </a:xfrm>
          <a:prstGeom prst="rect">
            <a:avLst/>
          </a:prstGeom>
          <a:solidFill>
            <a:schemeClr val="bg1"/>
          </a:solidFill>
          <a:ln>
            <a:solidFill>
              <a:schemeClr val="accent3"/>
            </a:solidFill>
          </a:ln>
        </p:spPr>
        <p:txBody>
          <a:bodyPr vert="horz" wrap="square" lIns="36000" tIns="36000" rIns="36000" bIns="36000" rtlCol="0" anchor="ctr">
            <a:noAutofit/>
          </a:bodyPr>
          <a:lstStyle/>
          <a:p>
            <a:pPr marL="762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srgbClr val="1A1A1A"/>
                </a:solidFill>
                <a:effectLst/>
                <a:uLnTx/>
                <a:uFillTx/>
                <a:ea typeface="+mn-ea"/>
                <a:cs typeface="Open Sans"/>
              </a:rPr>
              <a:t>Where relevant, information is tailored to the applicant or permission holder throughout their application</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26" name="object 83">
            <a:extLst>
              <a:ext uri="{FF2B5EF4-FFF2-40B4-BE49-F238E27FC236}">
                <a16:creationId xmlns:a16="http://schemas.microsoft.com/office/drawing/2014/main" id="{CA5F8A57-E72B-CC9A-C0E8-E5E1312B0B34}"/>
              </a:ext>
            </a:extLst>
          </p:cNvPr>
          <p:cNvSpPr txBox="1"/>
          <p:nvPr/>
        </p:nvSpPr>
        <p:spPr>
          <a:xfrm>
            <a:off x="6921329" y="2286525"/>
            <a:ext cx="2386443" cy="781356"/>
          </a:xfrm>
          <a:prstGeom prst="rect">
            <a:avLst/>
          </a:prstGeom>
          <a:noFill/>
          <a:ln>
            <a:solidFill>
              <a:schemeClr val="tx2"/>
            </a:solidFill>
            <a:prstDash val="sysDot"/>
          </a:ln>
        </p:spPr>
        <p:txBody>
          <a:bodyPr vert="horz" wrap="square" lIns="0" tIns="36000" rIns="0" bIns="36000" rtlCol="0" anchor="ctr">
            <a:noAutofit/>
          </a:bodyPr>
          <a:lstStyle/>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1" i="0" u="none" strike="noStrike" kern="1200" cap="none" spc="-10" normalizeH="0" baseline="0" noProof="0">
                <a:ln>
                  <a:noFill/>
                </a:ln>
                <a:solidFill>
                  <a:schemeClr val="tx2"/>
                </a:solidFill>
                <a:effectLst/>
                <a:uLnTx/>
                <a:uFillTx/>
                <a:ea typeface="+mn-ea"/>
                <a:cs typeface="Open Sans"/>
              </a:rPr>
              <a:t>DECLARATIONS</a:t>
            </a:r>
          </a:p>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chemeClr val="tx2"/>
                </a:solidFill>
                <a:effectLst/>
                <a:uLnTx/>
                <a:uFillTx/>
                <a:ea typeface="+mn-ea"/>
                <a:cs typeface="Open Sans"/>
              </a:rPr>
              <a:t>can be used through APPLY, </a:t>
            </a:r>
            <a:br>
              <a:rPr kumimoji="0" lang="en-AU" sz="900" b="0" i="0" u="none" strike="noStrike" kern="1200" cap="none" spc="-10" normalizeH="0" baseline="0" noProof="0">
                <a:ln>
                  <a:noFill/>
                </a:ln>
                <a:solidFill>
                  <a:schemeClr val="tx2"/>
                </a:solidFill>
                <a:effectLst/>
                <a:uLnTx/>
                <a:uFillTx/>
                <a:ea typeface="+mn-ea"/>
                <a:cs typeface="Open Sans"/>
              </a:rPr>
            </a:br>
            <a:r>
              <a:rPr kumimoji="0" lang="en-AU" sz="900" b="0" i="0" u="none" strike="noStrike" kern="1200" cap="none" spc="-10" normalizeH="0" baseline="0" noProof="0">
                <a:ln>
                  <a:noFill/>
                </a:ln>
                <a:solidFill>
                  <a:schemeClr val="tx2"/>
                </a:solidFill>
                <a:effectLst/>
                <a:uLnTx/>
                <a:uFillTx/>
                <a:ea typeface="+mn-ea"/>
                <a:cs typeface="Open Sans"/>
              </a:rPr>
              <a:t>including to declare suitability, permission information and final declaration</a:t>
            </a:r>
          </a:p>
        </p:txBody>
      </p:sp>
      <p:sp>
        <p:nvSpPr>
          <p:cNvPr id="5" name="object 112">
            <a:extLst>
              <a:ext uri="{FF2B5EF4-FFF2-40B4-BE49-F238E27FC236}">
                <a16:creationId xmlns:a16="http://schemas.microsoft.com/office/drawing/2014/main" id="{479CC5FC-9B05-308D-41C0-BBD5460B7500}"/>
              </a:ext>
            </a:extLst>
          </p:cNvPr>
          <p:cNvSpPr txBox="1"/>
          <p:nvPr/>
        </p:nvSpPr>
        <p:spPr>
          <a:xfrm>
            <a:off x="6921329" y="4036670"/>
            <a:ext cx="2386443" cy="2010288"/>
          </a:xfrm>
          <a:prstGeom prst="rect">
            <a:avLst/>
          </a:prstGeom>
          <a:solidFill>
            <a:schemeClr val="bg1"/>
          </a:solidFill>
          <a:ln w="15875">
            <a:solidFill>
              <a:schemeClr val="accent3"/>
            </a:solidFill>
          </a:ln>
        </p:spPr>
        <p:txBody>
          <a:bodyPr vert="horz" wrap="square" lIns="36000" tIns="36000" rIns="36000" bIns="36000" rtlCol="0" anchor="ctr">
            <a:noAutofit/>
          </a:bodyPr>
          <a:lstStyle/>
          <a:p>
            <a:pPr algn="ctr"/>
            <a:r>
              <a:rPr lang="en-AU" sz="900" b="1">
                <a:latin typeface="+mj-lt"/>
                <a:cs typeface="Times New Roman"/>
              </a:rPr>
              <a:t>INFORM &amp; APPLY</a:t>
            </a:r>
            <a:r>
              <a:rPr lang="en-AU" sz="900">
                <a:latin typeface="+mj-lt"/>
                <a:cs typeface="Times New Roman"/>
              </a:rPr>
              <a:t>: Better practice in this stage involves the provision of clear information to the applicant to help them apply. The application is made through a smart online form which has </a:t>
            </a:r>
            <a:r>
              <a:rPr lang="en-AU" sz="900"/>
              <a:t>conditional logic built in t</a:t>
            </a:r>
            <a:r>
              <a:rPr lang="en-AU" sz="900">
                <a:latin typeface="+mj-lt"/>
                <a:cs typeface="Times New Roman"/>
              </a:rPr>
              <a:t>o ask the applicant relevant questions depending on the answers provided and the level of risk assessed. Identity and criminal history is able to be verified digitally. Fees are collected, and further declarations (e.g., fit and proper) are made online. Applicants can pause and recommence applications. </a:t>
            </a:r>
          </a:p>
        </p:txBody>
      </p:sp>
      <p:sp>
        <p:nvSpPr>
          <p:cNvPr id="153" name="object 182">
            <a:extLst>
              <a:ext uri="{FF2B5EF4-FFF2-40B4-BE49-F238E27FC236}">
                <a16:creationId xmlns:a16="http://schemas.microsoft.com/office/drawing/2014/main" id="{C4BC172A-0A48-A647-9922-2A6B191C3C79}"/>
              </a:ext>
            </a:extLst>
          </p:cNvPr>
          <p:cNvSpPr txBox="1"/>
          <p:nvPr/>
        </p:nvSpPr>
        <p:spPr>
          <a:xfrm>
            <a:off x="7143702" y="3344187"/>
            <a:ext cx="860240"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sp>
        <p:nvSpPr>
          <p:cNvPr id="154" name="object 183">
            <a:extLst>
              <a:ext uri="{FF2B5EF4-FFF2-40B4-BE49-F238E27FC236}">
                <a16:creationId xmlns:a16="http://schemas.microsoft.com/office/drawing/2014/main" id="{0C777550-8BF1-ABF6-5A3A-934D81C3E678}"/>
              </a:ext>
            </a:extLst>
          </p:cNvPr>
          <p:cNvSpPr txBox="1"/>
          <p:nvPr/>
        </p:nvSpPr>
        <p:spPr>
          <a:xfrm>
            <a:off x="8299362" y="3344187"/>
            <a:ext cx="812387"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grpSp>
        <p:nvGrpSpPr>
          <p:cNvPr id="19" name="Group 18">
            <a:extLst>
              <a:ext uri="{FF2B5EF4-FFF2-40B4-BE49-F238E27FC236}">
                <a16:creationId xmlns:a16="http://schemas.microsoft.com/office/drawing/2014/main" id="{57A79868-61B2-34BA-95D5-B8C91ECF5733}"/>
              </a:ext>
            </a:extLst>
          </p:cNvPr>
          <p:cNvGrpSpPr/>
          <p:nvPr/>
        </p:nvGrpSpPr>
        <p:grpSpPr>
          <a:xfrm>
            <a:off x="8716488" y="5670164"/>
            <a:ext cx="1193470" cy="1193469"/>
            <a:chOff x="10069009" y="2893384"/>
            <a:chExt cx="1704975" cy="1704975"/>
          </a:xfrm>
        </p:grpSpPr>
        <p:sp>
          <p:nvSpPr>
            <p:cNvPr id="20" name="Freeform: Shape 19">
              <a:extLst>
                <a:ext uri="{FF2B5EF4-FFF2-40B4-BE49-F238E27FC236}">
                  <a16:creationId xmlns:a16="http://schemas.microsoft.com/office/drawing/2014/main" id="{EB1314F9-276B-DDEC-0AB5-17211E529A40}"/>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21" name="Freeform: Shape 20">
              <a:extLst>
                <a:ext uri="{FF2B5EF4-FFF2-40B4-BE49-F238E27FC236}">
                  <a16:creationId xmlns:a16="http://schemas.microsoft.com/office/drawing/2014/main" id="{DD620EAB-DEC8-9772-7CBF-CD57EE484985}"/>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22" name="Freeform: Shape 21">
              <a:extLst>
                <a:ext uri="{FF2B5EF4-FFF2-40B4-BE49-F238E27FC236}">
                  <a16:creationId xmlns:a16="http://schemas.microsoft.com/office/drawing/2014/main" id="{B9CBFD66-D488-053A-F49B-B83EA54F8155}"/>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27" name="TextBox 26">
            <a:extLst>
              <a:ext uri="{FF2B5EF4-FFF2-40B4-BE49-F238E27FC236}">
                <a16:creationId xmlns:a16="http://schemas.microsoft.com/office/drawing/2014/main" id="{9F9A3E5B-EC4E-AE71-A016-46C409F870A2}"/>
              </a:ext>
            </a:extLst>
          </p:cNvPr>
          <p:cNvSpPr txBox="1"/>
          <p:nvPr/>
        </p:nvSpPr>
        <p:spPr>
          <a:xfrm>
            <a:off x="8621976" y="6394040"/>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4</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2" name="Rectangle 11">
            <a:extLst>
              <a:ext uri="{FF2B5EF4-FFF2-40B4-BE49-F238E27FC236}">
                <a16:creationId xmlns:a16="http://schemas.microsoft.com/office/drawing/2014/main" id="{2004F6F7-6626-CAB6-1A0A-5B4BE542A937}"/>
              </a:ext>
            </a:extLst>
          </p:cNvPr>
          <p:cNvSpPr/>
          <p:nvPr/>
        </p:nvSpPr>
        <p:spPr>
          <a:xfrm>
            <a:off x="458470" y="6449749"/>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4253366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 name="Rectangle 148">
            <a:extLst>
              <a:ext uri="{FF2B5EF4-FFF2-40B4-BE49-F238E27FC236}">
                <a16:creationId xmlns:a16="http://schemas.microsoft.com/office/drawing/2014/main" id="{71ACD2C7-B9A7-6129-0137-34F1E6E0F023}"/>
              </a:ext>
            </a:extLst>
          </p:cNvPr>
          <p:cNvSpPr/>
          <p:nvPr/>
        </p:nvSpPr>
        <p:spPr>
          <a:xfrm>
            <a:off x="807167" y="1139884"/>
            <a:ext cx="8672393"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23" name="Isosceles Triangle 22">
            <a:extLst>
              <a:ext uri="{FF2B5EF4-FFF2-40B4-BE49-F238E27FC236}">
                <a16:creationId xmlns:a16="http://schemas.microsoft.com/office/drawing/2014/main" id="{699248B5-7B28-940B-17F8-EBE971A22F73}"/>
              </a:ext>
            </a:extLst>
          </p:cNvPr>
          <p:cNvSpPr/>
          <p:nvPr/>
        </p:nvSpPr>
        <p:spPr>
          <a:xfrm rot="5400000">
            <a:off x="9162911"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48" name="Rectangle 147">
            <a:extLst>
              <a:ext uri="{FF2B5EF4-FFF2-40B4-BE49-F238E27FC236}">
                <a16:creationId xmlns:a16="http://schemas.microsoft.com/office/drawing/2014/main" id="{D1237E8B-1DB5-F53C-469D-E10AE425B82F}"/>
              </a:ext>
            </a:extLst>
          </p:cNvPr>
          <p:cNvSpPr/>
          <p:nvPr/>
        </p:nvSpPr>
        <p:spPr>
          <a:xfrm>
            <a:off x="807167" y="1941010"/>
            <a:ext cx="8672393"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39" name="Rectangle 138">
            <a:extLst>
              <a:ext uri="{FF2B5EF4-FFF2-40B4-BE49-F238E27FC236}">
                <a16:creationId xmlns:a16="http://schemas.microsoft.com/office/drawing/2014/main" id="{6286CC51-44C9-0EC3-8DE0-DDFE2FDEC02A}"/>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graphicFrame>
        <p:nvGraphicFramePr>
          <p:cNvPr id="3" name="Object 2" hidden="1">
            <a:extLst>
              <a:ext uri="{FF2B5EF4-FFF2-40B4-BE49-F238E27FC236}">
                <a16:creationId xmlns:a16="http://schemas.microsoft.com/office/drawing/2014/main" id="{E24807DC-8FDC-695F-D181-D30306B941AB}"/>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360" imgH="360" progId="TCLayout.ActiveDocument.1">
                  <p:embed/>
                </p:oleObj>
              </mc:Choice>
              <mc:Fallback>
                <p:oleObj name="think-cell Slide" r:id="rId4" imgW="360" imgH="360" progId="TCLayout.ActiveDocument.1">
                  <p:embed/>
                  <p:pic>
                    <p:nvPicPr>
                      <p:cNvPr id="3" name="Object 2" hidden="1">
                        <a:extLst>
                          <a:ext uri="{FF2B5EF4-FFF2-40B4-BE49-F238E27FC236}">
                            <a16:creationId xmlns:a16="http://schemas.microsoft.com/office/drawing/2014/main" id="{E24807DC-8FDC-695F-D181-D30306B941AB}"/>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sp>
        <p:nvSpPr>
          <p:cNvPr id="7" name="Arrow: Pentagon 6">
            <a:extLst>
              <a:ext uri="{FF2B5EF4-FFF2-40B4-BE49-F238E27FC236}">
                <a16:creationId xmlns:a16="http://schemas.microsoft.com/office/drawing/2014/main" id="{651C606F-CBCA-50B8-57CC-89284DB63661}"/>
              </a:ext>
            </a:extLst>
          </p:cNvPr>
          <p:cNvSpPr/>
          <p:nvPr/>
        </p:nvSpPr>
        <p:spPr>
          <a:xfrm>
            <a:off x="2174921" y="1289525"/>
            <a:ext cx="7170313"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cxnSp>
        <p:nvCxnSpPr>
          <p:cNvPr id="155" name="Straight Connector 154">
            <a:extLst>
              <a:ext uri="{FF2B5EF4-FFF2-40B4-BE49-F238E27FC236}">
                <a16:creationId xmlns:a16="http://schemas.microsoft.com/office/drawing/2014/main" id="{15277A9A-46BA-8AB8-E54C-59E615EAB21F}"/>
              </a:ext>
            </a:extLst>
          </p:cNvPr>
          <p:cNvCxnSpPr>
            <a:cxnSpLocks/>
            <a:stCxn id="26" idx="3"/>
            <a:endCxn id="24" idx="3"/>
          </p:cNvCxnSpPr>
          <p:nvPr/>
        </p:nvCxnSpPr>
        <p:spPr>
          <a:xfrm>
            <a:off x="8396866" y="1504597"/>
            <a:ext cx="758499" cy="458"/>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8" name="object 41">
            <a:extLst>
              <a:ext uri="{FF2B5EF4-FFF2-40B4-BE49-F238E27FC236}">
                <a16:creationId xmlns:a16="http://schemas.microsoft.com/office/drawing/2014/main" id="{C2A80DBF-5FC5-3297-20F1-43805F3EC543}"/>
              </a:ext>
            </a:extLst>
          </p:cNvPr>
          <p:cNvSpPr txBox="1"/>
          <p:nvPr/>
        </p:nvSpPr>
        <p:spPr>
          <a:xfrm>
            <a:off x="1688745" y="3150087"/>
            <a:ext cx="1716375" cy="3001332"/>
          </a:xfrm>
          <a:prstGeom prst="rect">
            <a:avLst/>
          </a:prstGeom>
          <a:solidFill>
            <a:schemeClr val="bg2"/>
          </a:solidFill>
        </p:spPr>
        <p:txBody>
          <a:bodyPr vert="horz" wrap="square" lIns="36000" tIns="72000" rIns="36000" bIns="36000" rtlCol="0" anchor="t">
            <a:noAutofit/>
          </a:bodyPr>
          <a:lstStyle/>
          <a:p>
            <a:pPr algn="ctr"/>
            <a:r>
              <a:rPr lang="en-AU" sz="900">
                <a:solidFill>
                  <a:schemeClr val="tx2"/>
                </a:solidFill>
                <a:latin typeface="VIC Medium" panose="00000600000000000000" pitchFamily="50" charset="0"/>
                <a:cs typeface="Times New Roman"/>
              </a:rPr>
              <a:t>Application information initial review / triage</a:t>
            </a:r>
            <a:endParaRPr lang="en-AU" sz="900">
              <a:solidFill>
                <a:schemeClr val="tx2"/>
              </a:solidFill>
              <a:latin typeface="VIC Medium" panose="00000600000000000000" pitchFamily="50" charset="0"/>
              <a:cs typeface="Open Sans"/>
            </a:endParaRPr>
          </a:p>
        </p:txBody>
      </p:sp>
      <p:sp>
        <p:nvSpPr>
          <p:cNvPr id="9" name="object 41">
            <a:extLst>
              <a:ext uri="{FF2B5EF4-FFF2-40B4-BE49-F238E27FC236}">
                <a16:creationId xmlns:a16="http://schemas.microsoft.com/office/drawing/2014/main" id="{8A541263-DBA3-49D4-6455-51A8D76D5C9A}"/>
              </a:ext>
            </a:extLst>
          </p:cNvPr>
          <p:cNvSpPr txBox="1"/>
          <p:nvPr/>
        </p:nvSpPr>
        <p:spPr>
          <a:xfrm>
            <a:off x="935497" y="2019892"/>
            <a:ext cx="3786153" cy="922814"/>
          </a:xfrm>
          <a:prstGeom prst="rect">
            <a:avLst/>
          </a:prstGeom>
          <a:solidFill>
            <a:schemeClr val="bg2"/>
          </a:solidFill>
        </p:spPr>
        <p:txBody>
          <a:bodyPr vert="horz" wrap="square" lIns="36000" tIns="36000" rIns="36000" bIns="36000" rtlCol="0" anchor="t">
            <a:noAutofit/>
          </a:bodyPr>
          <a:lstStyle/>
          <a:p>
            <a:pPr marL="12700" algn="ctr"/>
            <a:r>
              <a:rPr lang="en-AU" sz="900">
                <a:solidFill>
                  <a:schemeClr val="tx2"/>
                </a:solidFill>
                <a:latin typeface="VIC Medium" panose="00000600000000000000" pitchFamily="50" charset="0"/>
                <a:cs typeface="Open Sans"/>
              </a:rPr>
              <a:t>Information</a:t>
            </a:r>
            <a:r>
              <a:rPr lang="en-AU" sz="900" spc="185">
                <a:solidFill>
                  <a:schemeClr val="tx2"/>
                </a:solidFill>
                <a:latin typeface="VIC Medium" panose="00000600000000000000" pitchFamily="50" charset="0"/>
                <a:cs typeface="Open Sans"/>
              </a:rPr>
              <a:t> </a:t>
            </a:r>
            <a:r>
              <a:rPr lang="en-AU" sz="900" spc="-10">
                <a:solidFill>
                  <a:schemeClr val="tx2"/>
                </a:solidFill>
                <a:latin typeface="VIC Medium" panose="00000600000000000000" pitchFamily="50" charset="0"/>
                <a:cs typeface="Open Sans"/>
              </a:rPr>
              <a:t>Environment</a:t>
            </a:r>
            <a:endParaRPr lang="en-AU" sz="900">
              <a:solidFill>
                <a:schemeClr val="tx2"/>
              </a:solidFill>
              <a:latin typeface="VIC Medium" panose="00000600000000000000" pitchFamily="50" charset="0"/>
              <a:cs typeface="Open Sans"/>
            </a:endParaRPr>
          </a:p>
        </p:txBody>
      </p:sp>
      <p:sp>
        <p:nvSpPr>
          <p:cNvPr id="153" name="Isosceles Triangle 152">
            <a:extLst>
              <a:ext uri="{FF2B5EF4-FFF2-40B4-BE49-F238E27FC236}">
                <a16:creationId xmlns:a16="http://schemas.microsoft.com/office/drawing/2014/main" id="{C6CFE20A-9F1E-D71C-CEA6-53C1E557676D}"/>
              </a:ext>
            </a:extLst>
          </p:cNvPr>
          <p:cNvSpPr/>
          <p:nvPr/>
        </p:nvSpPr>
        <p:spPr>
          <a:xfrm rot="5400000">
            <a:off x="8227781"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17" name="object 81">
            <a:extLst>
              <a:ext uri="{FF2B5EF4-FFF2-40B4-BE49-F238E27FC236}">
                <a16:creationId xmlns:a16="http://schemas.microsoft.com/office/drawing/2014/main" id="{3D508B9C-F6FA-013A-25A1-ADE0CA391067}"/>
              </a:ext>
            </a:extLst>
          </p:cNvPr>
          <p:cNvSpPr txBox="1"/>
          <p:nvPr/>
        </p:nvSpPr>
        <p:spPr>
          <a:xfrm>
            <a:off x="1821246" y="3642361"/>
            <a:ext cx="1443287" cy="2378274"/>
          </a:xfrm>
          <a:prstGeom prst="rect">
            <a:avLst/>
          </a:prstGeom>
          <a:solidFill>
            <a:schemeClr val="bg1"/>
          </a:solidFill>
          <a:ln>
            <a:noFill/>
          </a:ln>
        </p:spPr>
        <p:txBody>
          <a:bodyPr vert="horz" wrap="square" lIns="36000" tIns="36000" rIns="36000" bIns="108000" rtlCol="0" anchor="b">
            <a:noAutofit/>
          </a:bodyPr>
          <a:lstStyle/>
          <a:p>
            <a:pPr algn="ctr">
              <a:lnSpc>
                <a:spcPct val="90000"/>
              </a:lnSpc>
            </a:pPr>
            <a:r>
              <a:rPr lang="en-AU" sz="1050">
                <a:solidFill>
                  <a:schemeClr val="tx2"/>
                </a:solidFill>
                <a:latin typeface="VIC Medium" panose="00000600000000000000" pitchFamily="50" charset="0"/>
                <a:cs typeface="Times New Roman"/>
              </a:rPr>
              <a:t>Intensity of review categorised using business / </a:t>
            </a:r>
            <a:br>
              <a:rPr lang="en-AU" sz="1050">
                <a:solidFill>
                  <a:schemeClr val="tx2"/>
                </a:solidFill>
                <a:latin typeface="VIC Medium" panose="00000600000000000000" pitchFamily="50" charset="0"/>
                <a:cs typeface="Times New Roman"/>
              </a:rPr>
            </a:br>
            <a:r>
              <a:rPr lang="en-AU" sz="1050">
                <a:solidFill>
                  <a:schemeClr val="tx2"/>
                </a:solidFill>
                <a:latin typeface="VIC Medium" panose="00000600000000000000" pitchFamily="50" charset="0"/>
                <a:cs typeface="Times New Roman"/>
              </a:rPr>
              <a:t>risk rules</a:t>
            </a:r>
            <a:endParaRPr lang="en-AU" sz="1050">
              <a:solidFill>
                <a:schemeClr val="tx2"/>
              </a:solidFill>
              <a:latin typeface="VIC Medium" panose="00000600000000000000" pitchFamily="50" charset="0"/>
              <a:cs typeface="Open Sans"/>
            </a:endParaRPr>
          </a:p>
        </p:txBody>
      </p:sp>
      <p:cxnSp>
        <p:nvCxnSpPr>
          <p:cNvPr id="25" name="Straight Connector 24">
            <a:extLst>
              <a:ext uri="{FF2B5EF4-FFF2-40B4-BE49-F238E27FC236}">
                <a16:creationId xmlns:a16="http://schemas.microsoft.com/office/drawing/2014/main" id="{CB0D470B-15E6-49FC-9C9E-FF218AA5CD27}"/>
              </a:ext>
            </a:extLst>
          </p:cNvPr>
          <p:cNvCxnSpPr>
            <a:cxnSpLocks/>
            <a:endCxn id="26" idx="1"/>
          </p:cNvCxnSpPr>
          <p:nvPr/>
        </p:nvCxnSpPr>
        <p:spPr>
          <a:xfrm>
            <a:off x="2417506" y="1498597"/>
            <a:ext cx="4752819" cy="600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8" name="object 83">
            <a:extLst>
              <a:ext uri="{FF2B5EF4-FFF2-40B4-BE49-F238E27FC236}">
                <a16:creationId xmlns:a16="http://schemas.microsoft.com/office/drawing/2014/main" id="{432BCF69-0817-2898-6624-0F5E5B38C721}"/>
              </a:ext>
            </a:extLst>
          </p:cNvPr>
          <p:cNvSpPr txBox="1"/>
          <p:nvPr/>
        </p:nvSpPr>
        <p:spPr>
          <a:xfrm>
            <a:off x="1015068" y="2447335"/>
            <a:ext cx="1402438" cy="42493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Provide additional </a:t>
            </a:r>
            <a:br>
              <a:rPr lang="en-AU" sz="900" spc="-10">
                <a:solidFill>
                  <a:srgbClr val="1A1A1A"/>
                </a:solidFill>
                <a:latin typeface="+mj-lt"/>
                <a:cs typeface="Open Sans"/>
              </a:rPr>
            </a:br>
            <a:r>
              <a:rPr lang="en-AU" sz="900" spc="-10">
                <a:solidFill>
                  <a:srgbClr val="1A1A1A"/>
                </a:solidFill>
                <a:latin typeface="+mj-lt"/>
                <a:cs typeface="Open Sans"/>
              </a:rPr>
              <a:t>documents/</a:t>
            </a:r>
            <a:br>
              <a:rPr lang="en-AU" sz="900" spc="-10">
                <a:solidFill>
                  <a:srgbClr val="1A1A1A"/>
                </a:solidFill>
                <a:latin typeface="+mj-lt"/>
                <a:cs typeface="Open Sans"/>
              </a:rPr>
            </a:br>
            <a:r>
              <a:rPr lang="en-AU" sz="900" spc="-10">
                <a:solidFill>
                  <a:srgbClr val="1A1A1A"/>
                </a:solidFill>
                <a:latin typeface="+mj-lt"/>
                <a:cs typeface="Open Sans"/>
              </a:rPr>
              <a:t>information</a:t>
            </a:r>
          </a:p>
        </p:txBody>
      </p:sp>
      <p:sp>
        <p:nvSpPr>
          <p:cNvPr id="19" name="object 161">
            <a:extLst>
              <a:ext uri="{FF2B5EF4-FFF2-40B4-BE49-F238E27FC236}">
                <a16:creationId xmlns:a16="http://schemas.microsoft.com/office/drawing/2014/main" id="{B6CC3713-7E2C-AD15-0F9D-8CA3549B8FBD}"/>
              </a:ext>
            </a:extLst>
          </p:cNvPr>
          <p:cNvSpPr txBox="1"/>
          <p:nvPr/>
        </p:nvSpPr>
        <p:spPr>
          <a:xfrm>
            <a:off x="1015068" y="2274467"/>
            <a:ext cx="1402438"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sp>
        <p:nvSpPr>
          <p:cNvPr id="24" name="Isosceles Triangle 23">
            <a:extLst>
              <a:ext uri="{FF2B5EF4-FFF2-40B4-BE49-F238E27FC236}">
                <a16:creationId xmlns:a16="http://schemas.microsoft.com/office/drawing/2014/main" id="{BFC7D662-7C27-BCD5-7C31-F7ED6FD52809}"/>
              </a:ext>
            </a:extLst>
          </p:cNvPr>
          <p:cNvSpPr/>
          <p:nvPr/>
        </p:nvSpPr>
        <p:spPr>
          <a:xfrm rot="5400000">
            <a:off x="9096130"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6" name="Arrow: Pentagon 25">
            <a:extLst>
              <a:ext uri="{FF2B5EF4-FFF2-40B4-BE49-F238E27FC236}">
                <a16:creationId xmlns:a16="http://schemas.microsoft.com/office/drawing/2014/main" id="{5BA72C06-8AAC-9564-F1FC-59DEE7809BB6}"/>
              </a:ext>
            </a:extLst>
          </p:cNvPr>
          <p:cNvSpPr/>
          <p:nvPr/>
        </p:nvSpPr>
        <p:spPr>
          <a:xfrm>
            <a:off x="7170325" y="1289525"/>
            <a:ext cx="1226541"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00">
                <a:solidFill>
                  <a:schemeClr val="tx2"/>
                </a:solidFill>
                <a:latin typeface="+mj-lt"/>
              </a:rPr>
              <a:t>STREAM</a:t>
            </a:r>
          </a:p>
        </p:txBody>
      </p:sp>
      <p:sp>
        <p:nvSpPr>
          <p:cNvPr id="29" name="object 83">
            <a:extLst>
              <a:ext uri="{FF2B5EF4-FFF2-40B4-BE49-F238E27FC236}">
                <a16:creationId xmlns:a16="http://schemas.microsoft.com/office/drawing/2014/main" id="{BFD9A830-952D-68FE-6F96-F632C4EC5241}"/>
              </a:ext>
            </a:extLst>
          </p:cNvPr>
          <p:cNvSpPr txBox="1"/>
          <p:nvPr/>
        </p:nvSpPr>
        <p:spPr>
          <a:xfrm>
            <a:off x="2014324" y="4836806"/>
            <a:ext cx="1041715"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Manual Review</a:t>
            </a:r>
          </a:p>
        </p:txBody>
      </p:sp>
      <p:sp>
        <p:nvSpPr>
          <p:cNvPr id="30" name="object 161">
            <a:extLst>
              <a:ext uri="{FF2B5EF4-FFF2-40B4-BE49-F238E27FC236}">
                <a16:creationId xmlns:a16="http://schemas.microsoft.com/office/drawing/2014/main" id="{7AA80BB2-E86F-571E-2BB4-8023EC5FE573}"/>
              </a:ext>
            </a:extLst>
          </p:cNvPr>
          <p:cNvSpPr txBox="1"/>
          <p:nvPr/>
        </p:nvSpPr>
        <p:spPr>
          <a:xfrm>
            <a:off x="2014324" y="4679428"/>
            <a:ext cx="1041715"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sp>
        <p:nvSpPr>
          <p:cNvPr id="31" name="object 83">
            <a:extLst>
              <a:ext uri="{FF2B5EF4-FFF2-40B4-BE49-F238E27FC236}">
                <a16:creationId xmlns:a16="http://schemas.microsoft.com/office/drawing/2014/main" id="{9CDCDE4D-7701-47F3-386D-6998125EC9F3}"/>
              </a:ext>
            </a:extLst>
          </p:cNvPr>
          <p:cNvSpPr txBox="1"/>
          <p:nvPr/>
        </p:nvSpPr>
        <p:spPr>
          <a:xfrm>
            <a:off x="2014324" y="4026204"/>
            <a:ext cx="1041715"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Automatic </a:t>
            </a:r>
            <a:br>
              <a:rPr lang="en-AU" sz="900" spc="-10">
                <a:solidFill>
                  <a:srgbClr val="1A1A1A"/>
                </a:solidFill>
                <a:latin typeface="+mj-lt"/>
                <a:cs typeface="Open Sans"/>
              </a:rPr>
            </a:br>
            <a:r>
              <a:rPr lang="en-AU" sz="900" spc="-10">
                <a:solidFill>
                  <a:srgbClr val="1A1A1A"/>
                </a:solidFill>
                <a:latin typeface="+mj-lt"/>
                <a:cs typeface="Open Sans"/>
              </a:rPr>
              <a:t>Review</a:t>
            </a:r>
          </a:p>
        </p:txBody>
      </p:sp>
      <p:sp>
        <p:nvSpPr>
          <p:cNvPr id="32" name="object 161">
            <a:extLst>
              <a:ext uri="{FF2B5EF4-FFF2-40B4-BE49-F238E27FC236}">
                <a16:creationId xmlns:a16="http://schemas.microsoft.com/office/drawing/2014/main" id="{F74B3886-B222-5C23-5626-1CA939901BAF}"/>
              </a:ext>
            </a:extLst>
          </p:cNvPr>
          <p:cNvSpPr txBox="1"/>
          <p:nvPr/>
        </p:nvSpPr>
        <p:spPr>
          <a:xfrm>
            <a:off x="2014324" y="3868826"/>
            <a:ext cx="1041715" cy="172867"/>
          </a:xfrm>
          <a:prstGeom prst="rect">
            <a:avLst/>
          </a:prstGeom>
          <a:solidFill>
            <a:schemeClr val="tx2"/>
          </a:solidFill>
          <a:ln>
            <a:solidFill>
              <a:schemeClr val="tx2"/>
            </a:solidFill>
          </a:ln>
        </p:spPr>
        <p:txBody>
          <a:bodyPr vert="horz" wrap="square" lIns="0" tIns="36000" rIns="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sp>
        <p:nvSpPr>
          <p:cNvPr id="34" name="object 83">
            <a:extLst>
              <a:ext uri="{FF2B5EF4-FFF2-40B4-BE49-F238E27FC236}">
                <a16:creationId xmlns:a16="http://schemas.microsoft.com/office/drawing/2014/main" id="{84D8FD63-7472-A356-6982-F1B40DCD877F}"/>
              </a:ext>
            </a:extLst>
          </p:cNvPr>
          <p:cNvSpPr txBox="1"/>
          <p:nvPr/>
        </p:nvSpPr>
        <p:spPr>
          <a:xfrm>
            <a:off x="3598198" y="2431845"/>
            <a:ext cx="1041715"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Request for further information</a:t>
            </a:r>
          </a:p>
        </p:txBody>
      </p:sp>
      <p:sp>
        <p:nvSpPr>
          <p:cNvPr id="35" name="object 161">
            <a:extLst>
              <a:ext uri="{FF2B5EF4-FFF2-40B4-BE49-F238E27FC236}">
                <a16:creationId xmlns:a16="http://schemas.microsoft.com/office/drawing/2014/main" id="{D472451F-D633-B271-8FBE-4F808EE9F551}"/>
              </a:ext>
            </a:extLst>
          </p:cNvPr>
          <p:cNvSpPr txBox="1"/>
          <p:nvPr/>
        </p:nvSpPr>
        <p:spPr>
          <a:xfrm>
            <a:off x="3598198" y="2274467"/>
            <a:ext cx="1041715"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sp>
        <p:nvSpPr>
          <p:cNvPr id="36" name="object 83">
            <a:extLst>
              <a:ext uri="{FF2B5EF4-FFF2-40B4-BE49-F238E27FC236}">
                <a16:creationId xmlns:a16="http://schemas.microsoft.com/office/drawing/2014/main" id="{EE2F5F1F-57C2-78DE-F0EA-D585A51AA646}"/>
              </a:ext>
            </a:extLst>
          </p:cNvPr>
          <p:cNvSpPr txBox="1"/>
          <p:nvPr/>
        </p:nvSpPr>
        <p:spPr>
          <a:xfrm>
            <a:off x="3671243" y="3669255"/>
            <a:ext cx="895623" cy="530822"/>
          </a:xfrm>
          <a:prstGeom prst="rect">
            <a:avLst/>
          </a:prstGeom>
          <a:solidFill>
            <a:schemeClr val="tx2"/>
          </a:solidFill>
          <a:ln>
            <a:noFill/>
          </a:ln>
        </p:spPr>
        <p:txBody>
          <a:bodyPr vert="horz" wrap="square" lIns="0" tIns="36000" rIns="0" bIns="36000" rtlCol="0" anchor="ctr">
            <a:noAutofit/>
          </a:bodyPr>
          <a:lstStyle/>
          <a:p>
            <a:pPr marL="16510" marR="8890" indent="5715" algn="ctr">
              <a:lnSpc>
                <a:spcPct val="90000"/>
              </a:lnSpc>
            </a:pPr>
            <a:r>
              <a:rPr lang="en-AU" sz="900" spc="-10">
                <a:solidFill>
                  <a:schemeClr val="bg1"/>
                </a:solidFill>
                <a:latin typeface="+mj-lt"/>
                <a:cs typeface="Open Sans"/>
              </a:rPr>
              <a:t>Is additional information required? </a:t>
            </a:r>
          </a:p>
        </p:txBody>
      </p:sp>
      <p:sp>
        <p:nvSpPr>
          <p:cNvPr id="37" name="object 83">
            <a:extLst>
              <a:ext uri="{FF2B5EF4-FFF2-40B4-BE49-F238E27FC236}">
                <a16:creationId xmlns:a16="http://schemas.microsoft.com/office/drawing/2014/main" id="{ADF3A82A-E607-1381-B033-6D12918DE72A}"/>
              </a:ext>
            </a:extLst>
          </p:cNvPr>
          <p:cNvSpPr txBox="1"/>
          <p:nvPr/>
        </p:nvSpPr>
        <p:spPr>
          <a:xfrm>
            <a:off x="3921055" y="3066392"/>
            <a:ext cx="396000" cy="396000"/>
          </a:xfrm>
          <a:prstGeom prst="ellipse">
            <a:avLst/>
          </a:prstGeom>
          <a:solidFill>
            <a:schemeClr val="accent2"/>
          </a:solidFill>
          <a:ln w="15875">
            <a:solidFill>
              <a:schemeClr val="bg1"/>
            </a:solidFill>
          </a:ln>
        </p:spPr>
        <p:txBody>
          <a:bodyPr vert="horz" wrap="none" lIns="0" tIns="0" rIns="0" bIns="0" rtlCol="0" anchor="ctr">
            <a:noAutofit/>
          </a:bodyPr>
          <a:lstStyle/>
          <a:p>
            <a:pPr marL="16510" marR="8890" indent="5715" algn="ctr"/>
            <a:r>
              <a:rPr lang="en-AU" sz="900" spc="-10">
                <a:solidFill>
                  <a:schemeClr val="bg1"/>
                </a:solidFill>
                <a:latin typeface="+mj-lt"/>
                <a:cs typeface="Open Sans"/>
              </a:rPr>
              <a:t>YES</a:t>
            </a:r>
          </a:p>
        </p:txBody>
      </p:sp>
      <p:sp>
        <p:nvSpPr>
          <p:cNvPr id="38" name="object 83">
            <a:extLst>
              <a:ext uri="{FF2B5EF4-FFF2-40B4-BE49-F238E27FC236}">
                <a16:creationId xmlns:a16="http://schemas.microsoft.com/office/drawing/2014/main" id="{2EA488E6-B899-FE43-126D-E5762D1F0970}"/>
              </a:ext>
            </a:extLst>
          </p:cNvPr>
          <p:cNvSpPr txBox="1"/>
          <p:nvPr/>
        </p:nvSpPr>
        <p:spPr>
          <a:xfrm>
            <a:off x="4795326" y="3692765"/>
            <a:ext cx="396000" cy="396000"/>
          </a:xfrm>
          <a:prstGeom prst="ellipse">
            <a:avLst/>
          </a:prstGeom>
          <a:solidFill>
            <a:schemeClr val="bg1"/>
          </a:solidFill>
          <a:ln w="15875">
            <a:solidFill>
              <a:schemeClr val="tx2"/>
            </a:solidFill>
          </a:ln>
        </p:spPr>
        <p:txBody>
          <a:bodyPr vert="horz" wrap="none" lIns="0" tIns="0" rIns="0" bIns="0" rtlCol="0" anchor="ctr">
            <a:noAutofit/>
          </a:bodyPr>
          <a:lstStyle/>
          <a:p>
            <a:pPr marL="16510" marR="8890" indent="5715" algn="ctr"/>
            <a:r>
              <a:rPr lang="en-AU" sz="900" spc="-10">
                <a:solidFill>
                  <a:schemeClr val="tx2"/>
                </a:solidFill>
                <a:latin typeface="+mj-lt"/>
                <a:cs typeface="Open Sans"/>
              </a:rPr>
              <a:t>NO</a:t>
            </a:r>
          </a:p>
        </p:txBody>
      </p:sp>
      <p:cxnSp>
        <p:nvCxnSpPr>
          <p:cNvPr id="39" name="Straight Connector 38">
            <a:extLst>
              <a:ext uri="{FF2B5EF4-FFF2-40B4-BE49-F238E27FC236}">
                <a16:creationId xmlns:a16="http://schemas.microsoft.com/office/drawing/2014/main" id="{7B3E4B6E-B353-F739-DA84-23B3C8F70C1D}"/>
              </a:ext>
            </a:extLst>
          </p:cNvPr>
          <p:cNvCxnSpPr>
            <a:cxnSpLocks/>
            <a:endCxn id="36" idx="1"/>
          </p:cNvCxnSpPr>
          <p:nvPr/>
        </p:nvCxnSpPr>
        <p:spPr>
          <a:xfrm>
            <a:off x="3405120" y="3889467"/>
            <a:ext cx="266123"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9DAF9534-BD2B-71CA-0125-BFA213E267FE}"/>
              </a:ext>
            </a:extLst>
          </p:cNvPr>
          <p:cNvCxnSpPr>
            <a:cxnSpLocks/>
            <a:stCxn id="36" idx="0"/>
            <a:endCxn id="37" idx="4"/>
          </p:cNvCxnSpPr>
          <p:nvPr/>
        </p:nvCxnSpPr>
        <p:spPr>
          <a:xfrm flipV="1">
            <a:off x="4119055" y="3462392"/>
            <a:ext cx="0" cy="20686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41" name="Straight Arrow Connector 40">
            <a:extLst>
              <a:ext uri="{FF2B5EF4-FFF2-40B4-BE49-F238E27FC236}">
                <a16:creationId xmlns:a16="http://schemas.microsoft.com/office/drawing/2014/main" id="{812BAC32-C81C-169F-892E-3DFF2FB95168}"/>
              </a:ext>
            </a:extLst>
          </p:cNvPr>
          <p:cNvCxnSpPr>
            <a:cxnSpLocks/>
            <a:stCxn id="37" idx="0"/>
            <a:endCxn id="34" idx="2"/>
          </p:cNvCxnSpPr>
          <p:nvPr/>
        </p:nvCxnSpPr>
        <p:spPr>
          <a:xfrm flipV="1">
            <a:off x="4119055" y="2872269"/>
            <a:ext cx="1" cy="19412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42" name="object 83">
            <a:extLst>
              <a:ext uri="{FF2B5EF4-FFF2-40B4-BE49-F238E27FC236}">
                <a16:creationId xmlns:a16="http://schemas.microsoft.com/office/drawing/2014/main" id="{93B21CC0-1764-296F-05D0-9A369AC83882}"/>
              </a:ext>
            </a:extLst>
          </p:cNvPr>
          <p:cNvSpPr txBox="1"/>
          <p:nvPr/>
        </p:nvSpPr>
        <p:spPr>
          <a:xfrm>
            <a:off x="4545515" y="4309427"/>
            <a:ext cx="895623" cy="440424"/>
          </a:xfrm>
          <a:prstGeom prst="rect">
            <a:avLst/>
          </a:prstGeom>
          <a:solidFill>
            <a:schemeClr val="tx2"/>
          </a:solidFill>
          <a:ln>
            <a:noFill/>
          </a:ln>
        </p:spPr>
        <p:txBody>
          <a:bodyPr vert="horz" wrap="square" lIns="0" tIns="36000" rIns="0" bIns="36000" rtlCol="0" anchor="ctr">
            <a:noAutofit/>
          </a:bodyPr>
          <a:lstStyle/>
          <a:p>
            <a:pPr marL="16510" marR="8890" indent="5715" algn="ctr">
              <a:lnSpc>
                <a:spcPct val="90000"/>
              </a:lnSpc>
            </a:pPr>
            <a:r>
              <a:rPr lang="en-AU" sz="900" spc="-10">
                <a:solidFill>
                  <a:schemeClr val="bg1"/>
                </a:solidFill>
                <a:latin typeface="+mj-lt"/>
                <a:cs typeface="Open Sans"/>
              </a:rPr>
              <a:t>Should application continue?</a:t>
            </a:r>
          </a:p>
        </p:txBody>
      </p:sp>
      <p:sp>
        <p:nvSpPr>
          <p:cNvPr id="43" name="object 83">
            <a:extLst>
              <a:ext uri="{FF2B5EF4-FFF2-40B4-BE49-F238E27FC236}">
                <a16:creationId xmlns:a16="http://schemas.microsoft.com/office/drawing/2014/main" id="{C8DDE95B-82AF-6369-F300-2F3A28B3EA77}"/>
              </a:ext>
            </a:extLst>
          </p:cNvPr>
          <p:cNvSpPr txBox="1"/>
          <p:nvPr/>
        </p:nvSpPr>
        <p:spPr>
          <a:xfrm>
            <a:off x="4795326" y="4992595"/>
            <a:ext cx="396000" cy="396000"/>
          </a:xfrm>
          <a:prstGeom prst="ellipse">
            <a:avLst/>
          </a:prstGeom>
          <a:solidFill>
            <a:schemeClr val="bg1"/>
          </a:solidFill>
          <a:ln w="15875">
            <a:solidFill>
              <a:schemeClr val="tx2"/>
            </a:solidFill>
          </a:ln>
        </p:spPr>
        <p:txBody>
          <a:bodyPr vert="horz" wrap="none" lIns="0" tIns="0" rIns="0" bIns="0" rtlCol="0" anchor="ctr">
            <a:noAutofit/>
          </a:bodyPr>
          <a:lstStyle/>
          <a:p>
            <a:pPr marL="16510" marR="8890" indent="5715" algn="ctr"/>
            <a:r>
              <a:rPr lang="en-AU" sz="900" spc="-10">
                <a:solidFill>
                  <a:schemeClr val="tx2"/>
                </a:solidFill>
                <a:latin typeface="+mj-lt"/>
                <a:cs typeface="Open Sans"/>
              </a:rPr>
              <a:t>NO</a:t>
            </a:r>
          </a:p>
        </p:txBody>
      </p:sp>
      <p:sp>
        <p:nvSpPr>
          <p:cNvPr id="44" name="object 83">
            <a:extLst>
              <a:ext uri="{FF2B5EF4-FFF2-40B4-BE49-F238E27FC236}">
                <a16:creationId xmlns:a16="http://schemas.microsoft.com/office/drawing/2014/main" id="{1284F4D3-9D44-7F4F-F813-F541BB471E7D}"/>
              </a:ext>
            </a:extLst>
          </p:cNvPr>
          <p:cNvSpPr txBox="1"/>
          <p:nvPr/>
        </p:nvSpPr>
        <p:spPr>
          <a:xfrm>
            <a:off x="5781896" y="4334512"/>
            <a:ext cx="396000" cy="396000"/>
          </a:xfrm>
          <a:prstGeom prst="ellipse">
            <a:avLst/>
          </a:prstGeom>
          <a:solidFill>
            <a:schemeClr val="accent2"/>
          </a:solidFill>
          <a:ln w="15875">
            <a:solidFill>
              <a:schemeClr val="bg1"/>
            </a:solidFill>
          </a:ln>
        </p:spPr>
        <p:txBody>
          <a:bodyPr vert="horz" wrap="none" lIns="0" tIns="0" rIns="0" bIns="0" rtlCol="0" anchor="ctr">
            <a:noAutofit/>
          </a:bodyPr>
          <a:lstStyle/>
          <a:p>
            <a:pPr marL="16510" marR="8890" indent="5715" algn="ctr"/>
            <a:r>
              <a:rPr lang="en-AU" sz="900" spc="-10">
                <a:solidFill>
                  <a:schemeClr val="bg1"/>
                </a:solidFill>
                <a:latin typeface="+mj-lt"/>
                <a:cs typeface="Open Sans"/>
              </a:rPr>
              <a:t>YES</a:t>
            </a:r>
          </a:p>
        </p:txBody>
      </p:sp>
      <p:cxnSp>
        <p:nvCxnSpPr>
          <p:cNvPr id="45" name="Straight Connector 44">
            <a:extLst>
              <a:ext uri="{FF2B5EF4-FFF2-40B4-BE49-F238E27FC236}">
                <a16:creationId xmlns:a16="http://schemas.microsoft.com/office/drawing/2014/main" id="{6C03002B-168F-3420-3347-DA8AE8A54021}"/>
              </a:ext>
            </a:extLst>
          </p:cNvPr>
          <p:cNvCxnSpPr>
            <a:cxnSpLocks/>
            <a:stCxn id="36" idx="3"/>
          </p:cNvCxnSpPr>
          <p:nvPr/>
        </p:nvCxnSpPr>
        <p:spPr>
          <a:xfrm flipV="1">
            <a:off x="4566866" y="3889467"/>
            <a:ext cx="213460"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20759F0D-EB31-CAD4-6BDB-090E76B0ED6A}"/>
              </a:ext>
            </a:extLst>
          </p:cNvPr>
          <p:cNvCxnSpPr>
            <a:cxnSpLocks/>
          </p:cNvCxnSpPr>
          <p:nvPr/>
        </p:nvCxnSpPr>
        <p:spPr>
          <a:xfrm flipH="1">
            <a:off x="4993326" y="4749851"/>
            <a:ext cx="1" cy="214289"/>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grpSp>
        <p:nvGrpSpPr>
          <p:cNvPr id="167" name="Group 166">
            <a:extLst>
              <a:ext uri="{FF2B5EF4-FFF2-40B4-BE49-F238E27FC236}">
                <a16:creationId xmlns:a16="http://schemas.microsoft.com/office/drawing/2014/main" id="{972AAF06-DF68-B581-B2EE-DBF3FF762818}"/>
              </a:ext>
            </a:extLst>
          </p:cNvPr>
          <p:cNvGrpSpPr/>
          <p:nvPr/>
        </p:nvGrpSpPr>
        <p:grpSpPr>
          <a:xfrm>
            <a:off x="4070546" y="5569967"/>
            <a:ext cx="1068923" cy="597802"/>
            <a:chOff x="4375909" y="5711517"/>
            <a:chExt cx="756000" cy="597802"/>
          </a:xfrm>
        </p:grpSpPr>
        <p:sp>
          <p:nvSpPr>
            <p:cNvPr id="47" name="object 83">
              <a:extLst>
                <a:ext uri="{FF2B5EF4-FFF2-40B4-BE49-F238E27FC236}">
                  <a16:creationId xmlns:a16="http://schemas.microsoft.com/office/drawing/2014/main" id="{EBC9486C-6595-1A8D-FE3C-C57245B73429}"/>
                </a:ext>
              </a:extLst>
            </p:cNvPr>
            <p:cNvSpPr txBox="1"/>
            <p:nvPr/>
          </p:nvSpPr>
          <p:spPr>
            <a:xfrm>
              <a:off x="4375909" y="5868895"/>
              <a:ext cx="756000"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Record decision</a:t>
              </a:r>
            </a:p>
          </p:txBody>
        </p:sp>
        <p:sp>
          <p:nvSpPr>
            <p:cNvPr id="48" name="object 161">
              <a:extLst>
                <a:ext uri="{FF2B5EF4-FFF2-40B4-BE49-F238E27FC236}">
                  <a16:creationId xmlns:a16="http://schemas.microsoft.com/office/drawing/2014/main" id="{A1952579-DE59-994A-1662-66D265FAECB2}"/>
                </a:ext>
              </a:extLst>
            </p:cNvPr>
            <p:cNvSpPr txBox="1"/>
            <p:nvPr/>
          </p:nvSpPr>
          <p:spPr>
            <a:xfrm>
              <a:off x="4375909" y="5711517"/>
              <a:ext cx="756000"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grpSp>
      <p:grpSp>
        <p:nvGrpSpPr>
          <p:cNvPr id="168" name="Group 167">
            <a:extLst>
              <a:ext uri="{FF2B5EF4-FFF2-40B4-BE49-F238E27FC236}">
                <a16:creationId xmlns:a16="http://schemas.microsoft.com/office/drawing/2014/main" id="{73221BBB-EA35-805C-9492-5DC7E876F9C3}"/>
              </a:ext>
            </a:extLst>
          </p:cNvPr>
          <p:cNvGrpSpPr/>
          <p:nvPr/>
        </p:nvGrpSpPr>
        <p:grpSpPr>
          <a:xfrm>
            <a:off x="5330085" y="5569967"/>
            <a:ext cx="1068923" cy="597802"/>
            <a:chOff x="5310055" y="5711517"/>
            <a:chExt cx="756000" cy="597802"/>
          </a:xfrm>
        </p:grpSpPr>
        <p:sp>
          <p:nvSpPr>
            <p:cNvPr id="49" name="object 83">
              <a:extLst>
                <a:ext uri="{FF2B5EF4-FFF2-40B4-BE49-F238E27FC236}">
                  <a16:creationId xmlns:a16="http://schemas.microsoft.com/office/drawing/2014/main" id="{6E56BF55-CE1A-617B-DEAB-6ABBF58471F2}"/>
                </a:ext>
              </a:extLst>
            </p:cNvPr>
            <p:cNvSpPr txBox="1"/>
            <p:nvPr/>
          </p:nvSpPr>
          <p:spPr>
            <a:xfrm>
              <a:off x="5310055" y="5868895"/>
              <a:ext cx="756000"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Notify Business</a:t>
              </a:r>
            </a:p>
          </p:txBody>
        </p:sp>
        <p:sp>
          <p:nvSpPr>
            <p:cNvPr id="50" name="object 161">
              <a:extLst>
                <a:ext uri="{FF2B5EF4-FFF2-40B4-BE49-F238E27FC236}">
                  <a16:creationId xmlns:a16="http://schemas.microsoft.com/office/drawing/2014/main" id="{9BBB9138-2061-A30F-FBAC-F1FDCBCF8D3D}"/>
                </a:ext>
              </a:extLst>
            </p:cNvPr>
            <p:cNvSpPr txBox="1"/>
            <p:nvPr/>
          </p:nvSpPr>
          <p:spPr>
            <a:xfrm>
              <a:off x="5310055" y="5711517"/>
              <a:ext cx="756000"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grpSp>
      <p:grpSp>
        <p:nvGrpSpPr>
          <p:cNvPr id="169" name="Group 168">
            <a:extLst>
              <a:ext uri="{FF2B5EF4-FFF2-40B4-BE49-F238E27FC236}">
                <a16:creationId xmlns:a16="http://schemas.microsoft.com/office/drawing/2014/main" id="{73133091-40D9-BAAF-1949-78F08C50331E}"/>
              </a:ext>
            </a:extLst>
          </p:cNvPr>
          <p:cNvGrpSpPr/>
          <p:nvPr/>
        </p:nvGrpSpPr>
        <p:grpSpPr>
          <a:xfrm>
            <a:off x="6580782" y="5569967"/>
            <a:ext cx="1068923" cy="597802"/>
            <a:chOff x="6237888" y="5711517"/>
            <a:chExt cx="756000" cy="597802"/>
          </a:xfrm>
        </p:grpSpPr>
        <p:sp>
          <p:nvSpPr>
            <p:cNvPr id="51" name="object 83">
              <a:extLst>
                <a:ext uri="{FF2B5EF4-FFF2-40B4-BE49-F238E27FC236}">
                  <a16:creationId xmlns:a16="http://schemas.microsoft.com/office/drawing/2014/main" id="{1D9D9801-9791-D0DC-ED07-78997455554C}"/>
                </a:ext>
              </a:extLst>
            </p:cNvPr>
            <p:cNvSpPr txBox="1"/>
            <p:nvPr/>
          </p:nvSpPr>
          <p:spPr>
            <a:xfrm>
              <a:off x="6237888" y="5868895"/>
              <a:ext cx="756000"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Provide justification of outcome</a:t>
              </a:r>
            </a:p>
          </p:txBody>
        </p:sp>
        <p:sp>
          <p:nvSpPr>
            <p:cNvPr id="52" name="object 161">
              <a:extLst>
                <a:ext uri="{FF2B5EF4-FFF2-40B4-BE49-F238E27FC236}">
                  <a16:creationId xmlns:a16="http://schemas.microsoft.com/office/drawing/2014/main" id="{A0BE7430-612C-36DB-9230-8FB8A82C5BD1}"/>
                </a:ext>
              </a:extLst>
            </p:cNvPr>
            <p:cNvSpPr txBox="1"/>
            <p:nvPr/>
          </p:nvSpPr>
          <p:spPr>
            <a:xfrm>
              <a:off x="6237888" y="5711517"/>
              <a:ext cx="756000"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CONFIGURABLE</a:t>
              </a:r>
            </a:p>
          </p:txBody>
        </p:sp>
      </p:grpSp>
      <p:sp>
        <p:nvSpPr>
          <p:cNvPr id="53" name="object 83">
            <a:extLst>
              <a:ext uri="{FF2B5EF4-FFF2-40B4-BE49-F238E27FC236}">
                <a16:creationId xmlns:a16="http://schemas.microsoft.com/office/drawing/2014/main" id="{D49E469F-DB99-383A-FCE7-BED87F861024}"/>
              </a:ext>
            </a:extLst>
          </p:cNvPr>
          <p:cNvSpPr txBox="1"/>
          <p:nvPr/>
        </p:nvSpPr>
        <p:spPr>
          <a:xfrm>
            <a:off x="6463298" y="4312300"/>
            <a:ext cx="978782"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Triage based on Risk</a:t>
            </a:r>
          </a:p>
        </p:txBody>
      </p:sp>
      <p:sp>
        <p:nvSpPr>
          <p:cNvPr id="54" name="object 161">
            <a:extLst>
              <a:ext uri="{FF2B5EF4-FFF2-40B4-BE49-F238E27FC236}">
                <a16:creationId xmlns:a16="http://schemas.microsoft.com/office/drawing/2014/main" id="{9EB20FDB-9488-82E7-63FF-F23C1945A4CC}"/>
              </a:ext>
            </a:extLst>
          </p:cNvPr>
          <p:cNvSpPr txBox="1"/>
          <p:nvPr/>
        </p:nvSpPr>
        <p:spPr>
          <a:xfrm>
            <a:off x="6463298" y="4154922"/>
            <a:ext cx="978782" cy="172867"/>
          </a:xfrm>
          <a:prstGeom prst="rect">
            <a:avLst/>
          </a:prstGeom>
          <a:solidFill>
            <a:schemeClr val="tx2"/>
          </a:solidFill>
          <a:ln>
            <a:solidFill>
              <a:schemeClr val="tx2"/>
            </a:solidFill>
          </a:ln>
        </p:spPr>
        <p:txBody>
          <a:bodyPr vert="horz" wrap="square" lIns="0" tIns="36000" rIns="0" bIns="36000" rtlCol="0" anchor="ctr">
            <a:noAutofit/>
          </a:bodyPr>
          <a:lstStyle/>
          <a:p>
            <a:pPr marL="29209" algn="ctr">
              <a:lnSpc>
                <a:spcPct val="90000"/>
              </a:lnSpc>
            </a:pPr>
            <a:r>
              <a:rPr lang="en-AU" sz="900" spc="-10">
                <a:solidFill>
                  <a:schemeClr val="bg1"/>
                </a:solidFill>
                <a:latin typeface="+mj-lt"/>
                <a:cs typeface="Open Sans"/>
              </a:rPr>
              <a:t>COMMON</a:t>
            </a:r>
            <a:endParaRPr lang="en-AU" sz="900">
              <a:solidFill>
                <a:schemeClr val="bg1"/>
              </a:solidFill>
              <a:latin typeface="+mj-lt"/>
              <a:cs typeface="Open Sans"/>
            </a:endParaRPr>
          </a:p>
        </p:txBody>
      </p:sp>
      <p:cxnSp>
        <p:nvCxnSpPr>
          <p:cNvPr id="55" name="Straight Connector 54">
            <a:extLst>
              <a:ext uri="{FF2B5EF4-FFF2-40B4-BE49-F238E27FC236}">
                <a16:creationId xmlns:a16="http://schemas.microsoft.com/office/drawing/2014/main" id="{23C7E274-EE43-DFDE-E7D6-FB71A973063B}"/>
              </a:ext>
            </a:extLst>
          </p:cNvPr>
          <p:cNvCxnSpPr>
            <a:cxnSpLocks/>
          </p:cNvCxnSpPr>
          <p:nvPr/>
        </p:nvCxnSpPr>
        <p:spPr>
          <a:xfrm flipH="1">
            <a:off x="4992713" y="4095640"/>
            <a:ext cx="1227" cy="18000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Connector 55">
            <a:extLst>
              <a:ext uri="{FF2B5EF4-FFF2-40B4-BE49-F238E27FC236}">
                <a16:creationId xmlns:a16="http://schemas.microsoft.com/office/drawing/2014/main" id="{17047D09-BE4D-9BDF-6988-80D24DD4B667}"/>
              </a:ext>
            </a:extLst>
          </p:cNvPr>
          <p:cNvCxnSpPr>
            <a:cxnSpLocks/>
          </p:cNvCxnSpPr>
          <p:nvPr/>
        </p:nvCxnSpPr>
        <p:spPr>
          <a:xfrm>
            <a:off x="4993327" y="5394230"/>
            <a:ext cx="0" cy="18000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DEED6525-480E-DD50-BEA4-463B311A7872}"/>
              </a:ext>
            </a:extLst>
          </p:cNvPr>
          <p:cNvCxnSpPr>
            <a:cxnSpLocks/>
          </p:cNvCxnSpPr>
          <p:nvPr/>
        </p:nvCxnSpPr>
        <p:spPr>
          <a:xfrm>
            <a:off x="5151939" y="5947557"/>
            <a:ext cx="178146"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753C7A3B-9FA5-13B8-DA84-E053FABD5A2B}"/>
              </a:ext>
            </a:extLst>
          </p:cNvPr>
          <p:cNvCxnSpPr>
            <a:cxnSpLocks/>
          </p:cNvCxnSpPr>
          <p:nvPr/>
        </p:nvCxnSpPr>
        <p:spPr>
          <a:xfrm>
            <a:off x="6404769" y="5947557"/>
            <a:ext cx="171833"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
        <p:nvSpPr>
          <p:cNvPr id="59" name="object 83">
            <a:extLst>
              <a:ext uri="{FF2B5EF4-FFF2-40B4-BE49-F238E27FC236}">
                <a16:creationId xmlns:a16="http://schemas.microsoft.com/office/drawing/2014/main" id="{0A0D5986-F36D-77DE-1515-F153E3861DBA}"/>
              </a:ext>
            </a:extLst>
          </p:cNvPr>
          <p:cNvSpPr txBox="1"/>
          <p:nvPr/>
        </p:nvSpPr>
        <p:spPr>
          <a:xfrm>
            <a:off x="7803044" y="3689797"/>
            <a:ext cx="540000" cy="540000"/>
          </a:xfrm>
          <a:prstGeom prst="ellipse">
            <a:avLst/>
          </a:prstGeom>
          <a:solidFill>
            <a:schemeClr val="tx2"/>
          </a:solidFill>
          <a:ln>
            <a:noFill/>
          </a:ln>
        </p:spPr>
        <p:txBody>
          <a:bodyPr vert="horz" wrap="none" lIns="0" tIns="0" rIns="0" bIns="0" rtlCol="0" anchor="ctr">
            <a:noAutofit/>
          </a:bodyPr>
          <a:lstStyle/>
          <a:p>
            <a:pPr marR="8890" algn="ctr"/>
            <a:r>
              <a:rPr lang="en-AU" sz="900" spc="-10">
                <a:solidFill>
                  <a:schemeClr val="bg1"/>
                </a:solidFill>
                <a:latin typeface="+mj-lt"/>
                <a:cs typeface="Open Sans"/>
              </a:rPr>
              <a:t>High</a:t>
            </a:r>
            <a:br>
              <a:rPr lang="en-AU" sz="900" spc="-10">
                <a:solidFill>
                  <a:schemeClr val="bg1"/>
                </a:solidFill>
                <a:latin typeface="+mj-lt"/>
                <a:cs typeface="Open Sans"/>
              </a:rPr>
            </a:br>
            <a:r>
              <a:rPr lang="en-AU" sz="900" spc="-10">
                <a:solidFill>
                  <a:schemeClr val="bg1"/>
                </a:solidFill>
                <a:latin typeface="+mj-lt"/>
                <a:cs typeface="Open Sans"/>
              </a:rPr>
              <a:t>risk</a:t>
            </a:r>
          </a:p>
        </p:txBody>
      </p:sp>
      <p:sp>
        <p:nvSpPr>
          <p:cNvPr id="60" name="object 83">
            <a:extLst>
              <a:ext uri="{FF2B5EF4-FFF2-40B4-BE49-F238E27FC236}">
                <a16:creationId xmlns:a16="http://schemas.microsoft.com/office/drawing/2014/main" id="{A731CAA3-1308-6F1B-AF3F-6C15E01B1566}"/>
              </a:ext>
            </a:extLst>
          </p:cNvPr>
          <p:cNvSpPr txBox="1"/>
          <p:nvPr/>
        </p:nvSpPr>
        <p:spPr>
          <a:xfrm>
            <a:off x="7789974" y="4259639"/>
            <a:ext cx="540000" cy="540000"/>
          </a:xfrm>
          <a:prstGeom prst="ellipse">
            <a:avLst/>
          </a:prstGeom>
          <a:solidFill>
            <a:schemeClr val="tx2"/>
          </a:solidFill>
          <a:ln>
            <a:noFill/>
          </a:ln>
        </p:spPr>
        <p:txBody>
          <a:bodyPr vert="horz" wrap="none" lIns="0" tIns="0" rIns="0" bIns="0" rtlCol="0" anchor="ctr">
            <a:noAutofit/>
          </a:bodyPr>
          <a:lstStyle/>
          <a:p>
            <a:pPr marR="8890" algn="ctr"/>
            <a:r>
              <a:rPr lang="en-AU" sz="900" spc="-10">
                <a:solidFill>
                  <a:schemeClr val="bg1"/>
                </a:solidFill>
                <a:latin typeface="+mj-lt"/>
                <a:cs typeface="Open Sans"/>
              </a:rPr>
              <a:t>Medium</a:t>
            </a:r>
            <a:br>
              <a:rPr lang="en-AU" sz="900" spc="-10">
                <a:solidFill>
                  <a:schemeClr val="bg1"/>
                </a:solidFill>
                <a:latin typeface="+mj-lt"/>
                <a:cs typeface="Open Sans"/>
              </a:rPr>
            </a:br>
            <a:r>
              <a:rPr lang="en-AU" sz="900" spc="-10">
                <a:solidFill>
                  <a:schemeClr val="bg1"/>
                </a:solidFill>
                <a:latin typeface="+mj-lt"/>
                <a:cs typeface="Open Sans"/>
              </a:rPr>
              <a:t>risk</a:t>
            </a:r>
          </a:p>
        </p:txBody>
      </p:sp>
      <p:sp>
        <p:nvSpPr>
          <p:cNvPr id="61" name="object 83">
            <a:extLst>
              <a:ext uri="{FF2B5EF4-FFF2-40B4-BE49-F238E27FC236}">
                <a16:creationId xmlns:a16="http://schemas.microsoft.com/office/drawing/2014/main" id="{774CCCB3-6B4D-A105-CC44-11948833806D}"/>
              </a:ext>
            </a:extLst>
          </p:cNvPr>
          <p:cNvSpPr txBox="1"/>
          <p:nvPr/>
        </p:nvSpPr>
        <p:spPr>
          <a:xfrm>
            <a:off x="7802295" y="4865416"/>
            <a:ext cx="540000" cy="540000"/>
          </a:xfrm>
          <a:prstGeom prst="ellipse">
            <a:avLst/>
          </a:prstGeom>
          <a:solidFill>
            <a:schemeClr val="tx2"/>
          </a:solidFill>
          <a:ln>
            <a:noFill/>
          </a:ln>
        </p:spPr>
        <p:txBody>
          <a:bodyPr vert="horz" wrap="none" lIns="0" tIns="0" rIns="0" bIns="0" rtlCol="0" anchor="ctr">
            <a:noAutofit/>
          </a:bodyPr>
          <a:lstStyle/>
          <a:p>
            <a:pPr marR="8890" algn="ctr"/>
            <a:r>
              <a:rPr lang="en-AU" sz="900" spc="-10">
                <a:solidFill>
                  <a:schemeClr val="bg1"/>
                </a:solidFill>
                <a:latin typeface="+mj-lt"/>
                <a:cs typeface="Open Sans"/>
              </a:rPr>
              <a:t>Low</a:t>
            </a:r>
            <a:br>
              <a:rPr lang="en-AU" sz="900" spc="-10">
                <a:solidFill>
                  <a:schemeClr val="bg1"/>
                </a:solidFill>
                <a:latin typeface="+mj-lt"/>
                <a:cs typeface="Open Sans"/>
              </a:rPr>
            </a:br>
            <a:r>
              <a:rPr lang="en-AU" sz="900" spc="-10">
                <a:solidFill>
                  <a:schemeClr val="bg1"/>
                </a:solidFill>
                <a:latin typeface="+mj-lt"/>
                <a:cs typeface="Open Sans"/>
              </a:rPr>
              <a:t>risk</a:t>
            </a:r>
          </a:p>
        </p:txBody>
      </p:sp>
      <p:cxnSp>
        <p:nvCxnSpPr>
          <p:cNvPr id="65" name="Connector: Elbow 64">
            <a:extLst>
              <a:ext uri="{FF2B5EF4-FFF2-40B4-BE49-F238E27FC236}">
                <a16:creationId xmlns:a16="http://schemas.microsoft.com/office/drawing/2014/main" id="{ADF53204-781D-8593-6720-039E6A11FF47}"/>
              </a:ext>
            </a:extLst>
          </p:cNvPr>
          <p:cNvCxnSpPr>
            <a:cxnSpLocks/>
            <a:stCxn id="53" idx="3"/>
            <a:endCxn id="59" idx="2"/>
          </p:cNvCxnSpPr>
          <p:nvPr/>
        </p:nvCxnSpPr>
        <p:spPr>
          <a:xfrm flipV="1">
            <a:off x="7442080" y="3959797"/>
            <a:ext cx="360964" cy="572715"/>
          </a:xfrm>
          <a:prstGeom prst="bentConnector3">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6" name="Connector: Elbow 65">
            <a:extLst>
              <a:ext uri="{FF2B5EF4-FFF2-40B4-BE49-F238E27FC236}">
                <a16:creationId xmlns:a16="http://schemas.microsoft.com/office/drawing/2014/main" id="{18956AD2-F05E-E945-D951-41408CC529C5}"/>
              </a:ext>
            </a:extLst>
          </p:cNvPr>
          <p:cNvCxnSpPr>
            <a:cxnSpLocks/>
            <a:stCxn id="53" idx="3"/>
            <a:endCxn id="61" idx="2"/>
          </p:cNvCxnSpPr>
          <p:nvPr/>
        </p:nvCxnSpPr>
        <p:spPr>
          <a:xfrm>
            <a:off x="7442080" y="4532512"/>
            <a:ext cx="360215" cy="602904"/>
          </a:xfrm>
          <a:prstGeom prst="bentConnector3">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67" name="Connector: Elbow 66">
            <a:extLst>
              <a:ext uri="{FF2B5EF4-FFF2-40B4-BE49-F238E27FC236}">
                <a16:creationId xmlns:a16="http://schemas.microsoft.com/office/drawing/2014/main" id="{6854D096-950F-AA40-51C5-6068BA225E7F}"/>
              </a:ext>
            </a:extLst>
          </p:cNvPr>
          <p:cNvCxnSpPr>
            <a:cxnSpLocks/>
          </p:cNvCxnSpPr>
          <p:nvPr/>
        </p:nvCxnSpPr>
        <p:spPr>
          <a:xfrm flipV="1">
            <a:off x="7622831" y="4535795"/>
            <a:ext cx="108000" cy="911"/>
          </a:xfrm>
          <a:prstGeom prst="bentConnector3">
            <a:avLst>
              <a:gd name="adj1" fmla="val 50000"/>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1" name="Straight Arrow Connector 70">
            <a:extLst>
              <a:ext uri="{FF2B5EF4-FFF2-40B4-BE49-F238E27FC236}">
                <a16:creationId xmlns:a16="http://schemas.microsoft.com/office/drawing/2014/main" id="{13AF9141-E932-605D-1456-B4A0E034E038}"/>
              </a:ext>
            </a:extLst>
          </p:cNvPr>
          <p:cNvCxnSpPr>
            <a:stCxn id="42" idx="3"/>
            <a:endCxn id="44" idx="2"/>
          </p:cNvCxnSpPr>
          <p:nvPr/>
        </p:nvCxnSpPr>
        <p:spPr>
          <a:xfrm>
            <a:off x="5441138" y="4529639"/>
            <a:ext cx="340758" cy="2873"/>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3E759714-9E6E-2B77-EC4E-7B6686AA0E2A}"/>
              </a:ext>
            </a:extLst>
          </p:cNvPr>
          <p:cNvCxnSpPr>
            <a:cxnSpLocks/>
          </p:cNvCxnSpPr>
          <p:nvPr/>
        </p:nvCxnSpPr>
        <p:spPr>
          <a:xfrm>
            <a:off x="6177896" y="4532512"/>
            <a:ext cx="285402"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grpSp>
        <p:nvGrpSpPr>
          <p:cNvPr id="73" name="Group 72">
            <a:extLst>
              <a:ext uri="{FF2B5EF4-FFF2-40B4-BE49-F238E27FC236}">
                <a16:creationId xmlns:a16="http://schemas.microsoft.com/office/drawing/2014/main" id="{FD145E1A-DF22-5985-3C9B-3314F88A7DB9}"/>
              </a:ext>
            </a:extLst>
          </p:cNvPr>
          <p:cNvGrpSpPr/>
          <p:nvPr/>
        </p:nvGrpSpPr>
        <p:grpSpPr>
          <a:xfrm>
            <a:off x="3721574" y="593581"/>
            <a:ext cx="5645516" cy="261833"/>
            <a:chOff x="925392" y="-114258"/>
            <a:chExt cx="8426850" cy="390829"/>
          </a:xfrm>
        </p:grpSpPr>
        <p:sp>
          <p:nvSpPr>
            <p:cNvPr id="74" name="Arrow: Pentagon 73">
              <a:extLst>
                <a:ext uri="{FF2B5EF4-FFF2-40B4-BE49-F238E27FC236}">
                  <a16:creationId xmlns:a16="http://schemas.microsoft.com/office/drawing/2014/main" id="{DC2E44FA-19DD-37A1-BE56-A8D01AFE0EBD}"/>
                </a:ext>
              </a:extLst>
            </p:cNvPr>
            <p:cNvSpPr/>
            <p:nvPr/>
          </p:nvSpPr>
          <p:spPr>
            <a:xfrm>
              <a:off x="8418798" y="-106658"/>
              <a:ext cx="933444"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NOTIFY </a:t>
              </a:r>
              <a:br>
                <a:rPr lang="en-AU" sz="700">
                  <a:solidFill>
                    <a:schemeClr val="tx2"/>
                  </a:solidFill>
                  <a:latin typeface="+mj-lt"/>
                </a:rPr>
              </a:br>
              <a:r>
                <a:rPr lang="en-AU" sz="700">
                  <a:solidFill>
                    <a:schemeClr val="tx2"/>
                  </a:solidFill>
                  <a:latin typeface="+mj-lt"/>
                </a:rPr>
                <a:t>&amp; ISSUE</a:t>
              </a:r>
            </a:p>
          </p:txBody>
        </p:sp>
        <p:sp>
          <p:nvSpPr>
            <p:cNvPr id="75" name="Isosceles Triangle 74">
              <a:extLst>
                <a:ext uri="{FF2B5EF4-FFF2-40B4-BE49-F238E27FC236}">
                  <a16:creationId xmlns:a16="http://schemas.microsoft.com/office/drawing/2014/main" id="{09B8EB14-15EC-1EE7-88C1-5D51593DDF8B}"/>
                </a:ext>
              </a:extLst>
            </p:cNvPr>
            <p:cNvSpPr/>
            <p:nvPr/>
          </p:nvSpPr>
          <p:spPr>
            <a:xfrm rot="5400000">
              <a:off x="2087899"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76" name="Arrow: Pentagon 75">
              <a:extLst>
                <a:ext uri="{FF2B5EF4-FFF2-40B4-BE49-F238E27FC236}">
                  <a16:creationId xmlns:a16="http://schemas.microsoft.com/office/drawing/2014/main" id="{1D823628-D216-C5FF-F091-8CF1DE2F7108}"/>
                </a:ext>
              </a:extLst>
            </p:cNvPr>
            <p:cNvSpPr/>
            <p:nvPr/>
          </p:nvSpPr>
          <p:spPr>
            <a:xfrm>
              <a:off x="1119941"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INFORM</a:t>
              </a:r>
            </a:p>
          </p:txBody>
        </p:sp>
        <p:sp>
          <p:nvSpPr>
            <p:cNvPr id="77" name="Oval 76">
              <a:extLst>
                <a:ext uri="{FF2B5EF4-FFF2-40B4-BE49-F238E27FC236}">
                  <a16:creationId xmlns:a16="http://schemas.microsoft.com/office/drawing/2014/main" id="{7A0ACBF5-324E-B0DF-48D1-C4E41BB8134B}"/>
                </a:ext>
              </a:extLst>
            </p:cNvPr>
            <p:cNvSpPr/>
            <p:nvPr/>
          </p:nvSpPr>
          <p:spPr>
            <a:xfrm>
              <a:off x="925392" y="-114258"/>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78" name="Oval 77">
              <a:extLst>
                <a:ext uri="{FF2B5EF4-FFF2-40B4-BE49-F238E27FC236}">
                  <a16:creationId xmlns:a16="http://schemas.microsoft.com/office/drawing/2014/main" id="{7696FA58-EE6B-3364-25AC-E4414110FCAA}"/>
                </a:ext>
              </a:extLst>
            </p:cNvPr>
            <p:cNvSpPr/>
            <p:nvPr/>
          </p:nvSpPr>
          <p:spPr>
            <a:xfrm>
              <a:off x="96447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79" name="Isosceles Triangle 78">
              <a:extLst>
                <a:ext uri="{FF2B5EF4-FFF2-40B4-BE49-F238E27FC236}">
                  <a16:creationId xmlns:a16="http://schemas.microsoft.com/office/drawing/2014/main" id="{2B4339A0-381D-7FC2-E6C4-BC202647160B}"/>
                </a:ext>
              </a:extLst>
            </p:cNvPr>
            <p:cNvSpPr/>
            <p:nvPr/>
          </p:nvSpPr>
          <p:spPr>
            <a:xfrm rot="5400000">
              <a:off x="202745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0" name="Isosceles Triangle 79">
              <a:extLst>
                <a:ext uri="{FF2B5EF4-FFF2-40B4-BE49-F238E27FC236}">
                  <a16:creationId xmlns:a16="http://schemas.microsoft.com/office/drawing/2014/main" id="{21F2AE7C-9BF2-3005-2472-5B2967A59BE0}"/>
                </a:ext>
              </a:extLst>
            </p:cNvPr>
            <p:cNvSpPr/>
            <p:nvPr/>
          </p:nvSpPr>
          <p:spPr>
            <a:xfrm rot="5400000">
              <a:off x="3549400"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1" name="Arrow: Pentagon 80">
              <a:extLst>
                <a:ext uri="{FF2B5EF4-FFF2-40B4-BE49-F238E27FC236}">
                  <a16:creationId xmlns:a16="http://schemas.microsoft.com/office/drawing/2014/main" id="{A54773F2-0F37-6BC7-8FD7-7F8076CAF561}"/>
                </a:ext>
              </a:extLst>
            </p:cNvPr>
            <p:cNvSpPr/>
            <p:nvPr/>
          </p:nvSpPr>
          <p:spPr>
            <a:xfrm>
              <a:off x="2580439"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APPLY</a:t>
              </a:r>
            </a:p>
          </p:txBody>
        </p:sp>
        <p:sp>
          <p:nvSpPr>
            <p:cNvPr id="82" name="Isosceles Triangle 81">
              <a:extLst>
                <a:ext uri="{FF2B5EF4-FFF2-40B4-BE49-F238E27FC236}">
                  <a16:creationId xmlns:a16="http://schemas.microsoft.com/office/drawing/2014/main" id="{BC934036-D607-8638-FD15-DD502F404559}"/>
                </a:ext>
              </a:extLst>
            </p:cNvPr>
            <p:cNvSpPr/>
            <p:nvPr/>
          </p:nvSpPr>
          <p:spPr>
            <a:xfrm rot="5400000">
              <a:off x="349562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3" name="Isosceles Triangle 82">
              <a:extLst>
                <a:ext uri="{FF2B5EF4-FFF2-40B4-BE49-F238E27FC236}">
                  <a16:creationId xmlns:a16="http://schemas.microsoft.com/office/drawing/2014/main" id="{898D5CE7-9B43-9D40-5E09-8BD2D737E8A1}"/>
                </a:ext>
              </a:extLst>
            </p:cNvPr>
            <p:cNvSpPr/>
            <p:nvPr/>
          </p:nvSpPr>
          <p:spPr>
            <a:xfrm rot="5400000">
              <a:off x="5005546"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4" name="Arrow: Pentagon 83">
              <a:extLst>
                <a:ext uri="{FF2B5EF4-FFF2-40B4-BE49-F238E27FC236}">
                  <a16:creationId xmlns:a16="http://schemas.microsoft.com/office/drawing/2014/main" id="{7F581C68-229C-34FA-7016-59A630DE9E74}"/>
                </a:ext>
              </a:extLst>
            </p:cNvPr>
            <p:cNvSpPr/>
            <p:nvPr/>
          </p:nvSpPr>
          <p:spPr>
            <a:xfrm>
              <a:off x="4036700" y="-106658"/>
              <a:ext cx="1116000" cy="360000"/>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bg1"/>
                  </a:solidFill>
                  <a:latin typeface="+mj-lt"/>
                </a:rPr>
                <a:t>REVIEW &amp; STREAM</a:t>
              </a:r>
            </a:p>
          </p:txBody>
        </p:sp>
        <p:sp>
          <p:nvSpPr>
            <p:cNvPr id="85" name="Isosceles Triangle 84">
              <a:extLst>
                <a:ext uri="{FF2B5EF4-FFF2-40B4-BE49-F238E27FC236}">
                  <a16:creationId xmlns:a16="http://schemas.microsoft.com/office/drawing/2014/main" id="{70B2F054-4157-E531-D8B3-5FFDDB9834CF}"/>
                </a:ext>
              </a:extLst>
            </p:cNvPr>
            <p:cNvSpPr/>
            <p:nvPr/>
          </p:nvSpPr>
          <p:spPr>
            <a:xfrm rot="5400000">
              <a:off x="4951635"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6" name="Isosceles Triangle 85">
              <a:extLst>
                <a:ext uri="{FF2B5EF4-FFF2-40B4-BE49-F238E27FC236}">
                  <a16:creationId xmlns:a16="http://schemas.microsoft.com/office/drawing/2014/main" id="{5AEC4D1F-5A66-4B4E-DCD9-06EF97A55886}"/>
                </a:ext>
              </a:extLst>
            </p:cNvPr>
            <p:cNvSpPr/>
            <p:nvPr/>
          </p:nvSpPr>
          <p:spPr>
            <a:xfrm rot="5400000">
              <a:off x="6470522"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7" name="Arrow: Pentagon 86">
              <a:extLst>
                <a:ext uri="{FF2B5EF4-FFF2-40B4-BE49-F238E27FC236}">
                  <a16:creationId xmlns:a16="http://schemas.microsoft.com/office/drawing/2014/main" id="{25E60281-F880-1A94-A963-37C03FA88894}"/>
                </a:ext>
              </a:extLst>
            </p:cNvPr>
            <p:cNvSpPr/>
            <p:nvPr/>
          </p:nvSpPr>
          <p:spPr>
            <a:xfrm>
              <a:off x="5503066"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ASSESS</a:t>
              </a:r>
            </a:p>
          </p:txBody>
        </p:sp>
        <p:sp>
          <p:nvSpPr>
            <p:cNvPr id="88" name="Isosceles Triangle 87">
              <a:extLst>
                <a:ext uri="{FF2B5EF4-FFF2-40B4-BE49-F238E27FC236}">
                  <a16:creationId xmlns:a16="http://schemas.microsoft.com/office/drawing/2014/main" id="{05176B01-E235-D89D-F500-FEE1148E37C9}"/>
                </a:ext>
              </a:extLst>
            </p:cNvPr>
            <p:cNvSpPr/>
            <p:nvPr/>
          </p:nvSpPr>
          <p:spPr>
            <a:xfrm rot="5400000">
              <a:off x="6423247"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9" name="Isosceles Triangle 88">
              <a:extLst>
                <a:ext uri="{FF2B5EF4-FFF2-40B4-BE49-F238E27FC236}">
                  <a16:creationId xmlns:a16="http://schemas.microsoft.com/office/drawing/2014/main" id="{877472E2-75E5-951D-083E-F1979947312A}"/>
                </a:ext>
              </a:extLst>
            </p:cNvPr>
            <p:cNvSpPr/>
            <p:nvPr/>
          </p:nvSpPr>
          <p:spPr>
            <a:xfrm rot="5400000">
              <a:off x="7932681"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90" name="Arrow: Pentagon 89">
              <a:extLst>
                <a:ext uri="{FF2B5EF4-FFF2-40B4-BE49-F238E27FC236}">
                  <a16:creationId xmlns:a16="http://schemas.microsoft.com/office/drawing/2014/main" id="{A1338A85-372B-05B8-BBF2-61426BC125A6}"/>
                </a:ext>
              </a:extLst>
            </p:cNvPr>
            <p:cNvSpPr/>
            <p:nvPr/>
          </p:nvSpPr>
          <p:spPr>
            <a:xfrm>
              <a:off x="6962055"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DECIDE</a:t>
              </a:r>
            </a:p>
          </p:txBody>
        </p:sp>
        <p:sp>
          <p:nvSpPr>
            <p:cNvPr id="91" name="Isosceles Triangle 90">
              <a:extLst>
                <a:ext uri="{FF2B5EF4-FFF2-40B4-BE49-F238E27FC236}">
                  <a16:creationId xmlns:a16="http://schemas.microsoft.com/office/drawing/2014/main" id="{184BBED8-F324-697F-C45E-A91E026CFB41}"/>
                </a:ext>
              </a:extLst>
            </p:cNvPr>
            <p:cNvSpPr/>
            <p:nvPr/>
          </p:nvSpPr>
          <p:spPr>
            <a:xfrm rot="5400000">
              <a:off x="7882384"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92" name="Group 91">
              <a:extLst>
                <a:ext uri="{FF2B5EF4-FFF2-40B4-BE49-F238E27FC236}">
                  <a16:creationId xmlns:a16="http://schemas.microsoft.com/office/drawing/2014/main" id="{E83F4A8F-B77C-4E8B-6E0B-BA040BB0700B}"/>
                </a:ext>
              </a:extLst>
            </p:cNvPr>
            <p:cNvGrpSpPr/>
            <p:nvPr/>
          </p:nvGrpSpPr>
          <p:grpSpPr>
            <a:xfrm>
              <a:off x="2390627" y="-114258"/>
              <a:ext cx="390829" cy="390829"/>
              <a:chOff x="722538" y="2874633"/>
              <a:chExt cx="360000" cy="360000"/>
            </a:xfrm>
          </p:grpSpPr>
          <p:sp>
            <p:nvSpPr>
              <p:cNvPr id="131" name="Oval 130">
                <a:extLst>
                  <a:ext uri="{FF2B5EF4-FFF2-40B4-BE49-F238E27FC236}">
                    <a16:creationId xmlns:a16="http://schemas.microsoft.com/office/drawing/2014/main" id="{13DA98BA-F3A8-F8B0-649B-D8DC88163A01}"/>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32" name="Oval 131">
                <a:extLst>
                  <a:ext uri="{FF2B5EF4-FFF2-40B4-BE49-F238E27FC236}">
                    <a16:creationId xmlns:a16="http://schemas.microsoft.com/office/drawing/2014/main" id="{5453318D-E4AC-0849-9D52-FCD340F22A0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sp>
          <p:nvSpPr>
            <p:cNvPr id="93" name="Oval 92">
              <a:extLst>
                <a:ext uri="{FF2B5EF4-FFF2-40B4-BE49-F238E27FC236}">
                  <a16:creationId xmlns:a16="http://schemas.microsoft.com/office/drawing/2014/main" id="{A97B6BCA-3689-D5F0-9AAB-06589CFC8990}"/>
                </a:ext>
              </a:extLst>
            </p:cNvPr>
            <p:cNvSpPr/>
            <p:nvPr/>
          </p:nvSpPr>
          <p:spPr>
            <a:xfrm>
              <a:off x="3837562"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94" name="Oval 93">
              <a:extLst>
                <a:ext uri="{FF2B5EF4-FFF2-40B4-BE49-F238E27FC236}">
                  <a16:creationId xmlns:a16="http://schemas.microsoft.com/office/drawing/2014/main" id="{3F0EA29D-1AAE-286A-737A-6146F91EE4C9}"/>
                </a:ext>
              </a:extLst>
            </p:cNvPr>
            <p:cNvSpPr/>
            <p:nvPr/>
          </p:nvSpPr>
          <p:spPr>
            <a:xfrm>
              <a:off x="387664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95" name="Oval 94">
              <a:extLst>
                <a:ext uri="{FF2B5EF4-FFF2-40B4-BE49-F238E27FC236}">
                  <a16:creationId xmlns:a16="http://schemas.microsoft.com/office/drawing/2014/main" id="{F8C73F43-BBFF-C7F0-0B99-88B6C7DFE987}"/>
                </a:ext>
              </a:extLst>
            </p:cNvPr>
            <p:cNvSpPr/>
            <p:nvPr/>
          </p:nvSpPr>
          <p:spPr>
            <a:xfrm>
              <a:off x="5303928"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96" name="Oval 95">
              <a:extLst>
                <a:ext uri="{FF2B5EF4-FFF2-40B4-BE49-F238E27FC236}">
                  <a16:creationId xmlns:a16="http://schemas.microsoft.com/office/drawing/2014/main" id="{408F1D57-CE35-0CE6-A963-07306902D4D6}"/>
                </a:ext>
              </a:extLst>
            </p:cNvPr>
            <p:cNvSpPr/>
            <p:nvPr/>
          </p:nvSpPr>
          <p:spPr>
            <a:xfrm>
              <a:off x="5343011"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97" name="Group 96">
              <a:extLst>
                <a:ext uri="{FF2B5EF4-FFF2-40B4-BE49-F238E27FC236}">
                  <a16:creationId xmlns:a16="http://schemas.microsoft.com/office/drawing/2014/main" id="{D054BA66-9127-1366-428A-47EBAD44DC7C}"/>
                </a:ext>
              </a:extLst>
            </p:cNvPr>
            <p:cNvGrpSpPr/>
            <p:nvPr/>
          </p:nvGrpSpPr>
          <p:grpSpPr>
            <a:xfrm>
              <a:off x="6761224" y="-114258"/>
              <a:ext cx="390829" cy="390829"/>
              <a:chOff x="722538" y="2874633"/>
              <a:chExt cx="360000" cy="360000"/>
            </a:xfrm>
          </p:grpSpPr>
          <p:sp>
            <p:nvSpPr>
              <p:cNvPr id="129" name="Oval 128">
                <a:extLst>
                  <a:ext uri="{FF2B5EF4-FFF2-40B4-BE49-F238E27FC236}">
                    <a16:creationId xmlns:a16="http://schemas.microsoft.com/office/drawing/2014/main" id="{BD79DE58-F90D-7A04-3C5B-DC9698F51EFE}"/>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30" name="Oval 129">
                <a:extLst>
                  <a:ext uri="{FF2B5EF4-FFF2-40B4-BE49-F238E27FC236}">
                    <a16:creationId xmlns:a16="http://schemas.microsoft.com/office/drawing/2014/main" id="{39F3BC05-7B41-9CCE-A333-B7A5A6D1B66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98" name="Group 97">
              <a:extLst>
                <a:ext uri="{FF2B5EF4-FFF2-40B4-BE49-F238E27FC236}">
                  <a16:creationId xmlns:a16="http://schemas.microsoft.com/office/drawing/2014/main" id="{A1B5C895-AD3B-060D-946A-10641C7C7F77}"/>
                </a:ext>
              </a:extLst>
            </p:cNvPr>
            <p:cNvGrpSpPr/>
            <p:nvPr/>
          </p:nvGrpSpPr>
          <p:grpSpPr>
            <a:xfrm>
              <a:off x="8222725" y="-114258"/>
              <a:ext cx="390829" cy="390829"/>
              <a:chOff x="722538" y="2874633"/>
              <a:chExt cx="360000" cy="360000"/>
            </a:xfrm>
          </p:grpSpPr>
          <p:sp>
            <p:nvSpPr>
              <p:cNvPr id="127" name="Oval 126">
                <a:extLst>
                  <a:ext uri="{FF2B5EF4-FFF2-40B4-BE49-F238E27FC236}">
                    <a16:creationId xmlns:a16="http://schemas.microsoft.com/office/drawing/2014/main" id="{2B877E1B-68CB-2CA8-9BDB-BCE09D54012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28" name="Oval 127">
                <a:extLst>
                  <a:ext uri="{FF2B5EF4-FFF2-40B4-BE49-F238E27FC236}">
                    <a16:creationId xmlns:a16="http://schemas.microsoft.com/office/drawing/2014/main" id="{84C83F63-7104-D8D4-879E-7868DD2B660B}"/>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99" name="Group 5">
              <a:extLst>
                <a:ext uri="{FF2B5EF4-FFF2-40B4-BE49-F238E27FC236}">
                  <a16:creationId xmlns:a16="http://schemas.microsoft.com/office/drawing/2014/main" id="{49E5479F-95EA-C108-744C-886953226992}"/>
                </a:ext>
              </a:extLst>
            </p:cNvPr>
            <p:cNvGrpSpPr>
              <a:grpSpLocks noChangeAspect="1"/>
            </p:cNvGrpSpPr>
            <p:nvPr/>
          </p:nvGrpSpPr>
          <p:grpSpPr bwMode="auto">
            <a:xfrm>
              <a:off x="1012667" y="-30941"/>
              <a:ext cx="217278" cy="216000"/>
              <a:chOff x="3163" y="2182"/>
              <a:chExt cx="340" cy="338"/>
            </a:xfrm>
            <a:solidFill>
              <a:schemeClr val="tx2"/>
            </a:solidFill>
          </p:grpSpPr>
          <p:sp>
            <p:nvSpPr>
              <p:cNvPr id="124" name="Freeform 6">
                <a:extLst>
                  <a:ext uri="{FF2B5EF4-FFF2-40B4-BE49-F238E27FC236}">
                    <a16:creationId xmlns:a16="http://schemas.microsoft.com/office/drawing/2014/main" id="{BC86C44F-F95D-0C64-C707-563DA3F5127D}"/>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5" name="Freeform 7">
                <a:extLst>
                  <a:ext uri="{FF2B5EF4-FFF2-40B4-BE49-F238E27FC236}">
                    <a16:creationId xmlns:a16="http://schemas.microsoft.com/office/drawing/2014/main" id="{16E54967-8161-EE02-09B3-5BBD63D102E6}"/>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6" name="Freeform 8">
                <a:extLst>
                  <a:ext uri="{FF2B5EF4-FFF2-40B4-BE49-F238E27FC236}">
                    <a16:creationId xmlns:a16="http://schemas.microsoft.com/office/drawing/2014/main" id="{69B517B0-E98D-5B79-240B-60E62E452EFE}"/>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00" name="Group 99">
              <a:extLst>
                <a:ext uri="{FF2B5EF4-FFF2-40B4-BE49-F238E27FC236}">
                  <a16:creationId xmlns:a16="http://schemas.microsoft.com/office/drawing/2014/main" id="{4D8B210C-B1A0-69B3-9DDA-F8549364B96D}"/>
                </a:ext>
              </a:extLst>
            </p:cNvPr>
            <p:cNvGrpSpPr/>
            <p:nvPr/>
          </p:nvGrpSpPr>
          <p:grpSpPr>
            <a:xfrm>
              <a:off x="2487841" y="-10106"/>
              <a:ext cx="190293" cy="179349"/>
              <a:chOff x="2297686" y="3724331"/>
              <a:chExt cx="190293" cy="179349"/>
            </a:xfrm>
            <a:solidFill>
              <a:schemeClr val="tx2"/>
            </a:solidFill>
          </p:grpSpPr>
          <p:sp>
            <p:nvSpPr>
              <p:cNvPr id="117" name="Freeform 6">
                <a:extLst>
                  <a:ext uri="{FF2B5EF4-FFF2-40B4-BE49-F238E27FC236}">
                    <a16:creationId xmlns:a16="http://schemas.microsoft.com/office/drawing/2014/main" id="{BE35DA39-B64E-FF51-4AB1-05E59BE050A9}"/>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8" name="Freeform 7">
                <a:extLst>
                  <a:ext uri="{FF2B5EF4-FFF2-40B4-BE49-F238E27FC236}">
                    <a16:creationId xmlns:a16="http://schemas.microsoft.com/office/drawing/2014/main" id="{CCDC39E6-0834-856D-5262-C529D1E3272E}"/>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9" name="Freeform 8">
                <a:extLst>
                  <a:ext uri="{FF2B5EF4-FFF2-40B4-BE49-F238E27FC236}">
                    <a16:creationId xmlns:a16="http://schemas.microsoft.com/office/drawing/2014/main" id="{52F600EF-6400-7BC9-6156-A597A6E22297}"/>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0" name="Freeform 9">
                <a:extLst>
                  <a:ext uri="{FF2B5EF4-FFF2-40B4-BE49-F238E27FC236}">
                    <a16:creationId xmlns:a16="http://schemas.microsoft.com/office/drawing/2014/main" id="{61D9AD33-06E0-3466-FFE5-108EEE12D843}"/>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1" name="Freeform 10">
                <a:extLst>
                  <a:ext uri="{FF2B5EF4-FFF2-40B4-BE49-F238E27FC236}">
                    <a16:creationId xmlns:a16="http://schemas.microsoft.com/office/drawing/2014/main" id="{F078028C-9A70-4678-3641-B4001B97073B}"/>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2" name="Freeform 11">
                <a:extLst>
                  <a:ext uri="{FF2B5EF4-FFF2-40B4-BE49-F238E27FC236}">
                    <a16:creationId xmlns:a16="http://schemas.microsoft.com/office/drawing/2014/main" id="{2B16E860-41B3-ED8C-FFA1-AB79510CB0CD}"/>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23" name="Freeform 12">
                <a:extLst>
                  <a:ext uri="{FF2B5EF4-FFF2-40B4-BE49-F238E27FC236}">
                    <a16:creationId xmlns:a16="http://schemas.microsoft.com/office/drawing/2014/main" id="{9CE6F3A3-4F67-8A0C-217C-97ECDB22B2CA}"/>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01" name="Group 100">
              <a:extLst>
                <a:ext uri="{FF2B5EF4-FFF2-40B4-BE49-F238E27FC236}">
                  <a16:creationId xmlns:a16="http://schemas.microsoft.com/office/drawing/2014/main" id="{1810DA01-D427-7CCC-580B-DC0A3841A67D}"/>
                </a:ext>
              </a:extLst>
            </p:cNvPr>
            <p:cNvGrpSpPr>
              <a:grpSpLocks noChangeAspect="1"/>
            </p:cNvGrpSpPr>
            <p:nvPr/>
          </p:nvGrpSpPr>
          <p:grpSpPr>
            <a:xfrm>
              <a:off x="3924973" y="-38452"/>
              <a:ext cx="210796" cy="210796"/>
              <a:chOff x="6107113" y="1108074"/>
              <a:chExt cx="542925" cy="542924"/>
            </a:xfrm>
            <a:solidFill>
              <a:schemeClr val="tx2"/>
            </a:solidFill>
          </p:grpSpPr>
          <p:sp>
            <p:nvSpPr>
              <p:cNvPr id="115" name="Freeform 129">
                <a:extLst>
                  <a:ext uri="{FF2B5EF4-FFF2-40B4-BE49-F238E27FC236}">
                    <a16:creationId xmlns:a16="http://schemas.microsoft.com/office/drawing/2014/main" id="{16296990-51A2-E407-F97A-214C01DA71E2}"/>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6" name="Freeform 130">
                <a:extLst>
                  <a:ext uri="{FF2B5EF4-FFF2-40B4-BE49-F238E27FC236}">
                    <a16:creationId xmlns:a16="http://schemas.microsoft.com/office/drawing/2014/main" id="{0B37D226-A91A-00E0-805C-A85308668652}"/>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102" name="Group 101">
              <a:extLst>
                <a:ext uri="{FF2B5EF4-FFF2-40B4-BE49-F238E27FC236}">
                  <a16:creationId xmlns:a16="http://schemas.microsoft.com/office/drawing/2014/main" id="{F4D53950-B5FB-5EC0-487F-F4791228D35F}"/>
                </a:ext>
              </a:extLst>
            </p:cNvPr>
            <p:cNvGrpSpPr>
              <a:grpSpLocks noChangeAspect="1"/>
            </p:cNvGrpSpPr>
            <p:nvPr/>
          </p:nvGrpSpPr>
          <p:grpSpPr>
            <a:xfrm>
              <a:off x="5422215" y="-25634"/>
              <a:ext cx="162076" cy="200370"/>
              <a:chOff x="5126038" y="3305175"/>
              <a:chExt cx="436562" cy="539750"/>
            </a:xfrm>
            <a:solidFill>
              <a:schemeClr val="tx2"/>
            </a:solidFill>
          </p:grpSpPr>
          <p:sp>
            <p:nvSpPr>
              <p:cNvPr id="108" name="Freeform 34">
                <a:extLst>
                  <a:ext uri="{FF2B5EF4-FFF2-40B4-BE49-F238E27FC236}">
                    <a16:creationId xmlns:a16="http://schemas.microsoft.com/office/drawing/2014/main" id="{2C6A643E-ADCD-9D6C-5047-769801EA9EC6}"/>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09" name="Freeform 35">
                <a:extLst>
                  <a:ext uri="{FF2B5EF4-FFF2-40B4-BE49-F238E27FC236}">
                    <a16:creationId xmlns:a16="http://schemas.microsoft.com/office/drawing/2014/main" id="{4B8A1B55-4C7F-C871-8EE3-D4F7AE2E3339}"/>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0" name="Freeform 36">
                <a:extLst>
                  <a:ext uri="{FF2B5EF4-FFF2-40B4-BE49-F238E27FC236}">
                    <a16:creationId xmlns:a16="http://schemas.microsoft.com/office/drawing/2014/main" id="{AA311AD5-AE05-D6BA-8983-73DF9F228591}"/>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1" name="Freeform 37">
                <a:extLst>
                  <a:ext uri="{FF2B5EF4-FFF2-40B4-BE49-F238E27FC236}">
                    <a16:creationId xmlns:a16="http://schemas.microsoft.com/office/drawing/2014/main" id="{84A1360E-0522-0347-117B-CB205BBE14C7}"/>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2" name="Freeform 38">
                <a:extLst>
                  <a:ext uri="{FF2B5EF4-FFF2-40B4-BE49-F238E27FC236}">
                    <a16:creationId xmlns:a16="http://schemas.microsoft.com/office/drawing/2014/main" id="{9B5AED84-08B9-082F-19E8-CB98C41267B0}"/>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3" name="Freeform 39">
                <a:extLst>
                  <a:ext uri="{FF2B5EF4-FFF2-40B4-BE49-F238E27FC236}">
                    <a16:creationId xmlns:a16="http://schemas.microsoft.com/office/drawing/2014/main" id="{D05CC69A-C394-176B-A6E0-BFE9168B73EE}"/>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14" name="Freeform 40">
                <a:extLst>
                  <a:ext uri="{FF2B5EF4-FFF2-40B4-BE49-F238E27FC236}">
                    <a16:creationId xmlns:a16="http://schemas.microsoft.com/office/drawing/2014/main" id="{94B497F9-029C-3DE3-883F-C8AB21D9DECD}"/>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sp>
          <p:nvSpPr>
            <p:cNvPr id="103" name="Freeform 23">
              <a:extLst>
                <a:ext uri="{FF2B5EF4-FFF2-40B4-BE49-F238E27FC236}">
                  <a16:creationId xmlns:a16="http://schemas.microsoft.com/office/drawing/2014/main" id="{41AA6FB2-535A-3FC1-5458-1BB900488BEE}"/>
                </a:ext>
              </a:extLst>
            </p:cNvPr>
            <p:cNvSpPr>
              <a:spLocks noChangeAspect="1" noEditPoints="1"/>
            </p:cNvSpPr>
            <p:nvPr/>
          </p:nvSpPr>
          <p:spPr bwMode="auto">
            <a:xfrm>
              <a:off x="6894303" y="17892"/>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700"/>
            </a:p>
          </p:txBody>
        </p:sp>
        <p:sp>
          <p:nvSpPr>
            <p:cNvPr id="104" name="Oval 103">
              <a:extLst>
                <a:ext uri="{FF2B5EF4-FFF2-40B4-BE49-F238E27FC236}">
                  <a16:creationId xmlns:a16="http://schemas.microsoft.com/office/drawing/2014/main" id="{DB004C97-3662-58ED-01C2-E3B2BE252DBF}"/>
                </a:ext>
              </a:extLst>
            </p:cNvPr>
            <p:cNvSpPr/>
            <p:nvPr/>
          </p:nvSpPr>
          <p:spPr>
            <a:xfrm>
              <a:off x="6844406" y="-31077"/>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105" name="Group 104">
              <a:extLst>
                <a:ext uri="{FF2B5EF4-FFF2-40B4-BE49-F238E27FC236}">
                  <a16:creationId xmlns:a16="http://schemas.microsoft.com/office/drawing/2014/main" id="{32D1591B-5B4C-2222-5B95-34F3D83E7AE4}"/>
                </a:ext>
              </a:extLst>
            </p:cNvPr>
            <p:cNvGrpSpPr>
              <a:grpSpLocks noChangeAspect="1"/>
            </p:cNvGrpSpPr>
            <p:nvPr/>
          </p:nvGrpSpPr>
          <p:grpSpPr>
            <a:xfrm>
              <a:off x="8315918" y="-5729"/>
              <a:ext cx="204441" cy="158141"/>
              <a:chOff x="8389938" y="1176338"/>
              <a:chExt cx="539751" cy="417513"/>
            </a:xfrm>
            <a:solidFill>
              <a:schemeClr val="tx2"/>
            </a:solidFill>
          </p:grpSpPr>
          <p:sp>
            <p:nvSpPr>
              <p:cNvPr id="106" name="Freeform 23">
                <a:extLst>
                  <a:ext uri="{FF2B5EF4-FFF2-40B4-BE49-F238E27FC236}">
                    <a16:creationId xmlns:a16="http://schemas.microsoft.com/office/drawing/2014/main" id="{2EC740F5-4C6A-5862-EFE2-19664EB39E9D}"/>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107" name="Freeform 24">
                <a:extLst>
                  <a:ext uri="{FF2B5EF4-FFF2-40B4-BE49-F238E27FC236}">
                    <a16:creationId xmlns:a16="http://schemas.microsoft.com/office/drawing/2014/main" id="{AB89F18A-1428-2993-6686-533B90BE8844}"/>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sp>
        <p:nvSpPr>
          <p:cNvPr id="133" name="object 41">
            <a:extLst>
              <a:ext uri="{FF2B5EF4-FFF2-40B4-BE49-F238E27FC236}">
                <a16:creationId xmlns:a16="http://schemas.microsoft.com/office/drawing/2014/main" id="{C82853D8-97D0-7E49-BA20-00DC92A33649}"/>
              </a:ext>
            </a:extLst>
          </p:cNvPr>
          <p:cNvSpPr txBox="1"/>
          <p:nvPr/>
        </p:nvSpPr>
        <p:spPr>
          <a:xfrm>
            <a:off x="8696746" y="4152080"/>
            <a:ext cx="721512" cy="1275499"/>
          </a:xfrm>
          <a:prstGeom prst="rect">
            <a:avLst/>
          </a:prstGeom>
          <a:solidFill>
            <a:schemeClr val="bg2"/>
          </a:solidFill>
        </p:spPr>
        <p:txBody>
          <a:bodyPr vert="horz" wrap="square" lIns="36000" tIns="36000" rIns="36000" bIns="36000" rtlCol="0" anchor="t">
            <a:noAutofit/>
          </a:bodyPr>
          <a:lstStyle/>
          <a:p>
            <a:pPr algn="ctr"/>
            <a:endParaRPr lang="en-AU" sz="1050">
              <a:latin typeface="+mj-lt"/>
              <a:cs typeface="Open Sans"/>
            </a:endParaRPr>
          </a:p>
        </p:txBody>
      </p:sp>
      <p:sp>
        <p:nvSpPr>
          <p:cNvPr id="134" name="object 81">
            <a:extLst>
              <a:ext uri="{FF2B5EF4-FFF2-40B4-BE49-F238E27FC236}">
                <a16:creationId xmlns:a16="http://schemas.microsoft.com/office/drawing/2014/main" id="{6F3B46A9-76AF-7C52-B9C5-C217EE1365BE}"/>
              </a:ext>
            </a:extLst>
          </p:cNvPr>
          <p:cNvSpPr txBox="1"/>
          <p:nvPr/>
        </p:nvSpPr>
        <p:spPr>
          <a:xfrm>
            <a:off x="8737322" y="4198422"/>
            <a:ext cx="640359" cy="1181138"/>
          </a:xfrm>
          <a:prstGeom prst="rect">
            <a:avLst/>
          </a:prstGeom>
          <a:solidFill>
            <a:schemeClr val="bg1"/>
          </a:solidFill>
          <a:ln>
            <a:noFill/>
          </a:ln>
        </p:spPr>
        <p:txBody>
          <a:bodyPr vert="horz" wrap="square" lIns="36000" tIns="36000" rIns="36000" bIns="36000" rtlCol="0" anchor="b">
            <a:noAutofit/>
          </a:bodyPr>
          <a:lstStyle/>
          <a:p>
            <a:pPr algn="ctr">
              <a:lnSpc>
                <a:spcPct val="90000"/>
              </a:lnSpc>
            </a:pPr>
            <a:r>
              <a:rPr lang="en-AU" sz="900">
                <a:latin typeface="+mj-lt"/>
                <a:cs typeface="Times New Roman"/>
              </a:rPr>
              <a:t>Assign based on Risk</a:t>
            </a:r>
            <a:endParaRPr lang="en-AU" sz="900">
              <a:solidFill>
                <a:srgbClr val="1A1A1A"/>
              </a:solidFill>
              <a:latin typeface="+mj-lt"/>
              <a:cs typeface="Open Sans"/>
            </a:endParaRPr>
          </a:p>
        </p:txBody>
      </p:sp>
      <p:sp>
        <p:nvSpPr>
          <p:cNvPr id="135" name="object 83">
            <a:extLst>
              <a:ext uri="{FF2B5EF4-FFF2-40B4-BE49-F238E27FC236}">
                <a16:creationId xmlns:a16="http://schemas.microsoft.com/office/drawing/2014/main" id="{68BA8C88-B0B4-CB14-407A-9A43548753AE}"/>
              </a:ext>
            </a:extLst>
          </p:cNvPr>
          <p:cNvSpPr txBox="1"/>
          <p:nvPr/>
        </p:nvSpPr>
        <p:spPr>
          <a:xfrm>
            <a:off x="8795631" y="4329243"/>
            <a:ext cx="523744"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VIC SemiBold" panose="00000700000000000000" pitchFamily="50" charset="0"/>
                <a:cs typeface="Open Sans"/>
              </a:rPr>
              <a:t>Assign</a:t>
            </a:r>
          </a:p>
        </p:txBody>
      </p:sp>
      <p:sp>
        <p:nvSpPr>
          <p:cNvPr id="4" name="Title 1">
            <a:extLst>
              <a:ext uri="{FF2B5EF4-FFF2-40B4-BE49-F238E27FC236}">
                <a16:creationId xmlns:a16="http://schemas.microsoft.com/office/drawing/2014/main" id="{E898C651-BA08-E978-EB2F-BE9E3D3511F7}"/>
              </a:ext>
            </a:extLst>
          </p:cNvPr>
          <p:cNvSpPr>
            <a:spLocks noGrp="1"/>
          </p:cNvSpPr>
          <p:nvPr>
            <p:ph type="title"/>
          </p:nvPr>
        </p:nvSpPr>
        <p:spPr>
          <a:xfrm>
            <a:off x="540000" y="243982"/>
            <a:ext cx="4113253" cy="646317"/>
          </a:xfrm>
        </p:spPr>
        <p:txBody>
          <a:bodyPr vert="horz"/>
          <a:lstStyle/>
          <a:p>
            <a:pPr>
              <a:lnSpc>
                <a:spcPct val="100000"/>
              </a:lnSpc>
            </a:pPr>
            <a:r>
              <a:rPr lang="en-AU"/>
              <a:t>Better Practice Permission Journey </a:t>
            </a:r>
            <a:br>
              <a:rPr lang="en-AU"/>
            </a:br>
            <a:r>
              <a:rPr lang="en-AU"/>
              <a:t>| </a:t>
            </a:r>
            <a:r>
              <a:rPr lang="en-AU" b="1"/>
              <a:t>Review and Stream</a:t>
            </a:r>
          </a:p>
        </p:txBody>
      </p:sp>
      <p:cxnSp>
        <p:nvCxnSpPr>
          <p:cNvPr id="144" name="Straight Arrow Connector 143">
            <a:extLst>
              <a:ext uri="{FF2B5EF4-FFF2-40B4-BE49-F238E27FC236}">
                <a16:creationId xmlns:a16="http://schemas.microsoft.com/office/drawing/2014/main" id="{B53BF059-6485-7DBC-52A4-EC5DCE3CE936}"/>
              </a:ext>
            </a:extLst>
          </p:cNvPr>
          <p:cNvCxnSpPr>
            <a:cxnSpLocks/>
            <a:stCxn id="34" idx="1"/>
          </p:cNvCxnSpPr>
          <p:nvPr/>
        </p:nvCxnSpPr>
        <p:spPr>
          <a:xfrm flipH="1">
            <a:off x="2428492" y="2652057"/>
            <a:ext cx="1169706"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grpSp>
        <p:nvGrpSpPr>
          <p:cNvPr id="151" name="Group 150">
            <a:extLst>
              <a:ext uri="{FF2B5EF4-FFF2-40B4-BE49-F238E27FC236}">
                <a16:creationId xmlns:a16="http://schemas.microsoft.com/office/drawing/2014/main" id="{4ACD6697-2841-95BA-AAAD-0E72881DE033}"/>
              </a:ext>
            </a:extLst>
          </p:cNvPr>
          <p:cNvGrpSpPr/>
          <p:nvPr/>
        </p:nvGrpSpPr>
        <p:grpSpPr>
          <a:xfrm>
            <a:off x="935498" y="1280444"/>
            <a:ext cx="1613663" cy="466980"/>
            <a:chOff x="935498" y="1280444"/>
            <a:chExt cx="1613663" cy="466980"/>
          </a:xfrm>
        </p:grpSpPr>
        <p:sp>
          <p:nvSpPr>
            <p:cNvPr id="12" name="Isosceles Triangle 11">
              <a:extLst>
                <a:ext uri="{FF2B5EF4-FFF2-40B4-BE49-F238E27FC236}">
                  <a16:creationId xmlns:a16="http://schemas.microsoft.com/office/drawing/2014/main" id="{D561F9C0-883A-2D6A-158B-2AB5DB7BA8C2}"/>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3" name="Arrow: Pentagon 12">
              <a:extLst>
                <a:ext uri="{FF2B5EF4-FFF2-40B4-BE49-F238E27FC236}">
                  <a16:creationId xmlns:a16="http://schemas.microsoft.com/office/drawing/2014/main" id="{5502455C-D560-97E0-58EC-D1B260121E6E}"/>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r>
                <a:rPr lang="en-AU" sz="1000">
                  <a:solidFill>
                    <a:schemeClr val="tx2"/>
                  </a:solidFill>
                  <a:latin typeface="+mj-lt"/>
                </a:rPr>
                <a:t>REVIEW</a:t>
              </a:r>
            </a:p>
          </p:txBody>
        </p:sp>
        <p:sp>
          <p:nvSpPr>
            <p:cNvPr id="14" name="Oval 13">
              <a:extLst>
                <a:ext uri="{FF2B5EF4-FFF2-40B4-BE49-F238E27FC236}">
                  <a16:creationId xmlns:a16="http://schemas.microsoft.com/office/drawing/2014/main" id="{1C934B8D-19D2-F27F-2E89-85F7D2D52146}"/>
                </a:ext>
              </a:extLst>
            </p:cNvPr>
            <p:cNvSpPr/>
            <p:nvPr/>
          </p:nvSpPr>
          <p:spPr>
            <a:xfrm>
              <a:off x="935498" y="1280444"/>
              <a:ext cx="466980" cy="466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5" name="Oval 14">
              <a:extLst>
                <a:ext uri="{FF2B5EF4-FFF2-40B4-BE49-F238E27FC236}">
                  <a16:creationId xmlns:a16="http://schemas.microsoft.com/office/drawing/2014/main" id="{E66F6F29-1B23-28AD-7696-A6C9E835C9C6}"/>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6" name="Isosceles Triangle 15">
              <a:extLst>
                <a:ext uri="{FF2B5EF4-FFF2-40B4-BE49-F238E27FC236}">
                  <a16:creationId xmlns:a16="http://schemas.microsoft.com/office/drawing/2014/main" id="{1A940BCE-2ED8-9207-9FC3-1FF04BF17B85}"/>
                </a:ext>
              </a:extLst>
            </p:cNvPr>
            <p:cNvSpPr/>
            <p:nvPr/>
          </p:nvSpPr>
          <p:spPr>
            <a:xfrm rot="5400000">
              <a:off x="2252297"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grpSp>
          <p:nvGrpSpPr>
            <p:cNvPr id="20" name="Group 19">
              <a:extLst>
                <a:ext uri="{FF2B5EF4-FFF2-40B4-BE49-F238E27FC236}">
                  <a16:creationId xmlns:a16="http://schemas.microsoft.com/office/drawing/2014/main" id="{C4D65027-622A-BB07-B848-DEE4FFD9A790}"/>
                </a:ext>
              </a:extLst>
            </p:cNvPr>
            <p:cNvGrpSpPr/>
            <p:nvPr/>
          </p:nvGrpSpPr>
          <p:grpSpPr>
            <a:xfrm>
              <a:off x="1059020" y="1399655"/>
              <a:ext cx="210796" cy="210796"/>
              <a:chOff x="2991985" y="825673"/>
              <a:chExt cx="210796" cy="210796"/>
            </a:xfrm>
          </p:grpSpPr>
          <p:sp>
            <p:nvSpPr>
              <p:cNvPr id="21" name="Freeform 129">
                <a:extLst>
                  <a:ext uri="{FF2B5EF4-FFF2-40B4-BE49-F238E27FC236}">
                    <a16:creationId xmlns:a16="http://schemas.microsoft.com/office/drawing/2014/main" id="{71DD3D03-DB78-9954-785A-7A022C6F3233}"/>
                  </a:ext>
                </a:extLst>
              </p:cNvPr>
              <p:cNvSpPr>
                <a:spLocks noEditPoints="1"/>
              </p:cNvSpPr>
              <p:nvPr/>
            </p:nvSpPr>
            <p:spPr bwMode="auto">
              <a:xfrm>
                <a:off x="2991985" y="825673"/>
                <a:ext cx="210796" cy="210796"/>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sp>
            <p:nvSpPr>
              <p:cNvPr id="22" name="Freeform 130">
                <a:extLst>
                  <a:ext uri="{FF2B5EF4-FFF2-40B4-BE49-F238E27FC236}">
                    <a16:creationId xmlns:a16="http://schemas.microsoft.com/office/drawing/2014/main" id="{7D1581BB-29C8-E5A8-619D-F16AFF67561E}"/>
                  </a:ext>
                </a:extLst>
              </p:cNvPr>
              <p:cNvSpPr>
                <a:spLocks/>
              </p:cNvSpPr>
              <p:nvPr/>
            </p:nvSpPr>
            <p:spPr bwMode="auto">
              <a:xfrm>
                <a:off x="3038829" y="880530"/>
                <a:ext cx="84442" cy="83825"/>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a:p>
            </p:txBody>
          </p:sp>
        </p:grpSp>
      </p:grpSp>
      <p:sp>
        <p:nvSpPr>
          <p:cNvPr id="152" name="Isosceles Triangle 151">
            <a:extLst>
              <a:ext uri="{FF2B5EF4-FFF2-40B4-BE49-F238E27FC236}">
                <a16:creationId xmlns:a16="http://schemas.microsoft.com/office/drawing/2014/main" id="{DABF3472-8353-4781-2022-FA91BD64D453}"/>
              </a:ext>
            </a:extLst>
          </p:cNvPr>
          <p:cNvSpPr/>
          <p:nvPr/>
        </p:nvSpPr>
        <p:spPr>
          <a:xfrm rot="5400000">
            <a:off x="8146850" y="1446575"/>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42" name="Half Frame 141">
            <a:extLst>
              <a:ext uri="{FF2B5EF4-FFF2-40B4-BE49-F238E27FC236}">
                <a16:creationId xmlns:a16="http://schemas.microsoft.com/office/drawing/2014/main" id="{7ECFC067-A7D2-393B-A588-7566E2B40C94}"/>
              </a:ext>
            </a:extLst>
          </p:cNvPr>
          <p:cNvSpPr/>
          <p:nvPr/>
        </p:nvSpPr>
        <p:spPr>
          <a:xfrm>
            <a:off x="4952406" y="2015640"/>
            <a:ext cx="340757" cy="346259"/>
          </a:xfrm>
          <a:prstGeom prst="halfFrame">
            <a:avLst>
              <a:gd name="adj1" fmla="val 23809"/>
              <a:gd name="adj2" fmla="val 2380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grpSp>
        <p:nvGrpSpPr>
          <p:cNvPr id="150" name="Group 149">
            <a:extLst>
              <a:ext uri="{FF2B5EF4-FFF2-40B4-BE49-F238E27FC236}">
                <a16:creationId xmlns:a16="http://schemas.microsoft.com/office/drawing/2014/main" id="{0596698C-A296-1BB3-37F5-F72415E15A32}"/>
              </a:ext>
            </a:extLst>
          </p:cNvPr>
          <p:cNvGrpSpPr/>
          <p:nvPr/>
        </p:nvGrpSpPr>
        <p:grpSpPr>
          <a:xfrm>
            <a:off x="8716488" y="5668486"/>
            <a:ext cx="1193470" cy="1193469"/>
            <a:chOff x="10069009" y="2893384"/>
            <a:chExt cx="1704975" cy="1704975"/>
          </a:xfrm>
        </p:grpSpPr>
        <p:sp>
          <p:nvSpPr>
            <p:cNvPr id="154" name="Freeform: Shape 153">
              <a:extLst>
                <a:ext uri="{FF2B5EF4-FFF2-40B4-BE49-F238E27FC236}">
                  <a16:creationId xmlns:a16="http://schemas.microsoft.com/office/drawing/2014/main" id="{120E83E8-EB33-DA17-EA68-99A00F7759EE}"/>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56" name="Freeform: Shape 155">
              <a:extLst>
                <a:ext uri="{FF2B5EF4-FFF2-40B4-BE49-F238E27FC236}">
                  <a16:creationId xmlns:a16="http://schemas.microsoft.com/office/drawing/2014/main" id="{C41D6B9B-61FB-BEB3-54CE-85B89A2CB41C}"/>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57" name="Freeform: Shape 156">
              <a:extLst>
                <a:ext uri="{FF2B5EF4-FFF2-40B4-BE49-F238E27FC236}">
                  <a16:creationId xmlns:a16="http://schemas.microsoft.com/office/drawing/2014/main" id="{61EEBC37-0D68-8E0D-58EB-82E0B5418D23}"/>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158" name="TextBox 157">
            <a:extLst>
              <a:ext uri="{FF2B5EF4-FFF2-40B4-BE49-F238E27FC236}">
                <a16:creationId xmlns:a16="http://schemas.microsoft.com/office/drawing/2014/main" id="{AA83EF0E-3AF7-607D-39A3-E2B76885DA6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5</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160" name="Freeform: Shape 159">
            <a:extLst>
              <a:ext uri="{FF2B5EF4-FFF2-40B4-BE49-F238E27FC236}">
                <a16:creationId xmlns:a16="http://schemas.microsoft.com/office/drawing/2014/main" id="{656D82A0-5EB0-C366-8E1A-ACBF18CAFB53}"/>
              </a:ext>
            </a:extLst>
          </p:cNvPr>
          <p:cNvSpPr/>
          <p:nvPr/>
        </p:nvSpPr>
        <p:spPr>
          <a:xfrm>
            <a:off x="1178653" y="2940368"/>
            <a:ext cx="511729" cy="947430"/>
          </a:xfrm>
          <a:custGeom>
            <a:avLst/>
            <a:gdLst>
              <a:gd name="connsiteX0" fmla="*/ 0 w 511729"/>
              <a:gd name="connsiteY0" fmla="*/ 0 h 989901"/>
              <a:gd name="connsiteX1" fmla="*/ 0 w 511729"/>
              <a:gd name="connsiteY1" fmla="*/ 989901 h 989901"/>
              <a:gd name="connsiteX2" fmla="*/ 511729 w 511729"/>
              <a:gd name="connsiteY2" fmla="*/ 989901 h 989901"/>
            </a:gdLst>
            <a:ahLst/>
            <a:cxnLst>
              <a:cxn ang="0">
                <a:pos x="connsiteX0" y="connsiteY0"/>
              </a:cxn>
              <a:cxn ang="0">
                <a:pos x="connsiteX1" y="connsiteY1"/>
              </a:cxn>
              <a:cxn ang="0">
                <a:pos x="connsiteX2" y="connsiteY2"/>
              </a:cxn>
            </a:cxnLst>
            <a:rect l="l" t="t" r="r" b="b"/>
            <a:pathLst>
              <a:path w="511729" h="989901">
                <a:moveTo>
                  <a:pt x="0" y="0"/>
                </a:moveTo>
                <a:lnTo>
                  <a:pt x="0" y="989901"/>
                </a:lnTo>
                <a:lnTo>
                  <a:pt x="511729" y="989901"/>
                </a:lnTo>
              </a:path>
            </a:pathLst>
          </a:custGeom>
          <a:noFill/>
          <a:ln w="12700">
            <a:solidFill>
              <a:schemeClr val="tx2"/>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38" name="object 112">
            <a:extLst>
              <a:ext uri="{FF2B5EF4-FFF2-40B4-BE49-F238E27FC236}">
                <a16:creationId xmlns:a16="http://schemas.microsoft.com/office/drawing/2014/main" id="{8E79E5BB-F58D-E9E3-ABF3-FE2A9D5C17A0}"/>
              </a:ext>
            </a:extLst>
          </p:cNvPr>
          <p:cNvSpPr txBox="1"/>
          <p:nvPr/>
        </p:nvSpPr>
        <p:spPr>
          <a:xfrm>
            <a:off x="5030991" y="2091442"/>
            <a:ext cx="4278898" cy="1545299"/>
          </a:xfrm>
          <a:prstGeom prst="rect">
            <a:avLst/>
          </a:prstGeom>
          <a:solidFill>
            <a:schemeClr val="bg1"/>
          </a:solidFill>
          <a:ln w="15875">
            <a:solidFill>
              <a:schemeClr val="accent2"/>
            </a:solidFill>
          </a:ln>
        </p:spPr>
        <p:txBody>
          <a:bodyPr vert="horz" wrap="square" lIns="36000" tIns="36000" rIns="36000" bIns="36000" rtlCol="0" anchor="ctr">
            <a:noAutofit/>
          </a:bodyPr>
          <a:lstStyle/>
          <a:p>
            <a:r>
              <a:rPr lang="en-AU" sz="1050" b="1">
                <a:latin typeface="+mj-lt"/>
                <a:cs typeface="Times New Roman"/>
              </a:rPr>
              <a:t>REVIEW &amp; STREAM</a:t>
            </a:r>
            <a:r>
              <a:rPr lang="en-AU" sz="1050">
                <a:latin typeface="+mj-lt"/>
                <a:cs typeface="Times New Roman"/>
              </a:rPr>
              <a:t>: Better practice review is automated where it can be. Where it is useful and there is variation, applications are triaged and allocated to different assessment pathways or streams depending on the level of risk or complexity. Requests for additional information might be required at this stage if not sufficient to make an assessment. </a:t>
            </a:r>
          </a:p>
          <a:p>
            <a:r>
              <a:rPr lang="en-AU" sz="1050">
                <a:latin typeface="+mj-lt"/>
                <a:cs typeface="Times New Roman"/>
              </a:rPr>
              <a:t>This stage may not be required for less complex applications or those that can be automated, or you may not need all components.</a:t>
            </a:r>
          </a:p>
        </p:txBody>
      </p:sp>
      <p:sp>
        <p:nvSpPr>
          <p:cNvPr id="182" name="Freeform: Shape 181">
            <a:extLst>
              <a:ext uri="{FF2B5EF4-FFF2-40B4-BE49-F238E27FC236}">
                <a16:creationId xmlns:a16="http://schemas.microsoft.com/office/drawing/2014/main" id="{7C76950D-95B3-C6A3-B447-B532C740846D}"/>
              </a:ext>
            </a:extLst>
          </p:cNvPr>
          <p:cNvSpPr/>
          <p:nvPr/>
        </p:nvSpPr>
        <p:spPr>
          <a:xfrm>
            <a:off x="8330268" y="3955409"/>
            <a:ext cx="175456" cy="1191237"/>
          </a:xfrm>
          <a:custGeom>
            <a:avLst/>
            <a:gdLst>
              <a:gd name="connsiteX0" fmla="*/ 0 w 121641"/>
              <a:gd name="connsiteY0" fmla="*/ 0 h 1191237"/>
              <a:gd name="connsiteX1" fmla="*/ 121641 w 121641"/>
              <a:gd name="connsiteY1" fmla="*/ 0 h 1191237"/>
              <a:gd name="connsiteX2" fmla="*/ 121641 w 121641"/>
              <a:gd name="connsiteY2" fmla="*/ 1191237 h 1191237"/>
              <a:gd name="connsiteX3" fmla="*/ 8389 w 121641"/>
              <a:gd name="connsiteY3" fmla="*/ 1191237 h 1191237"/>
            </a:gdLst>
            <a:ahLst/>
            <a:cxnLst>
              <a:cxn ang="0">
                <a:pos x="connsiteX0" y="connsiteY0"/>
              </a:cxn>
              <a:cxn ang="0">
                <a:pos x="connsiteX1" y="connsiteY1"/>
              </a:cxn>
              <a:cxn ang="0">
                <a:pos x="connsiteX2" y="connsiteY2"/>
              </a:cxn>
              <a:cxn ang="0">
                <a:pos x="connsiteX3" y="connsiteY3"/>
              </a:cxn>
            </a:cxnLst>
            <a:rect l="l" t="t" r="r" b="b"/>
            <a:pathLst>
              <a:path w="121641" h="1191237">
                <a:moveTo>
                  <a:pt x="0" y="0"/>
                </a:moveTo>
                <a:lnTo>
                  <a:pt x="121641" y="0"/>
                </a:lnTo>
                <a:lnTo>
                  <a:pt x="121641" y="1191237"/>
                </a:lnTo>
                <a:lnTo>
                  <a:pt x="8389" y="1191237"/>
                </a:lnTo>
              </a:path>
            </a:pathLst>
          </a:custGeom>
          <a:noFill/>
          <a:ln w="12700">
            <a:solidFill>
              <a:schemeClr val="tx2"/>
            </a:solidFill>
            <a:tailEnd type="triangle"/>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cxnSp>
        <p:nvCxnSpPr>
          <p:cNvPr id="187" name="Straight Arrow Connector 186">
            <a:extLst>
              <a:ext uri="{FF2B5EF4-FFF2-40B4-BE49-F238E27FC236}">
                <a16:creationId xmlns:a16="http://schemas.microsoft.com/office/drawing/2014/main" id="{C4E08566-D9CC-1BDE-450E-A7D41C0D62C9}"/>
              </a:ext>
            </a:extLst>
          </p:cNvPr>
          <p:cNvCxnSpPr>
            <a:cxnSpLocks/>
          </p:cNvCxnSpPr>
          <p:nvPr/>
        </p:nvCxnSpPr>
        <p:spPr>
          <a:xfrm>
            <a:off x="8323045" y="4532512"/>
            <a:ext cx="367413" cy="0"/>
          </a:xfrm>
          <a:prstGeom prst="straightConnector1">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ECE350A-B178-ABF6-EB5F-B2C3D9FCABC0}"/>
              </a:ext>
            </a:extLst>
          </p:cNvPr>
          <p:cNvCxnSpPr>
            <a:cxnSpLocks/>
          </p:cNvCxnSpPr>
          <p:nvPr/>
        </p:nvCxnSpPr>
        <p:spPr>
          <a:xfrm>
            <a:off x="4890" y="3990600"/>
            <a:ext cx="1688745"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
        <p:nvSpPr>
          <p:cNvPr id="140" name="Rectangle 139">
            <a:extLst>
              <a:ext uri="{FF2B5EF4-FFF2-40B4-BE49-F238E27FC236}">
                <a16:creationId xmlns:a16="http://schemas.microsoft.com/office/drawing/2014/main" id="{9DB14A9B-57A8-9AD7-CD62-8C1DC8F8130F}"/>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cxnSp>
        <p:nvCxnSpPr>
          <p:cNvPr id="28" name="Straight Connector 27">
            <a:extLst>
              <a:ext uri="{FF2B5EF4-FFF2-40B4-BE49-F238E27FC236}">
                <a16:creationId xmlns:a16="http://schemas.microsoft.com/office/drawing/2014/main" id="{4AAA42AA-B63B-47F5-09D5-1B284A547489}"/>
              </a:ext>
            </a:extLst>
          </p:cNvPr>
          <p:cNvCxnSpPr>
            <a:cxnSpLocks/>
          </p:cNvCxnSpPr>
          <p:nvPr/>
        </p:nvCxnSpPr>
        <p:spPr>
          <a:xfrm>
            <a:off x="9414065" y="4529639"/>
            <a:ext cx="288000" cy="0"/>
          </a:xfrm>
          <a:prstGeom prst="line">
            <a:avLst/>
          </a:prstGeom>
          <a:ln w="12700">
            <a:solidFill>
              <a:schemeClr val="tx2"/>
            </a:solidFill>
            <a:tailEnd type="triangle" w="med" len="med"/>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7C4673D-713E-A5D4-0FA0-2FA3F4CA95A5}"/>
              </a:ext>
            </a:extLst>
          </p:cNvPr>
          <p:cNvSpPr/>
          <p:nvPr/>
        </p:nvSpPr>
        <p:spPr>
          <a:xfrm>
            <a:off x="458470" y="6449749"/>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35259596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 name="Rectangle 77">
            <a:extLst>
              <a:ext uri="{FF2B5EF4-FFF2-40B4-BE49-F238E27FC236}">
                <a16:creationId xmlns:a16="http://schemas.microsoft.com/office/drawing/2014/main" id="{EDA5D1F8-D40C-AF87-FC15-17DABFA2AAF1}"/>
              </a:ext>
            </a:extLst>
          </p:cNvPr>
          <p:cNvSpPr/>
          <p:nvPr/>
        </p:nvSpPr>
        <p:spPr>
          <a:xfrm>
            <a:off x="807167" y="1139884"/>
            <a:ext cx="8672393"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103" name="Rectangle 102">
            <a:extLst>
              <a:ext uri="{FF2B5EF4-FFF2-40B4-BE49-F238E27FC236}">
                <a16:creationId xmlns:a16="http://schemas.microsoft.com/office/drawing/2014/main" id="{CB822B63-DF13-CEDF-51D7-78CFDBD4D1FE}"/>
              </a:ext>
            </a:extLst>
          </p:cNvPr>
          <p:cNvSpPr/>
          <p:nvPr/>
        </p:nvSpPr>
        <p:spPr>
          <a:xfrm>
            <a:off x="807167" y="1941009"/>
            <a:ext cx="8672393" cy="4916991"/>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graphicFrame>
        <p:nvGraphicFramePr>
          <p:cNvPr id="4" name="Object 3" hidden="1">
            <a:extLst>
              <a:ext uri="{FF2B5EF4-FFF2-40B4-BE49-F238E27FC236}">
                <a16:creationId xmlns:a16="http://schemas.microsoft.com/office/drawing/2014/main" id="{6071C826-9832-C051-98BB-F32DF715AF8A}"/>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4" imgW="411" imgH="409" progId="TCLayout.ActiveDocument.1">
                  <p:embed/>
                </p:oleObj>
              </mc:Choice>
              <mc:Fallback>
                <p:oleObj name="think-cell Slide" r:id="rId4" imgW="411" imgH="409" progId="TCLayout.ActiveDocument.1">
                  <p:embed/>
                  <p:pic>
                    <p:nvPicPr>
                      <p:cNvPr id="4" name="Object 3" hidden="1">
                        <a:extLst>
                          <a:ext uri="{FF2B5EF4-FFF2-40B4-BE49-F238E27FC236}">
                            <a16:creationId xmlns:a16="http://schemas.microsoft.com/office/drawing/2014/main" id="{6071C826-9832-C051-98BB-F32DF715AF8A}"/>
                          </a:ext>
                        </a:extLst>
                      </p:cNvPr>
                      <p:cNvPicPr/>
                      <p:nvPr/>
                    </p:nvPicPr>
                    <p:blipFill>
                      <a:blip r:embed="rId5"/>
                      <a:stretch>
                        <a:fillRect/>
                      </a:stretch>
                    </p:blipFill>
                    <p:spPr>
                      <a:xfrm>
                        <a:off x="1588" y="1588"/>
                        <a:ext cx="1588" cy="1588"/>
                      </a:xfrm>
                      <a:prstGeom prst="rect">
                        <a:avLst/>
                      </a:prstGeom>
                    </p:spPr>
                  </p:pic>
                </p:oleObj>
              </mc:Fallback>
            </mc:AlternateContent>
          </a:graphicData>
        </a:graphic>
      </p:graphicFrame>
      <p:grpSp>
        <p:nvGrpSpPr>
          <p:cNvPr id="6" name="Group 5">
            <a:extLst>
              <a:ext uri="{FF2B5EF4-FFF2-40B4-BE49-F238E27FC236}">
                <a16:creationId xmlns:a16="http://schemas.microsoft.com/office/drawing/2014/main" id="{D125EBDD-A549-DCFF-7E04-D8A826C66135}"/>
              </a:ext>
            </a:extLst>
          </p:cNvPr>
          <p:cNvGrpSpPr/>
          <p:nvPr/>
        </p:nvGrpSpPr>
        <p:grpSpPr>
          <a:xfrm>
            <a:off x="3713842" y="549571"/>
            <a:ext cx="5645516" cy="261833"/>
            <a:chOff x="925392" y="-114258"/>
            <a:chExt cx="8426850" cy="390829"/>
          </a:xfrm>
        </p:grpSpPr>
        <p:sp>
          <p:nvSpPr>
            <p:cNvPr id="7" name="Arrow: Pentagon 6">
              <a:extLst>
                <a:ext uri="{FF2B5EF4-FFF2-40B4-BE49-F238E27FC236}">
                  <a16:creationId xmlns:a16="http://schemas.microsoft.com/office/drawing/2014/main" id="{25232CEF-861D-8F6C-1CFA-2033B7457A5E}"/>
                </a:ext>
              </a:extLst>
            </p:cNvPr>
            <p:cNvSpPr/>
            <p:nvPr/>
          </p:nvSpPr>
          <p:spPr>
            <a:xfrm>
              <a:off x="8418798" y="-106658"/>
              <a:ext cx="933444"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90000"/>
                </a:lnSpc>
                <a:spcBef>
                  <a:spcPts val="0"/>
                </a:spcBef>
                <a:spcAft>
                  <a:spcPts val="0"/>
                </a:spcAft>
                <a:buClrTx/>
                <a:buSzTx/>
                <a:buFontTx/>
                <a:buNone/>
                <a:tabLst/>
                <a:defRPr/>
              </a:pPr>
              <a:r>
                <a:rPr kumimoji="0" lang="en-AU" sz="700" b="0" i="0" u="none" strike="noStrike" kern="1200" cap="none" spc="0" normalizeH="0" baseline="0" noProof="0">
                  <a:ln>
                    <a:noFill/>
                  </a:ln>
                  <a:solidFill>
                    <a:srgbClr val="1F2A44"/>
                  </a:solidFill>
                  <a:effectLst/>
                  <a:uLnTx/>
                  <a:uFillTx/>
                  <a:latin typeface="Arial"/>
                  <a:ea typeface="+mn-ea"/>
                  <a:cs typeface="+mn-cs"/>
                </a:rPr>
                <a:t>NOTIFY </a:t>
              </a:r>
              <a:br>
                <a:rPr kumimoji="0" lang="en-AU" sz="700" b="0" i="0" u="none" strike="noStrike" kern="1200" cap="none" spc="0" normalizeH="0" baseline="0" noProof="0">
                  <a:ln>
                    <a:noFill/>
                  </a:ln>
                  <a:solidFill>
                    <a:srgbClr val="1F2A44"/>
                  </a:solidFill>
                  <a:effectLst/>
                  <a:uLnTx/>
                  <a:uFillTx/>
                  <a:latin typeface="Arial"/>
                  <a:ea typeface="+mn-ea"/>
                  <a:cs typeface="+mn-cs"/>
                </a:rPr>
              </a:br>
              <a:r>
                <a:rPr kumimoji="0" lang="en-AU" sz="700" b="0" i="0" u="none" strike="noStrike" kern="1200" cap="none" spc="0" normalizeH="0" baseline="0" noProof="0">
                  <a:ln>
                    <a:noFill/>
                  </a:ln>
                  <a:solidFill>
                    <a:srgbClr val="1F2A44"/>
                  </a:solidFill>
                  <a:effectLst/>
                  <a:uLnTx/>
                  <a:uFillTx/>
                  <a:latin typeface="Arial"/>
                  <a:ea typeface="+mn-ea"/>
                  <a:cs typeface="+mn-cs"/>
                </a:rPr>
                <a:t>&amp; ISSUE</a:t>
              </a:r>
            </a:p>
          </p:txBody>
        </p:sp>
        <p:sp>
          <p:nvSpPr>
            <p:cNvPr id="8" name="Isosceles Triangle 7">
              <a:extLst>
                <a:ext uri="{FF2B5EF4-FFF2-40B4-BE49-F238E27FC236}">
                  <a16:creationId xmlns:a16="http://schemas.microsoft.com/office/drawing/2014/main" id="{137E93C5-42C3-9D47-1202-E8C154B9A8C5}"/>
                </a:ext>
              </a:extLst>
            </p:cNvPr>
            <p:cNvSpPr/>
            <p:nvPr/>
          </p:nvSpPr>
          <p:spPr>
            <a:xfrm rot="5400000">
              <a:off x="2087899"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9" name="Arrow: Pentagon 8">
              <a:extLst>
                <a:ext uri="{FF2B5EF4-FFF2-40B4-BE49-F238E27FC236}">
                  <a16:creationId xmlns:a16="http://schemas.microsoft.com/office/drawing/2014/main" id="{D2D4CC16-2B86-F2EF-017B-928210F1A8FB}"/>
                </a:ext>
              </a:extLst>
            </p:cNvPr>
            <p:cNvSpPr/>
            <p:nvPr/>
          </p:nvSpPr>
          <p:spPr>
            <a:xfrm>
              <a:off x="1119941"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700" b="0" i="0" u="none" strike="noStrike" kern="1200" cap="none" spc="0" normalizeH="0" baseline="0" noProof="0">
                  <a:ln>
                    <a:noFill/>
                  </a:ln>
                  <a:solidFill>
                    <a:srgbClr val="1F2A44"/>
                  </a:solidFill>
                  <a:effectLst/>
                  <a:uLnTx/>
                  <a:uFillTx/>
                  <a:latin typeface="Arial"/>
                  <a:ea typeface="+mn-ea"/>
                  <a:cs typeface="+mn-cs"/>
                </a:rPr>
                <a:t>INFORM</a:t>
              </a:r>
            </a:p>
          </p:txBody>
        </p:sp>
        <p:sp>
          <p:nvSpPr>
            <p:cNvPr id="10" name="Oval 9">
              <a:extLst>
                <a:ext uri="{FF2B5EF4-FFF2-40B4-BE49-F238E27FC236}">
                  <a16:creationId xmlns:a16="http://schemas.microsoft.com/office/drawing/2014/main" id="{E6D2F91B-3C20-F01C-DB2B-4001455F9065}"/>
                </a:ext>
              </a:extLst>
            </p:cNvPr>
            <p:cNvSpPr/>
            <p:nvPr/>
          </p:nvSpPr>
          <p:spPr>
            <a:xfrm>
              <a:off x="925392" y="-114258"/>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1" name="Oval 10">
              <a:extLst>
                <a:ext uri="{FF2B5EF4-FFF2-40B4-BE49-F238E27FC236}">
                  <a16:creationId xmlns:a16="http://schemas.microsoft.com/office/drawing/2014/main" id="{DA4FBDA7-CDC3-02A1-F30B-ED7E93940C0E}"/>
                </a:ext>
              </a:extLst>
            </p:cNvPr>
            <p:cNvSpPr/>
            <p:nvPr/>
          </p:nvSpPr>
          <p:spPr>
            <a:xfrm>
              <a:off x="96447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2" name="Isosceles Triangle 11">
              <a:extLst>
                <a:ext uri="{FF2B5EF4-FFF2-40B4-BE49-F238E27FC236}">
                  <a16:creationId xmlns:a16="http://schemas.microsoft.com/office/drawing/2014/main" id="{9D2A8A57-AD24-6A7F-A197-1563A6E09378}"/>
                </a:ext>
              </a:extLst>
            </p:cNvPr>
            <p:cNvSpPr/>
            <p:nvPr/>
          </p:nvSpPr>
          <p:spPr>
            <a:xfrm rot="5400000">
              <a:off x="202745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3" name="Isosceles Triangle 12">
              <a:extLst>
                <a:ext uri="{FF2B5EF4-FFF2-40B4-BE49-F238E27FC236}">
                  <a16:creationId xmlns:a16="http://schemas.microsoft.com/office/drawing/2014/main" id="{8156FD13-4B89-0EF0-872E-3DFE1EC5669E}"/>
                </a:ext>
              </a:extLst>
            </p:cNvPr>
            <p:cNvSpPr/>
            <p:nvPr/>
          </p:nvSpPr>
          <p:spPr>
            <a:xfrm rot="5400000">
              <a:off x="3549400"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4" name="Arrow: Pentagon 13">
              <a:extLst>
                <a:ext uri="{FF2B5EF4-FFF2-40B4-BE49-F238E27FC236}">
                  <a16:creationId xmlns:a16="http://schemas.microsoft.com/office/drawing/2014/main" id="{ED1C877D-B95D-EAD9-14BA-53B6F6A8D112}"/>
                </a:ext>
              </a:extLst>
            </p:cNvPr>
            <p:cNvSpPr/>
            <p:nvPr/>
          </p:nvSpPr>
          <p:spPr>
            <a:xfrm>
              <a:off x="2580439"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700" b="0" i="0" u="none" strike="noStrike" kern="1200" cap="none" spc="0" normalizeH="0" baseline="0" noProof="0">
                  <a:ln>
                    <a:noFill/>
                  </a:ln>
                  <a:solidFill>
                    <a:srgbClr val="1F2A44"/>
                  </a:solidFill>
                  <a:effectLst/>
                  <a:uLnTx/>
                  <a:uFillTx/>
                  <a:latin typeface="Arial"/>
                  <a:ea typeface="+mn-ea"/>
                  <a:cs typeface="+mn-cs"/>
                </a:rPr>
                <a:t>APPLY</a:t>
              </a:r>
            </a:p>
          </p:txBody>
        </p:sp>
        <p:sp>
          <p:nvSpPr>
            <p:cNvPr id="15" name="Isosceles Triangle 14">
              <a:extLst>
                <a:ext uri="{FF2B5EF4-FFF2-40B4-BE49-F238E27FC236}">
                  <a16:creationId xmlns:a16="http://schemas.microsoft.com/office/drawing/2014/main" id="{09972EB9-CBE4-2CCB-999A-6963919F3102}"/>
                </a:ext>
              </a:extLst>
            </p:cNvPr>
            <p:cNvSpPr/>
            <p:nvPr/>
          </p:nvSpPr>
          <p:spPr>
            <a:xfrm rot="5400000">
              <a:off x="349562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6" name="Isosceles Triangle 15">
              <a:extLst>
                <a:ext uri="{FF2B5EF4-FFF2-40B4-BE49-F238E27FC236}">
                  <a16:creationId xmlns:a16="http://schemas.microsoft.com/office/drawing/2014/main" id="{D964A3C2-F9F7-3C6D-C963-564F7ECF4E66}"/>
                </a:ext>
              </a:extLst>
            </p:cNvPr>
            <p:cNvSpPr/>
            <p:nvPr/>
          </p:nvSpPr>
          <p:spPr>
            <a:xfrm rot="5400000">
              <a:off x="5005546"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7" name="Arrow: Pentagon 16">
              <a:extLst>
                <a:ext uri="{FF2B5EF4-FFF2-40B4-BE49-F238E27FC236}">
                  <a16:creationId xmlns:a16="http://schemas.microsoft.com/office/drawing/2014/main" id="{9EEB1091-3891-DE53-4010-81B69C9189A1}"/>
                </a:ext>
              </a:extLst>
            </p:cNvPr>
            <p:cNvSpPr/>
            <p:nvPr/>
          </p:nvSpPr>
          <p:spPr>
            <a:xfrm>
              <a:off x="4036700"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90000"/>
                </a:lnSpc>
                <a:spcBef>
                  <a:spcPts val="0"/>
                </a:spcBef>
                <a:spcAft>
                  <a:spcPts val="0"/>
                </a:spcAft>
                <a:buClrTx/>
                <a:buSzTx/>
                <a:buFontTx/>
                <a:buNone/>
                <a:tabLst/>
                <a:defRPr/>
              </a:pPr>
              <a:r>
                <a:rPr kumimoji="0" lang="en-AU" sz="700" b="0" i="0" u="none" strike="noStrike" kern="1200" cap="none" spc="0" normalizeH="0" baseline="0" noProof="0">
                  <a:ln>
                    <a:noFill/>
                  </a:ln>
                  <a:solidFill>
                    <a:srgbClr val="1F2A44"/>
                  </a:solidFill>
                  <a:effectLst/>
                  <a:uLnTx/>
                  <a:uFillTx/>
                  <a:latin typeface="Arial"/>
                  <a:ea typeface="+mn-ea"/>
                  <a:cs typeface="+mn-cs"/>
                </a:rPr>
                <a:t>REVIEW &amp; STREAM</a:t>
              </a:r>
            </a:p>
          </p:txBody>
        </p:sp>
        <p:sp>
          <p:nvSpPr>
            <p:cNvPr id="18" name="Isosceles Triangle 17">
              <a:extLst>
                <a:ext uri="{FF2B5EF4-FFF2-40B4-BE49-F238E27FC236}">
                  <a16:creationId xmlns:a16="http://schemas.microsoft.com/office/drawing/2014/main" id="{2CFDCCAF-312B-DA1B-D1ED-9239589EC306}"/>
                </a:ext>
              </a:extLst>
            </p:cNvPr>
            <p:cNvSpPr/>
            <p:nvPr/>
          </p:nvSpPr>
          <p:spPr>
            <a:xfrm rot="5400000">
              <a:off x="4951635"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19" name="Isosceles Triangle 18">
              <a:extLst>
                <a:ext uri="{FF2B5EF4-FFF2-40B4-BE49-F238E27FC236}">
                  <a16:creationId xmlns:a16="http://schemas.microsoft.com/office/drawing/2014/main" id="{8251C134-239C-E030-3D2E-4255AC3A2241}"/>
                </a:ext>
              </a:extLst>
            </p:cNvPr>
            <p:cNvSpPr/>
            <p:nvPr/>
          </p:nvSpPr>
          <p:spPr>
            <a:xfrm rot="5400000">
              <a:off x="6470522"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0" name="Arrow: Pentagon 19">
              <a:extLst>
                <a:ext uri="{FF2B5EF4-FFF2-40B4-BE49-F238E27FC236}">
                  <a16:creationId xmlns:a16="http://schemas.microsoft.com/office/drawing/2014/main" id="{2798CA54-FECF-0377-29BE-550D6943B22E}"/>
                </a:ext>
              </a:extLst>
            </p:cNvPr>
            <p:cNvSpPr/>
            <p:nvPr/>
          </p:nvSpPr>
          <p:spPr>
            <a:xfrm>
              <a:off x="5503066" y="-106658"/>
              <a:ext cx="1116000" cy="360000"/>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700" b="0" i="0" u="none" strike="noStrike" kern="1200" cap="none" spc="0" normalizeH="0" baseline="0" noProof="0">
                  <a:ln>
                    <a:noFill/>
                  </a:ln>
                  <a:solidFill>
                    <a:prstClr val="white"/>
                  </a:solidFill>
                  <a:effectLst/>
                  <a:uLnTx/>
                  <a:uFillTx/>
                  <a:latin typeface="Arial"/>
                  <a:ea typeface="+mn-ea"/>
                  <a:cs typeface="+mn-cs"/>
                </a:rPr>
                <a:t>ASSESS</a:t>
              </a:r>
            </a:p>
          </p:txBody>
        </p:sp>
        <p:sp>
          <p:nvSpPr>
            <p:cNvPr id="21" name="Isosceles Triangle 20">
              <a:extLst>
                <a:ext uri="{FF2B5EF4-FFF2-40B4-BE49-F238E27FC236}">
                  <a16:creationId xmlns:a16="http://schemas.microsoft.com/office/drawing/2014/main" id="{32D245FC-EC23-9AD2-721E-5CA55CF03885}"/>
                </a:ext>
              </a:extLst>
            </p:cNvPr>
            <p:cNvSpPr/>
            <p:nvPr/>
          </p:nvSpPr>
          <p:spPr>
            <a:xfrm rot="5400000">
              <a:off x="6423247"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2" name="Isosceles Triangle 21">
              <a:extLst>
                <a:ext uri="{FF2B5EF4-FFF2-40B4-BE49-F238E27FC236}">
                  <a16:creationId xmlns:a16="http://schemas.microsoft.com/office/drawing/2014/main" id="{781E4EC2-5423-AC00-EF11-4F91161010D9}"/>
                </a:ext>
              </a:extLst>
            </p:cNvPr>
            <p:cNvSpPr/>
            <p:nvPr/>
          </p:nvSpPr>
          <p:spPr>
            <a:xfrm rot="5400000">
              <a:off x="7932681"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3" name="Arrow: Pentagon 22">
              <a:extLst>
                <a:ext uri="{FF2B5EF4-FFF2-40B4-BE49-F238E27FC236}">
                  <a16:creationId xmlns:a16="http://schemas.microsoft.com/office/drawing/2014/main" id="{F2A9D2E1-70EC-5898-811A-6004C6723821}"/>
                </a:ext>
              </a:extLst>
            </p:cNvPr>
            <p:cNvSpPr/>
            <p:nvPr/>
          </p:nvSpPr>
          <p:spPr>
            <a:xfrm>
              <a:off x="6962055"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marL="0" marR="0" lvl="0" indent="0" algn="l" defTabSz="914349" rtl="0" eaLnBrk="1" fontAlgn="auto" latinLnBrk="0" hangingPunct="1">
                <a:lnSpc>
                  <a:spcPct val="100000"/>
                </a:lnSpc>
                <a:spcBef>
                  <a:spcPts val="0"/>
                </a:spcBef>
                <a:spcAft>
                  <a:spcPts val="0"/>
                </a:spcAft>
                <a:buClrTx/>
                <a:buSzTx/>
                <a:buFontTx/>
                <a:buNone/>
                <a:tabLst/>
                <a:defRPr/>
              </a:pPr>
              <a:r>
                <a:rPr kumimoji="0" lang="en-AU" sz="700" b="0" i="0" u="none" strike="noStrike" kern="1200" cap="none" spc="0" normalizeH="0" baseline="0" noProof="0">
                  <a:ln>
                    <a:noFill/>
                  </a:ln>
                  <a:solidFill>
                    <a:srgbClr val="1F2A44"/>
                  </a:solidFill>
                  <a:effectLst/>
                  <a:uLnTx/>
                  <a:uFillTx/>
                  <a:latin typeface="Arial"/>
                  <a:ea typeface="+mn-ea"/>
                  <a:cs typeface="+mn-cs"/>
                </a:rPr>
                <a:t>DECIDE</a:t>
              </a:r>
            </a:p>
          </p:txBody>
        </p:sp>
        <p:sp>
          <p:nvSpPr>
            <p:cNvPr id="24" name="Isosceles Triangle 23">
              <a:extLst>
                <a:ext uri="{FF2B5EF4-FFF2-40B4-BE49-F238E27FC236}">
                  <a16:creationId xmlns:a16="http://schemas.microsoft.com/office/drawing/2014/main" id="{27500C42-7C1F-2682-626F-90A2E52FEA19}"/>
                </a:ext>
              </a:extLst>
            </p:cNvPr>
            <p:cNvSpPr/>
            <p:nvPr/>
          </p:nvSpPr>
          <p:spPr>
            <a:xfrm rot="5400000">
              <a:off x="7882384"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nvGrpSpPr>
            <p:cNvPr id="25" name="Group 24">
              <a:extLst>
                <a:ext uri="{FF2B5EF4-FFF2-40B4-BE49-F238E27FC236}">
                  <a16:creationId xmlns:a16="http://schemas.microsoft.com/office/drawing/2014/main" id="{797BE964-EDB1-117F-8D14-922C8E9023C5}"/>
                </a:ext>
              </a:extLst>
            </p:cNvPr>
            <p:cNvGrpSpPr/>
            <p:nvPr/>
          </p:nvGrpSpPr>
          <p:grpSpPr>
            <a:xfrm>
              <a:off x="2390627" y="-114258"/>
              <a:ext cx="390829" cy="390829"/>
              <a:chOff x="722538" y="2874633"/>
              <a:chExt cx="360000" cy="360000"/>
            </a:xfrm>
          </p:grpSpPr>
          <p:sp>
            <p:nvSpPr>
              <p:cNvPr id="64" name="Oval 63">
                <a:extLst>
                  <a:ext uri="{FF2B5EF4-FFF2-40B4-BE49-F238E27FC236}">
                    <a16:creationId xmlns:a16="http://schemas.microsoft.com/office/drawing/2014/main" id="{ADE63949-49F3-A410-63D2-934C1E78F0AE}"/>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65" name="Oval 64">
                <a:extLst>
                  <a:ext uri="{FF2B5EF4-FFF2-40B4-BE49-F238E27FC236}">
                    <a16:creationId xmlns:a16="http://schemas.microsoft.com/office/drawing/2014/main" id="{28F053AE-42E4-9DFB-DA3E-0A2A6E4E9730}"/>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sp>
          <p:nvSpPr>
            <p:cNvPr id="26" name="Oval 25">
              <a:extLst>
                <a:ext uri="{FF2B5EF4-FFF2-40B4-BE49-F238E27FC236}">
                  <a16:creationId xmlns:a16="http://schemas.microsoft.com/office/drawing/2014/main" id="{BDB66C2F-896E-400A-1067-265399694D10}"/>
                </a:ext>
              </a:extLst>
            </p:cNvPr>
            <p:cNvSpPr/>
            <p:nvPr/>
          </p:nvSpPr>
          <p:spPr>
            <a:xfrm>
              <a:off x="3837562"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7" name="Oval 26">
              <a:extLst>
                <a:ext uri="{FF2B5EF4-FFF2-40B4-BE49-F238E27FC236}">
                  <a16:creationId xmlns:a16="http://schemas.microsoft.com/office/drawing/2014/main" id="{055D1C42-F1D6-9EA2-FC38-1EB3ED9F1AEB}"/>
                </a:ext>
              </a:extLst>
            </p:cNvPr>
            <p:cNvSpPr/>
            <p:nvPr/>
          </p:nvSpPr>
          <p:spPr>
            <a:xfrm>
              <a:off x="387664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8" name="Oval 27">
              <a:extLst>
                <a:ext uri="{FF2B5EF4-FFF2-40B4-BE49-F238E27FC236}">
                  <a16:creationId xmlns:a16="http://schemas.microsoft.com/office/drawing/2014/main" id="{B478A74C-C145-F20A-DC61-37DEEE237DA9}"/>
                </a:ext>
              </a:extLst>
            </p:cNvPr>
            <p:cNvSpPr/>
            <p:nvPr/>
          </p:nvSpPr>
          <p:spPr>
            <a:xfrm>
              <a:off x="5303928"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29" name="Oval 28">
              <a:extLst>
                <a:ext uri="{FF2B5EF4-FFF2-40B4-BE49-F238E27FC236}">
                  <a16:creationId xmlns:a16="http://schemas.microsoft.com/office/drawing/2014/main" id="{19E974A1-B17E-EEC7-2D4E-06430D70979E}"/>
                </a:ext>
              </a:extLst>
            </p:cNvPr>
            <p:cNvSpPr/>
            <p:nvPr/>
          </p:nvSpPr>
          <p:spPr>
            <a:xfrm>
              <a:off x="5343011"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nvGrpSpPr>
            <p:cNvPr id="30" name="Group 29">
              <a:extLst>
                <a:ext uri="{FF2B5EF4-FFF2-40B4-BE49-F238E27FC236}">
                  <a16:creationId xmlns:a16="http://schemas.microsoft.com/office/drawing/2014/main" id="{03923DFB-BD4A-2C16-6066-01B0DB5FC363}"/>
                </a:ext>
              </a:extLst>
            </p:cNvPr>
            <p:cNvGrpSpPr/>
            <p:nvPr/>
          </p:nvGrpSpPr>
          <p:grpSpPr>
            <a:xfrm>
              <a:off x="6761224" y="-114258"/>
              <a:ext cx="390829" cy="390829"/>
              <a:chOff x="722538" y="2874633"/>
              <a:chExt cx="360000" cy="360000"/>
            </a:xfrm>
          </p:grpSpPr>
          <p:sp>
            <p:nvSpPr>
              <p:cNvPr id="62" name="Oval 61">
                <a:extLst>
                  <a:ext uri="{FF2B5EF4-FFF2-40B4-BE49-F238E27FC236}">
                    <a16:creationId xmlns:a16="http://schemas.microsoft.com/office/drawing/2014/main" id="{F9A736CF-BA01-1D27-B4E2-846DDCFF17B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63" name="Oval 62">
                <a:extLst>
                  <a:ext uri="{FF2B5EF4-FFF2-40B4-BE49-F238E27FC236}">
                    <a16:creationId xmlns:a16="http://schemas.microsoft.com/office/drawing/2014/main" id="{77AE3CE8-C968-8D06-671F-F02EE2489C79}"/>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grpSp>
          <p:nvGrpSpPr>
            <p:cNvPr id="31" name="Group 30">
              <a:extLst>
                <a:ext uri="{FF2B5EF4-FFF2-40B4-BE49-F238E27FC236}">
                  <a16:creationId xmlns:a16="http://schemas.microsoft.com/office/drawing/2014/main" id="{2149BD11-3584-9654-B763-FE6AE544F68B}"/>
                </a:ext>
              </a:extLst>
            </p:cNvPr>
            <p:cNvGrpSpPr/>
            <p:nvPr/>
          </p:nvGrpSpPr>
          <p:grpSpPr>
            <a:xfrm>
              <a:off x="8222725" y="-114258"/>
              <a:ext cx="390829" cy="390829"/>
              <a:chOff x="722538" y="2874633"/>
              <a:chExt cx="360000" cy="360000"/>
            </a:xfrm>
          </p:grpSpPr>
          <p:sp>
            <p:nvSpPr>
              <p:cNvPr id="60" name="Oval 59">
                <a:extLst>
                  <a:ext uri="{FF2B5EF4-FFF2-40B4-BE49-F238E27FC236}">
                    <a16:creationId xmlns:a16="http://schemas.microsoft.com/office/drawing/2014/main" id="{1B1EB9E0-387A-6C26-73FE-2E9C6040D171}"/>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sp>
            <p:nvSpPr>
              <p:cNvPr id="61" name="Oval 60">
                <a:extLst>
                  <a:ext uri="{FF2B5EF4-FFF2-40B4-BE49-F238E27FC236}">
                    <a16:creationId xmlns:a16="http://schemas.microsoft.com/office/drawing/2014/main" id="{C34B91BF-A3CE-3612-7394-28FBD01A6028}"/>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grpSp>
          <p:nvGrpSpPr>
            <p:cNvPr id="32" name="Group 5">
              <a:extLst>
                <a:ext uri="{FF2B5EF4-FFF2-40B4-BE49-F238E27FC236}">
                  <a16:creationId xmlns:a16="http://schemas.microsoft.com/office/drawing/2014/main" id="{944A8ED6-3A96-6EB8-684F-3DFE3D817C6B}"/>
                </a:ext>
              </a:extLst>
            </p:cNvPr>
            <p:cNvGrpSpPr>
              <a:grpSpLocks noChangeAspect="1"/>
            </p:cNvGrpSpPr>
            <p:nvPr/>
          </p:nvGrpSpPr>
          <p:grpSpPr bwMode="auto">
            <a:xfrm>
              <a:off x="1012667" y="-30941"/>
              <a:ext cx="217278" cy="216000"/>
              <a:chOff x="3163" y="2182"/>
              <a:chExt cx="340" cy="338"/>
            </a:xfrm>
            <a:solidFill>
              <a:schemeClr val="tx2"/>
            </a:solidFill>
          </p:grpSpPr>
          <p:sp>
            <p:nvSpPr>
              <p:cNvPr id="57" name="Freeform 6">
                <a:extLst>
                  <a:ext uri="{FF2B5EF4-FFF2-40B4-BE49-F238E27FC236}">
                    <a16:creationId xmlns:a16="http://schemas.microsoft.com/office/drawing/2014/main" id="{67DB9DC4-2E5D-F71B-2447-CF56E5C75643}"/>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8" name="Freeform 7">
                <a:extLst>
                  <a:ext uri="{FF2B5EF4-FFF2-40B4-BE49-F238E27FC236}">
                    <a16:creationId xmlns:a16="http://schemas.microsoft.com/office/drawing/2014/main" id="{F6C9DD62-FE84-5229-F037-F0529941B982}"/>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9" name="Freeform 8">
                <a:extLst>
                  <a:ext uri="{FF2B5EF4-FFF2-40B4-BE49-F238E27FC236}">
                    <a16:creationId xmlns:a16="http://schemas.microsoft.com/office/drawing/2014/main" id="{6BC40D47-2AC5-0476-4437-B99C899997BB}"/>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33" name="Group 32">
              <a:extLst>
                <a:ext uri="{FF2B5EF4-FFF2-40B4-BE49-F238E27FC236}">
                  <a16:creationId xmlns:a16="http://schemas.microsoft.com/office/drawing/2014/main" id="{A790EF2F-2495-C1AD-39DA-75650AF409D2}"/>
                </a:ext>
              </a:extLst>
            </p:cNvPr>
            <p:cNvGrpSpPr/>
            <p:nvPr/>
          </p:nvGrpSpPr>
          <p:grpSpPr>
            <a:xfrm>
              <a:off x="2487841" y="-10106"/>
              <a:ext cx="190293" cy="179349"/>
              <a:chOff x="2297686" y="3724331"/>
              <a:chExt cx="190293" cy="179349"/>
            </a:xfrm>
            <a:solidFill>
              <a:schemeClr val="tx2"/>
            </a:solidFill>
          </p:grpSpPr>
          <p:sp>
            <p:nvSpPr>
              <p:cNvPr id="50" name="Freeform 6">
                <a:extLst>
                  <a:ext uri="{FF2B5EF4-FFF2-40B4-BE49-F238E27FC236}">
                    <a16:creationId xmlns:a16="http://schemas.microsoft.com/office/drawing/2014/main" id="{95BF5EE2-694B-B593-606A-858AC869B43F}"/>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1" name="Freeform 7">
                <a:extLst>
                  <a:ext uri="{FF2B5EF4-FFF2-40B4-BE49-F238E27FC236}">
                    <a16:creationId xmlns:a16="http://schemas.microsoft.com/office/drawing/2014/main" id="{A3522752-B553-E8E5-3382-D762E1116893}"/>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2" name="Freeform 8">
                <a:extLst>
                  <a:ext uri="{FF2B5EF4-FFF2-40B4-BE49-F238E27FC236}">
                    <a16:creationId xmlns:a16="http://schemas.microsoft.com/office/drawing/2014/main" id="{C5DEF446-1C77-71C3-ADA3-9A01BB915A98}"/>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3" name="Freeform 9">
                <a:extLst>
                  <a:ext uri="{FF2B5EF4-FFF2-40B4-BE49-F238E27FC236}">
                    <a16:creationId xmlns:a16="http://schemas.microsoft.com/office/drawing/2014/main" id="{913973A6-C9EF-1E0B-D190-5F90F0EB1B1F}"/>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4" name="Freeform 10">
                <a:extLst>
                  <a:ext uri="{FF2B5EF4-FFF2-40B4-BE49-F238E27FC236}">
                    <a16:creationId xmlns:a16="http://schemas.microsoft.com/office/drawing/2014/main" id="{C76B40EF-330C-E508-EB4D-E0B9B1A308A8}"/>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5" name="Freeform 11">
                <a:extLst>
                  <a:ext uri="{FF2B5EF4-FFF2-40B4-BE49-F238E27FC236}">
                    <a16:creationId xmlns:a16="http://schemas.microsoft.com/office/drawing/2014/main" id="{E79CD6CA-7101-34CA-B2B7-424A205D640E}"/>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56" name="Freeform 12">
                <a:extLst>
                  <a:ext uri="{FF2B5EF4-FFF2-40B4-BE49-F238E27FC236}">
                    <a16:creationId xmlns:a16="http://schemas.microsoft.com/office/drawing/2014/main" id="{6CB1534E-F743-387B-17F6-DBAB9D248542}"/>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34" name="Group 33">
              <a:extLst>
                <a:ext uri="{FF2B5EF4-FFF2-40B4-BE49-F238E27FC236}">
                  <a16:creationId xmlns:a16="http://schemas.microsoft.com/office/drawing/2014/main" id="{8D48CA63-3EFD-D5E0-D9BA-4D208335B5B8}"/>
                </a:ext>
              </a:extLst>
            </p:cNvPr>
            <p:cNvGrpSpPr>
              <a:grpSpLocks noChangeAspect="1"/>
            </p:cNvGrpSpPr>
            <p:nvPr/>
          </p:nvGrpSpPr>
          <p:grpSpPr>
            <a:xfrm>
              <a:off x="3924973" y="-38452"/>
              <a:ext cx="210796" cy="210796"/>
              <a:chOff x="6107113" y="1108074"/>
              <a:chExt cx="542925" cy="542924"/>
            </a:xfrm>
            <a:solidFill>
              <a:schemeClr val="tx2"/>
            </a:solidFill>
          </p:grpSpPr>
          <p:sp>
            <p:nvSpPr>
              <p:cNvPr id="48" name="Freeform 129">
                <a:extLst>
                  <a:ext uri="{FF2B5EF4-FFF2-40B4-BE49-F238E27FC236}">
                    <a16:creationId xmlns:a16="http://schemas.microsoft.com/office/drawing/2014/main" id="{5718E12D-4E62-77AC-C542-D0CA93B70523}"/>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9" name="Freeform 130">
                <a:extLst>
                  <a:ext uri="{FF2B5EF4-FFF2-40B4-BE49-F238E27FC236}">
                    <a16:creationId xmlns:a16="http://schemas.microsoft.com/office/drawing/2014/main" id="{9B987ADF-FA1A-87E0-EBFF-6BCBB61CB5F1}"/>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grpSp>
        <p:grpSp>
          <p:nvGrpSpPr>
            <p:cNvPr id="35" name="Group 34">
              <a:extLst>
                <a:ext uri="{FF2B5EF4-FFF2-40B4-BE49-F238E27FC236}">
                  <a16:creationId xmlns:a16="http://schemas.microsoft.com/office/drawing/2014/main" id="{6FB66C53-2E3A-4141-55CA-C350429A8498}"/>
                </a:ext>
              </a:extLst>
            </p:cNvPr>
            <p:cNvGrpSpPr>
              <a:grpSpLocks noChangeAspect="1"/>
            </p:cNvGrpSpPr>
            <p:nvPr/>
          </p:nvGrpSpPr>
          <p:grpSpPr>
            <a:xfrm>
              <a:off x="5422214" y="-25633"/>
              <a:ext cx="162076" cy="200370"/>
              <a:chOff x="5126038" y="3305175"/>
              <a:chExt cx="436562" cy="539750"/>
            </a:xfrm>
            <a:solidFill>
              <a:schemeClr val="tx2"/>
            </a:solidFill>
          </p:grpSpPr>
          <p:sp>
            <p:nvSpPr>
              <p:cNvPr id="41" name="Freeform 34">
                <a:extLst>
                  <a:ext uri="{FF2B5EF4-FFF2-40B4-BE49-F238E27FC236}">
                    <a16:creationId xmlns:a16="http://schemas.microsoft.com/office/drawing/2014/main" id="{B1F872AB-D7D1-851C-7E22-58C80989AE23}"/>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2" name="Freeform 35">
                <a:extLst>
                  <a:ext uri="{FF2B5EF4-FFF2-40B4-BE49-F238E27FC236}">
                    <a16:creationId xmlns:a16="http://schemas.microsoft.com/office/drawing/2014/main" id="{25396DF1-E193-84D7-936C-30B4B2C2016A}"/>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3" name="Freeform 36">
                <a:extLst>
                  <a:ext uri="{FF2B5EF4-FFF2-40B4-BE49-F238E27FC236}">
                    <a16:creationId xmlns:a16="http://schemas.microsoft.com/office/drawing/2014/main" id="{057F138C-9ED8-618B-3ACF-083A86C031CC}"/>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4" name="Freeform 37">
                <a:extLst>
                  <a:ext uri="{FF2B5EF4-FFF2-40B4-BE49-F238E27FC236}">
                    <a16:creationId xmlns:a16="http://schemas.microsoft.com/office/drawing/2014/main" id="{5AF1C485-A012-7529-E19E-4524CB04BD9B}"/>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5" name="Freeform 38">
                <a:extLst>
                  <a:ext uri="{FF2B5EF4-FFF2-40B4-BE49-F238E27FC236}">
                    <a16:creationId xmlns:a16="http://schemas.microsoft.com/office/drawing/2014/main" id="{764FE0C4-9282-3D6C-7A77-4572EDB42135}"/>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6" name="Freeform 39">
                <a:extLst>
                  <a:ext uri="{FF2B5EF4-FFF2-40B4-BE49-F238E27FC236}">
                    <a16:creationId xmlns:a16="http://schemas.microsoft.com/office/drawing/2014/main" id="{0C982746-AEDF-0CA7-DD4B-A0731720DED2}"/>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7" name="Freeform 40">
                <a:extLst>
                  <a:ext uri="{FF2B5EF4-FFF2-40B4-BE49-F238E27FC236}">
                    <a16:creationId xmlns:a16="http://schemas.microsoft.com/office/drawing/2014/main" id="{C6043A5B-8C2F-3CFF-290F-A7FF6402C863}"/>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grpSp>
        <p:sp>
          <p:nvSpPr>
            <p:cNvPr id="36" name="Freeform 23">
              <a:extLst>
                <a:ext uri="{FF2B5EF4-FFF2-40B4-BE49-F238E27FC236}">
                  <a16:creationId xmlns:a16="http://schemas.microsoft.com/office/drawing/2014/main" id="{62A0AF82-8047-1B30-727D-9B4AEBD8BF3D}"/>
                </a:ext>
              </a:extLst>
            </p:cNvPr>
            <p:cNvSpPr>
              <a:spLocks noChangeAspect="1" noEditPoints="1"/>
            </p:cNvSpPr>
            <p:nvPr/>
          </p:nvSpPr>
          <p:spPr bwMode="auto">
            <a:xfrm>
              <a:off x="6894303" y="17892"/>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37" name="Oval 36">
              <a:extLst>
                <a:ext uri="{FF2B5EF4-FFF2-40B4-BE49-F238E27FC236}">
                  <a16:creationId xmlns:a16="http://schemas.microsoft.com/office/drawing/2014/main" id="{6D62CE00-EE09-BF11-2F91-81822F0070F2}"/>
                </a:ext>
              </a:extLst>
            </p:cNvPr>
            <p:cNvSpPr/>
            <p:nvPr/>
          </p:nvSpPr>
          <p:spPr>
            <a:xfrm>
              <a:off x="6844406" y="-31077"/>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err="1">
                <a:ln>
                  <a:noFill/>
                </a:ln>
                <a:solidFill>
                  <a:srgbClr val="D2D4DA"/>
                </a:solidFill>
                <a:effectLst/>
                <a:uLnTx/>
                <a:uFillTx/>
                <a:latin typeface="Arial"/>
                <a:ea typeface="+mn-ea"/>
                <a:cs typeface="+mn-cs"/>
              </a:endParaRPr>
            </a:p>
          </p:txBody>
        </p:sp>
        <p:grpSp>
          <p:nvGrpSpPr>
            <p:cNvPr id="38" name="Group 37">
              <a:extLst>
                <a:ext uri="{FF2B5EF4-FFF2-40B4-BE49-F238E27FC236}">
                  <a16:creationId xmlns:a16="http://schemas.microsoft.com/office/drawing/2014/main" id="{07784656-77A8-0AA0-06F2-50B21B229270}"/>
                </a:ext>
              </a:extLst>
            </p:cNvPr>
            <p:cNvGrpSpPr>
              <a:grpSpLocks noChangeAspect="1"/>
            </p:cNvGrpSpPr>
            <p:nvPr/>
          </p:nvGrpSpPr>
          <p:grpSpPr>
            <a:xfrm>
              <a:off x="8315918" y="-5729"/>
              <a:ext cx="204441" cy="158141"/>
              <a:chOff x="8389938" y="1176338"/>
              <a:chExt cx="539751" cy="417513"/>
            </a:xfrm>
            <a:solidFill>
              <a:schemeClr val="tx2"/>
            </a:solidFill>
          </p:grpSpPr>
          <p:sp>
            <p:nvSpPr>
              <p:cNvPr id="39" name="Freeform 23">
                <a:extLst>
                  <a:ext uri="{FF2B5EF4-FFF2-40B4-BE49-F238E27FC236}">
                    <a16:creationId xmlns:a16="http://schemas.microsoft.com/office/drawing/2014/main" id="{49D755C9-64F0-A4C5-6ADD-C3374F890660}"/>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sp>
            <p:nvSpPr>
              <p:cNvPr id="40" name="Freeform 24">
                <a:extLst>
                  <a:ext uri="{FF2B5EF4-FFF2-40B4-BE49-F238E27FC236}">
                    <a16:creationId xmlns:a16="http://schemas.microsoft.com/office/drawing/2014/main" id="{2D195A18-E8DD-CA64-9B97-93B550FCF7ED}"/>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349" rtl="0" eaLnBrk="1" fontAlgn="auto" latinLnBrk="0" hangingPunct="1">
                  <a:lnSpc>
                    <a:spcPct val="100000"/>
                  </a:lnSpc>
                  <a:spcBef>
                    <a:spcPts val="0"/>
                  </a:spcBef>
                  <a:spcAft>
                    <a:spcPts val="0"/>
                  </a:spcAft>
                  <a:buClrTx/>
                  <a:buSzTx/>
                  <a:buFontTx/>
                  <a:buNone/>
                  <a:tabLst/>
                  <a:defRPr/>
                </a:pPr>
                <a:endParaRPr kumimoji="0" lang="en-AU" sz="700" b="0" i="0" u="none" strike="noStrike" kern="1200" cap="none" spc="0" normalizeH="0" baseline="0" noProof="0">
                  <a:ln>
                    <a:noFill/>
                  </a:ln>
                  <a:solidFill>
                    <a:prstClr val="black"/>
                  </a:solidFill>
                  <a:effectLst/>
                  <a:uLnTx/>
                  <a:uFillTx/>
                  <a:latin typeface="Arial"/>
                  <a:ea typeface="+mn-ea"/>
                  <a:cs typeface="+mn-cs"/>
                </a:endParaRPr>
              </a:p>
            </p:txBody>
          </p:sp>
        </p:grpSp>
      </p:grpSp>
      <p:cxnSp>
        <p:nvCxnSpPr>
          <p:cNvPr id="66" name="Straight Arrow Connector 65">
            <a:extLst>
              <a:ext uri="{FF2B5EF4-FFF2-40B4-BE49-F238E27FC236}">
                <a16:creationId xmlns:a16="http://schemas.microsoft.com/office/drawing/2014/main" id="{2C6355D9-172F-57DF-B445-0EFB7AFAC39B}"/>
              </a:ext>
            </a:extLst>
          </p:cNvPr>
          <p:cNvCxnSpPr>
            <a:cxnSpLocks/>
          </p:cNvCxnSpPr>
          <p:nvPr/>
        </p:nvCxnSpPr>
        <p:spPr>
          <a:xfrm flipH="1">
            <a:off x="6442570" y="2585714"/>
            <a:ext cx="338053"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67" name="Group 66">
            <a:extLst>
              <a:ext uri="{FF2B5EF4-FFF2-40B4-BE49-F238E27FC236}">
                <a16:creationId xmlns:a16="http://schemas.microsoft.com/office/drawing/2014/main" id="{D99516D8-01C1-F8CE-C391-936A5499E858}"/>
              </a:ext>
            </a:extLst>
          </p:cNvPr>
          <p:cNvGrpSpPr/>
          <p:nvPr/>
        </p:nvGrpSpPr>
        <p:grpSpPr>
          <a:xfrm flipH="1">
            <a:off x="6408802" y="3320167"/>
            <a:ext cx="314718" cy="3124967"/>
            <a:chOff x="3713841" y="3475753"/>
            <a:chExt cx="314718" cy="2787445"/>
          </a:xfrm>
        </p:grpSpPr>
        <p:sp>
          <p:nvSpPr>
            <p:cNvPr id="68" name="Freeform: Shape 67">
              <a:extLst>
                <a:ext uri="{FF2B5EF4-FFF2-40B4-BE49-F238E27FC236}">
                  <a16:creationId xmlns:a16="http://schemas.microsoft.com/office/drawing/2014/main" id="{4F8F688F-CD37-759F-B751-33EFBA66FD79}"/>
                </a:ext>
              </a:extLst>
            </p:cNvPr>
            <p:cNvSpPr/>
            <p:nvPr/>
          </p:nvSpPr>
          <p:spPr>
            <a:xfrm>
              <a:off x="3716594" y="3475753"/>
              <a:ext cx="294967" cy="2787445"/>
            </a:xfrm>
            <a:custGeom>
              <a:avLst/>
              <a:gdLst>
                <a:gd name="connsiteX0" fmla="*/ 272845 w 294967"/>
                <a:gd name="connsiteY0" fmla="*/ 0 h 2787445"/>
                <a:gd name="connsiteX1" fmla="*/ 0 w 294967"/>
                <a:gd name="connsiteY1" fmla="*/ 0 h 2787445"/>
                <a:gd name="connsiteX2" fmla="*/ 0 w 294967"/>
                <a:gd name="connsiteY2" fmla="*/ 2787445 h 2787445"/>
                <a:gd name="connsiteX3" fmla="*/ 287593 w 294967"/>
                <a:gd name="connsiteY3" fmla="*/ 2787445 h 2787445"/>
                <a:gd name="connsiteX4" fmla="*/ 294967 w 294967"/>
                <a:gd name="connsiteY4" fmla="*/ 2787445 h 27874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67" h="2787445">
                  <a:moveTo>
                    <a:pt x="272845" y="0"/>
                  </a:moveTo>
                  <a:lnTo>
                    <a:pt x="0" y="0"/>
                  </a:lnTo>
                  <a:lnTo>
                    <a:pt x="0" y="2787445"/>
                  </a:lnTo>
                  <a:lnTo>
                    <a:pt x="287593" y="2787445"/>
                  </a:lnTo>
                  <a:lnTo>
                    <a:pt x="294967" y="2787445"/>
                  </a:lnTo>
                </a:path>
              </a:pathLst>
            </a:custGeom>
            <a:noFill/>
            <a:ln w="12700">
              <a:solidFill>
                <a:schemeClr val="tx2"/>
              </a:solidFill>
              <a:headEnd type="triangle" w="sm" len="sm"/>
              <a:tailEnd type="non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cxnSp>
          <p:nvCxnSpPr>
            <p:cNvPr id="69" name="Straight Arrow Connector 68">
              <a:extLst>
                <a:ext uri="{FF2B5EF4-FFF2-40B4-BE49-F238E27FC236}">
                  <a16:creationId xmlns:a16="http://schemas.microsoft.com/office/drawing/2014/main" id="{2964C709-99CB-DEC9-ACDC-A2D70656E2CD}"/>
                </a:ext>
              </a:extLst>
            </p:cNvPr>
            <p:cNvCxnSpPr/>
            <p:nvPr/>
          </p:nvCxnSpPr>
          <p:spPr>
            <a:xfrm>
              <a:off x="3713841" y="4043124"/>
              <a:ext cx="314718" cy="0"/>
            </a:xfrm>
            <a:prstGeom prst="straightConnector1">
              <a:avLst/>
            </a:prstGeom>
            <a:ln w="12700">
              <a:solidFill>
                <a:schemeClr val="tx2"/>
              </a:solidFill>
              <a:tailEnd type="none" w="sm" len="sm"/>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D31D56D1-8BF0-DD2E-31BD-433A354AD60A}"/>
                </a:ext>
              </a:extLst>
            </p:cNvPr>
            <p:cNvCxnSpPr/>
            <p:nvPr/>
          </p:nvCxnSpPr>
          <p:spPr>
            <a:xfrm>
              <a:off x="3713841" y="4748427"/>
              <a:ext cx="314718" cy="0"/>
            </a:xfrm>
            <a:prstGeom prst="straightConnector1">
              <a:avLst/>
            </a:prstGeom>
            <a:ln w="12700">
              <a:solidFill>
                <a:schemeClr val="tx2"/>
              </a:solidFill>
              <a:tailEnd type="none" w="sm" len="sm"/>
            </a:ln>
          </p:spPr>
          <p:style>
            <a:lnRef idx="1">
              <a:schemeClr val="accent1"/>
            </a:lnRef>
            <a:fillRef idx="0">
              <a:schemeClr val="accent1"/>
            </a:fillRef>
            <a:effectRef idx="0">
              <a:schemeClr val="accent1"/>
            </a:effectRef>
            <a:fontRef idx="minor">
              <a:schemeClr val="tx1"/>
            </a:fontRef>
          </p:style>
        </p:cxnSp>
        <p:cxnSp>
          <p:nvCxnSpPr>
            <p:cNvPr id="86" name="Straight Arrow Connector 85">
              <a:extLst>
                <a:ext uri="{FF2B5EF4-FFF2-40B4-BE49-F238E27FC236}">
                  <a16:creationId xmlns:a16="http://schemas.microsoft.com/office/drawing/2014/main" id="{56FBD6A5-1AD0-CDD8-67C1-7ACF10BB1A3F}"/>
                </a:ext>
              </a:extLst>
            </p:cNvPr>
            <p:cNvCxnSpPr/>
            <p:nvPr/>
          </p:nvCxnSpPr>
          <p:spPr>
            <a:xfrm>
              <a:off x="3713841" y="5498188"/>
              <a:ext cx="314718" cy="0"/>
            </a:xfrm>
            <a:prstGeom prst="straightConnector1">
              <a:avLst/>
            </a:prstGeom>
            <a:ln w="12700">
              <a:solidFill>
                <a:schemeClr val="tx2"/>
              </a:solidFill>
              <a:tailEnd type="none" w="sm" len="sm"/>
            </a:ln>
          </p:spPr>
          <p:style>
            <a:lnRef idx="1">
              <a:schemeClr val="accent1"/>
            </a:lnRef>
            <a:fillRef idx="0">
              <a:schemeClr val="accent1"/>
            </a:fillRef>
            <a:effectRef idx="0">
              <a:schemeClr val="accent1"/>
            </a:effectRef>
            <a:fontRef idx="minor">
              <a:schemeClr val="tx1"/>
            </a:fontRef>
          </p:style>
        </p:cxnSp>
      </p:grpSp>
      <p:sp>
        <p:nvSpPr>
          <p:cNvPr id="74" name="object 41">
            <a:extLst>
              <a:ext uri="{FF2B5EF4-FFF2-40B4-BE49-F238E27FC236}">
                <a16:creationId xmlns:a16="http://schemas.microsoft.com/office/drawing/2014/main" id="{0519E8A5-5B87-FC50-6EA5-7BB809B0AA8E}"/>
              </a:ext>
            </a:extLst>
          </p:cNvPr>
          <p:cNvSpPr txBox="1"/>
          <p:nvPr/>
        </p:nvSpPr>
        <p:spPr>
          <a:xfrm>
            <a:off x="998047" y="1986023"/>
            <a:ext cx="2583353" cy="1015432"/>
          </a:xfrm>
          <a:prstGeom prst="rect">
            <a:avLst/>
          </a:prstGeom>
          <a:solidFill>
            <a:schemeClr val="bg2"/>
          </a:solidFill>
        </p:spPr>
        <p:txBody>
          <a:bodyPr vert="horz" wrap="square" lIns="36000" tIns="36000" rIns="36000" bIns="36000" rtlCol="0" anchor="t">
            <a:noAutofit/>
          </a:bodyPr>
          <a:lstStyle/>
          <a:p>
            <a:pPr marL="12700" marR="0" lvl="0" indent="0" algn="ctr" defTabSz="914349"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srgbClr val="1A1A1A"/>
                </a:solidFill>
                <a:effectLst/>
                <a:uLnTx/>
                <a:uFillTx/>
                <a:ea typeface="+mn-ea"/>
                <a:cs typeface="Open Sans"/>
              </a:rPr>
              <a:t>Request for further information loop</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82" name="object 83">
            <a:extLst>
              <a:ext uri="{FF2B5EF4-FFF2-40B4-BE49-F238E27FC236}">
                <a16:creationId xmlns:a16="http://schemas.microsoft.com/office/drawing/2014/main" id="{940B138A-1C3B-7E3F-158F-48587728F825}"/>
              </a:ext>
            </a:extLst>
          </p:cNvPr>
          <p:cNvSpPr txBox="1"/>
          <p:nvPr/>
        </p:nvSpPr>
        <p:spPr>
          <a:xfrm>
            <a:off x="1087635" y="2383895"/>
            <a:ext cx="1135831" cy="523669"/>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Provide additional </a:t>
            </a:r>
            <a:br>
              <a:rPr kumimoji="0" lang="en-AU" sz="900" b="0" i="0" u="none" strike="noStrike" kern="1200" cap="none" spc="-10" normalizeH="0" baseline="0" noProof="0">
                <a:ln>
                  <a:noFill/>
                </a:ln>
                <a:solidFill>
                  <a:srgbClr val="1A1A1A"/>
                </a:solidFill>
                <a:effectLst/>
                <a:uLnTx/>
                <a:uFillTx/>
                <a:ea typeface="+mn-ea"/>
                <a:cs typeface="Open Sans"/>
              </a:rPr>
            </a:br>
            <a:r>
              <a:rPr kumimoji="0" lang="en-AU" sz="900" b="0" i="0" u="none" strike="noStrike" kern="1200" cap="none" spc="-10" normalizeH="0" baseline="0" noProof="0">
                <a:ln>
                  <a:noFill/>
                </a:ln>
                <a:solidFill>
                  <a:srgbClr val="1A1A1A"/>
                </a:solidFill>
                <a:effectLst/>
                <a:uLnTx/>
                <a:uFillTx/>
                <a:ea typeface="+mn-ea"/>
                <a:cs typeface="Open Sans"/>
              </a:rPr>
              <a:t>documents/</a:t>
            </a:r>
            <a:br>
              <a:rPr kumimoji="0" lang="en-AU" sz="900" b="0" i="0" u="none" strike="noStrike" kern="1200" cap="none" spc="-10" normalizeH="0" baseline="0" noProof="0">
                <a:ln>
                  <a:noFill/>
                </a:ln>
                <a:solidFill>
                  <a:srgbClr val="1A1A1A"/>
                </a:solidFill>
                <a:effectLst/>
                <a:uLnTx/>
                <a:uFillTx/>
                <a:ea typeface="+mn-ea"/>
                <a:cs typeface="Open Sans"/>
              </a:rPr>
            </a:br>
            <a:r>
              <a:rPr kumimoji="0" lang="en-AU" sz="900" b="0" i="0" u="none" strike="noStrike" kern="1200" cap="none" spc="-10" normalizeH="0" baseline="0" noProof="0">
                <a:ln>
                  <a:noFill/>
                </a:ln>
                <a:solidFill>
                  <a:srgbClr val="1A1A1A"/>
                </a:solidFill>
                <a:effectLst/>
                <a:uLnTx/>
                <a:uFillTx/>
                <a:ea typeface="+mn-ea"/>
                <a:cs typeface="Open Sans"/>
              </a:rPr>
              <a:t>information</a:t>
            </a:r>
          </a:p>
        </p:txBody>
      </p:sp>
      <p:sp>
        <p:nvSpPr>
          <p:cNvPr id="83" name="object 161">
            <a:extLst>
              <a:ext uri="{FF2B5EF4-FFF2-40B4-BE49-F238E27FC236}">
                <a16:creationId xmlns:a16="http://schemas.microsoft.com/office/drawing/2014/main" id="{6BD1730C-3258-2C57-07BB-5123CB701C65}"/>
              </a:ext>
            </a:extLst>
          </p:cNvPr>
          <p:cNvSpPr txBox="1"/>
          <p:nvPr/>
        </p:nvSpPr>
        <p:spPr>
          <a:xfrm>
            <a:off x="1087635" y="2226517"/>
            <a:ext cx="1135831" cy="172867"/>
          </a:xfrm>
          <a:prstGeom prst="rect">
            <a:avLst/>
          </a:prstGeom>
          <a:solidFill>
            <a:schemeClr val="tx2"/>
          </a:solidFill>
          <a:ln>
            <a:solidFill>
              <a:schemeClr val="tx2"/>
            </a:solidFill>
          </a:ln>
        </p:spPr>
        <p:txBody>
          <a:bodyPr vert="horz" wrap="square" lIns="0" tIns="36000" rIns="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87" name="Isosceles Triangle 86">
            <a:extLst>
              <a:ext uri="{FF2B5EF4-FFF2-40B4-BE49-F238E27FC236}">
                <a16:creationId xmlns:a16="http://schemas.microsoft.com/office/drawing/2014/main" id="{56E96CE1-73D8-7328-E357-41062C1F294C}"/>
              </a:ext>
            </a:extLst>
          </p:cNvPr>
          <p:cNvSpPr/>
          <p:nvPr/>
        </p:nvSpPr>
        <p:spPr>
          <a:xfrm rot="5400000">
            <a:off x="9162911"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90" name="object 83">
            <a:extLst>
              <a:ext uri="{FF2B5EF4-FFF2-40B4-BE49-F238E27FC236}">
                <a16:creationId xmlns:a16="http://schemas.microsoft.com/office/drawing/2014/main" id="{70CE504F-D044-3AFD-4158-020E5BC19E94}"/>
              </a:ext>
            </a:extLst>
          </p:cNvPr>
          <p:cNvSpPr txBox="1"/>
          <p:nvPr/>
        </p:nvSpPr>
        <p:spPr>
          <a:xfrm>
            <a:off x="2321414" y="2383896"/>
            <a:ext cx="1135831" cy="523669"/>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Request for further information</a:t>
            </a:r>
          </a:p>
        </p:txBody>
      </p:sp>
      <p:sp>
        <p:nvSpPr>
          <p:cNvPr id="91" name="object 161">
            <a:extLst>
              <a:ext uri="{FF2B5EF4-FFF2-40B4-BE49-F238E27FC236}">
                <a16:creationId xmlns:a16="http://schemas.microsoft.com/office/drawing/2014/main" id="{A415F7B7-C056-F870-E001-0AC28D242639}"/>
              </a:ext>
            </a:extLst>
          </p:cNvPr>
          <p:cNvSpPr txBox="1"/>
          <p:nvPr/>
        </p:nvSpPr>
        <p:spPr>
          <a:xfrm>
            <a:off x="2321414" y="2226517"/>
            <a:ext cx="1135831" cy="172867"/>
          </a:xfrm>
          <a:prstGeom prst="rect">
            <a:avLst/>
          </a:prstGeom>
          <a:solidFill>
            <a:schemeClr val="tx2"/>
          </a:solidFill>
          <a:ln>
            <a:solidFill>
              <a:schemeClr val="tx2"/>
            </a:solidFill>
          </a:ln>
        </p:spPr>
        <p:txBody>
          <a:bodyPr vert="horz" wrap="square" lIns="0" tIns="36000" rIns="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96" name="object 41">
            <a:extLst>
              <a:ext uri="{FF2B5EF4-FFF2-40B4-BE49-F238E27FC236}">
                <a16:creationId xmlns:a16="http://schemas.microsoft.com/office/drawing/2014/main" id="{5CA3F9A4-58C5-46CF-0E31-F40C059E4864}"/>
              </a:ext>
            </a:extLst>
          </p:cNvPr>
          <p:cNvSpPr txBox="1"/>
          <p:nvPr/>
        </p:nvSpPr>
        <p:spPr>
          <a:xfrm>
            <a:off x="6780623" y="1986023"/>
            <a:ext cx="2546940" cy="1015432"/>
          </a:xfrm>
          <a:prstGeom prst="rect">
            <a:avLst/>
          </a:prstGeom>
          <a:solidFill>
            <a:schemeClr val="bg2"/>
          </a:solidFill>
        </p:spPr>
        <p:txBody>
          <a:bodyPr vert="horz" wrap="square" lIns="36000" tIns="36000" rIns="36000" bIns="36000" rtlCol="0" anchor="t">
            <a:noAutofit/>
          </a:bodyPr>
          <a:lstStyle/>
          <a:p>
            <a:pPr marL="12700" marR="0" lvl="0" indent="0" algn="ctr" defTabSz="914349" rtl="0" eaLnBrk="1" fontAlgn="auto" latinLnBrk="0" hangingPunct="1">
              <a:lnSpc>
                <a:spcPct val="100000"/>
              </a:lnSpc>
              <a:spcBef>
                <a:spcPts val="0"/>
              </a:spcBef>
              <a:spcAft>
                <a:spcPts val="0"/>
              </a:spcAft>
              <a:buClrTx/>
              <a:buSzTx/>
              <a:buFontTx/>
              <a:buNone/>
              <a:tabLst/>
              <a:defRPr/>
            </a:pPr>
            <a:r>
              <a:rPr kumimoji="0" lang="en-AU" sz="900" b="0" i="0" u="none" strike="noStrike" kern="1200" cap="none" spc="0" normalizeH="0" baseline="0" noProof="0">
                <a:ln>
                  <a:noFill/>
                </a:ln>
                <a:solidFill>
                  <a:srgbClr val="1A1A1A"/>
                </a:solidFill>
                <a:effectLst/>
                <a:uLnTx/>
                <a:uFillTx/>
                <a:ea typeface="+mn-ea"/>
                <a:cs typeface="Open Sans"/>
              </a:rPr>
              <a:t>Request for internal assessment loop</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97" name="object 83">
            <a:extLst>
              <a:ext uri="{FF2B5EF4-FFF2-40B4-BE49-F238E27FC236}">
                <a16:creationId xmlns:a16="http://schemas.microsoft.com/office/drawing/2014/main" id="{4F7F5E4E-CD2C-5C4A-96F9-2924CB00801A}"/>
              </a:ext>
            </a:extLst>
          </p:cNvPr>
          <p:cNvSpPr txBox="1"/>
          <p:nvPr/>
        </p:nvSpPr>
        <p:spPr>
          <a:xfrm>
            <a:off x="6904218" y="2226517"/>
            <a:ext cx="954949"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Provide additional  </a:t>
            </a:r>
            <a:br>
              <a:rPr kumimoji="0" lang="en-AU" sz="900" b="0" i="0" u="none" strike="noStrike" kern="1200" cap="none" spc="-10" normalizeH="0" baseline="0" noProof="0">
                <a:ln>
                  <a:noFill/>
                </a:ln>
                <a:solidFill>
                  <a:srgbClr val="1A1A1A"/>
                </a:solidFill>
                <a:effectLst/>
                <a:uLnTx/>
                <a:uFillTx/>
                <a:ea typeface="+mn-ea"/>
                <a:cs typeface="Open Sans"/>
              </a:rPr>
            </a:br>
            <a:r>
              <a:rPr kumimoji="0" lang="en-AU" sz="900" b="0" i="0" u="none" strike="noStrike" kern="1200" cap="none" spc="-10" normalizeH="0" baseline="0" noProof="0">
                <a:ln>
                  <a:noFill/>
                </a:ln>
                <a:solidFill>
                  <a:srgbClr val="1A1A1A"/>
                </a:solidFill>
                <a:effectLst/>
                <a:uLnTx/>
                <a:uFillTx/>
                <a:ea typeface="+mn-ea"/>
                <a:cs typeface="Open Sans"/>
              </a:rPr>
              <a:t>Assessment</a:t>
            </a:r>
          </a:p>
        </p:txBody>
      </p:sp>
      <p:sp>
        <p:nvSpPr>
          <p:cNvPr id="98" name="object 83">
            <a:extLst>
              <a:ext uri="{FF2B5EF4-FFF2-40B4-BE49-F238E27FC236}">
                <a16:creationId xmlns:a16="http://schemas.microsoft.com/office/drawing/2014/main" id="{6288255F-CEB0-F24E-7A04-98BD685AF264}"/>
              </a:ext>
            </a:extLst>
          </p:cNvPr>
          <p:cNvSpPr txBox="1"/>
          <p:nvPr/>
        </p:nvSpPr>
        <p:spPr>
          <a:xfrm>
            <a:off x="8102906" y="2383895"/>
            <a:ext cx="113583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lvl="0" indent="571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Refer internally/</a:t>
            </a:r>
            <a:br>
              <a:rPr kumimoji="0" lang="en-AU" sz="900" b="0" i="0" u="none" strike="noStrike" kern="1200" cap="none" spc="-10" normalizeH="0" baseline="0" noProof="0">
                <a:ln>
                  <a:noFill/>
                </a:ln>
                <a:solidFill>
                  <a:srgbClr val="1A1A1A"/>
                </a:solidFill>
                <a:effectLst/>
                <a:uLnTx/>
                <a:uFillTx/>
                <a:ea typeface="+mn-ea"/>
                <a:cs typeface="Open Sans"/>
              </a:rPr>
            </a:br>
            <a:r>
              <a:rPr kumimoji="0" lang="en-AU" sz="900" b="0" i="0" u="none" strike="noStrike" kern="1200" cap="none" spc="-10" normalizeH="0" baseline="0" noProof="0">
                <a:ln>
                  <a:noFill/>
                </a:ln>
                <a:solidFill>
                  <a:srgbClr val="1A1A1A"/>
                </a:solidFill>
                <a:effectLst/>
                <a:uLnTx/>
                <a:uFillTx/>
                <a:ea typeface="+mn-ea"/>
                <a:cs typeface="Open Sans"/>
              </a:rPr>
              <a:t>to delegate</a:t>
            </a:r>
          </a:p>
        </p:txBody>
      </p:sp>
      <p:sp>
        <p:nvSpPr>
          <p:cNvPr id="99" name="object 161">
            <a:extLst>
              <a:ext uri="{FF2B5EF4-FFF2-40B4-BE49-F238E27FC236}">
                <a16:creationId xmlns:a16="http://schemas.microsoft.com/office/drawing/2014/main" id="{947A463A-57A3-8585-D534-DD0578854FF8}"/>
              </a:ext>
            </a:extLst>
          </p:cNvPr>
          <p:cNvSpPr txBox="1"/>
          <p:nvPr/>
        </p:nvSpPr>
        <p:spPr>
          <a:xfrm>
            <a:off x="8102906" y="2226517"/>
            <a:ext cx="1135831" cy="172867"/>
          </a:xfrm>
          <a:prstGeom prst="rect">
            <a:avLst/>
          </a:prstGeom>
          <a:solidFill>
            <a:schemeClr val="tx2"/>
          </a:solidFill>
          <a:ln>
            <a:solidFill>
              <a:schemeClr val="tx2"/>
            </a:solidFill>
          </a:ln>
        </p:spPr>
        <p:txBody>
          <a:bodyPr vert="horz" wrap="square" lIns="0" tIns="36000" rIns="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COMMON</a:t>
            </a:r>
          </a:p>
        </p:txBody>
      </p:sp>
      <p:sp>
        <p:nvSpPr>
          <p:cNvPr id="109" name="Freeform: Shape 108">
            <a:extLst>
              <a:ext uri="{FF2B5EF4-FFF2-40B4-BE49-F238E27FC236}">
                <a16:creationId xmlns:a16="http://schemas.microsoft.com/office/drawing/2014/main" id="{3D913534-CEE4-5B2A-C851-CEBA35AAC198}"/>
              </a:ext>
            </a:extLst>
          </p:cNvPr>
          <p:cNvSpPr/>
          <p:nvPr/>
        </p:nvSpPr>
        <p:spPr>
          <a:xfrm>
            <a:off x="1696065" y="2958616"/>
            <a:ext cx="2315496" cy="172841"/>
          </a:xfrm>
          <a:custGeom>
            <a:avLst/>
            <a:gdLst>
              <a:gd name="connsiteX0" fmla="*/ 0 w 2293374"/>
              <a:gd name="connsiteY0" fmla="*/ 0 h 258097"/>
              <a:gd name="connsiteX1" fmla="*/ 0 w 2293374"/>
              <a:gd name="connsiteY1" fmla="*/ 258097 h 258097"/>
              <a:gd name="connsiteX2" fmla="*/ 2293374 w 2293374"/>
              <a:gd name="connsiteY2" fmla="*/ 258097 h 258097"/>
            </a:gdLst>
            <a:ahLst/>
            <a:cxnLst>
              <a:cxn ang="0">
                <a:pos x="connsiteX0" y="connsiteY0"/>
              </a:cxn>
              <a:cxn ang="0">
                <a:pos x="connsiteX1" y="connsiteY1"/>
              </a:cxn>
              <a:cxn ang="0">
                <a:pos x="connsiteX2" y="connsiteY2"/>
              </a:cxn>
            </a:cxnLst>
            <a:rect l="l" t="t" r="r" b="b"/>
            <a:pathLst>
              <a:path w="2293374" h="258097">
                <a:moveTo>
                  <a:pt x="0" y="0"/>
                </a:moveTo>
                <a:lnTo>
                  <a:pt x="0" y="258097"/>
                </a:lnTo>
                <a:lnTo>
                  <a:pt x="2293374" y="258097"/>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cxnSp>
        <p:nvCxnSpPr>
          <p:cNvPr id="110" name="Straight Arrow Connector 109">
            <a:extLst>
              <a:ext uri="{FF2B5EF4-FFF2-40B4-BE49-F238E27FC236}">
                <a16:creationId xmlns:a16="http://schemas.microsoft.com/office/drawing/2014/main" id="{A9CF9583-D0E6-C05C-4321-FF8350A8377F}"/>
              </a:ext>
            </a:extLst>
          </p:cNvPr>
          <p:cNvCxnSpPr>
            <a:cxnSpLocks/>
          </p:cNvCxnSpPr>
          <p:nvPr/>
        </p:nvCxnSpPr>
        <p:spPr>
          <a:xfrm flipH="1" flipV="1">
            <a:off x="2223466" y="2585714"/>
            <a:ext cx="97948" cy="1"/>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1" name="Straight Arrow Connector 110">
            <a:extLst>
              <a:ext uri="{FF2B5EF4-FFF2-40B4-BE49-F238E27FC236}">
                <a16:creationId xmlns:a16="http://schemas.microsoft.com/office/drawing/2014/main" id="{E403B5ED-4837-4802-9094-59E0651BCA3A}"/>
              </a:ext>
            </a:extLst>
          </p:cNvPr>
          <p:cNvCxnSpPr>
            <a:cxnSpLocks/>
          </p:cNvCxnSpPr>
          <p:nvPr/>
        </p:nvCxnSpPr>
        <p:spPr>
          <a:xfrm flipH="1">
            <a:off x="3588069" y="2585714"/>
            <a:ext cx="40137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112" name="Group 111">
            <a:extLst>
              <a:ext uri="{FF2B5EF4-FFF2-40B4-BE49-F238E27FC236}">
                <a16:creationId xmlns:a16="http://schemas.microsoft.com/office/drawing/2014/main" id="{49DC37D3-5C16-752A-6BC8-974AB4C4341F}"/>
              </a:ext>
            </a:extLst>
          </p:cNvPr>
          <p:cNvGrpSpPr/>
          <p:nvPr/>
        </p:nvGrpSpPr>
        <p:grpSpPr>
          <a:xfrm>
            <a:off x="3713841" y="3324110"/>
            <a:ext cx="297720" cy="3068251"/>
            <a:chOff x="3713841" y="3338780"/>
            <a:chExt cx="297720" cy="2787445"/>
          </a:xfrm>
        </p:grpSpPr>
        <p:sp>
          <p:nvSpPr>
            <p:cNvPr id="113" name="Freeform: Shape 112">
              <a:extLst>
                <a:ext uri="{FF2B5EF4-FFF2-40B4-BE49-F238E27FC236}">
                  <a16:creationId xmlns:a16="http://schemas.microsoft.com/office/drawing/2014/main" id="{B253C43C-B79B-506F-14DF-A38E999D5E12}"/>
                </a:ext>
              </a:extLst>
            </p:cNvPr>
            <p:cNvSpPr/>
            <p:nvPr/>
          </p:nvSpPr>
          <p:spPr>
            <a:xfrm>
              <a:off x="3716594" y="3338780"/>
              <a:ext cx="294967" cy="2787445"/>
            </a:xfrm>
            <a:custGeom>
              <a:avLst/>
              <a:gdLst>
                <a:gd name="connsiteX0" fmla="*/ 272845 w 294967"/>
                <a:gd name="connsiteY0" fmla="*/ 0 h 2787445"/>
                <a:gd name="connsiteX1" fmla="*/ 0 w 294967"/>
                <a:gd name="connsiteY1" fmla="*/ 0 h 2787445"/>
                <a:gd name="connsiteX2" fmla="*/ 0 w 294967"/>
                <a:gd name="connsiteY2" fmla="*/ 2787445 h 2787445"/>
                <a:gd name="connsiteX3" fmla="*/ 287593 w 294967"/>
                <a:gd name="connsiteY3" fmla="*/ 2787445 h 2787445"/>
                <a:gd name="connsiteX4" fmla="*/ 294967 w 294967"/>
                <a:gd name="connsiteY4" fmla="*/ 2787445 h 278744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967" h="2787445">
                  <a:moveTo>
                    <a:pt x="272845" y="0"/>
                  </a:moveTo>
                  <a:lnTo>
                    <a:pt x="0" y="0"/>
                  </a:lnTo>
                  <a:lnTo>
                    <a:pt x="0" y="2787445"/>
                  </a:lnTo>
                  <a:lnTo>
                    <a:pt x="287593" y="2787445"/>
                  </a:lnTo>
                  <a:lnTo>
                    <a:pt x="294967" y="2787445"/>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cxnSp>
          <p:nvCxnSpPr>
            <p:cNvPr id="114" name="Straight Arrow Connector 113">
              <a:extLst>
                <a:ext uri="{FF2B5EF4-FFF2-40B4-BE49-F238E27FC236}">
                  <a16:creationId xmlns:a16="http://schemas.microsoft.com/office/drawing/2014/main" id="{C0D57B81-0F97-1F71-4DE3-E72983D05F88}"/>
                </a:ext>
              </a:extLst>
            </p:cNvPr>
            <p:cNvCxnSpPr>
              <a:cxnSpLocks/>
            </p:cNvCxnSpPr>
            <p:nvPr/>
          </p:nvCxnSpPr>
          <p:spPr>
            <a:xfrm>
              <a:off x="3713841" y="3847372"/>
              <a:ext cx="282267"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51E1B5CC-1146-7317-90B1-97D5C25682A1}"/>
                </a:ext>
              </a:extLst>
            </p:cNvPr>
            <p:cNvCxnSpPr>
              <a:cxnSpLocks/>
            </p:cNvCxnSpPr>
            <p:nvPr/>
          </p:nvCxnSpPr>
          <p:spPr>
            <a:xfrm>
              <a:off x="3713841" y="4627693"/>
              <a:ext cx="285222"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3263FEF1-3D1A-ACA6-7FC0-D06F6DFA8D47}"/>
                </a:ext>
              </a:extLst>
            </p:cNvPr>
            <p:cNvCxnSpPr>
              <a:cxnSpLocks/>
            </p:cNvCxnSpPr>
            <p:nvPr/>
          </p:nvCxnSpPr>
          <p:spPr>
            <a:xfrm>
              <a:off x="3713841" y="5395018"/>
              <a:ext cx="285222"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116" name="Freeform: Shape 115">
            <a:extLst>
              <a:ext uri="{FF2B5EF4-FFF2-40B4-BE49-F238E27FC236}">
                <a16:creationId xmlns:a16="http://schemas.microsoft.com/office/drawing/2014/main" id="{82F9A0DE-A546-C036-97D8-0C0EB2ED532D}"/>
              </a:ext>
            </a:extLst>
          </p:cNvPr>
          <p:cNvSpPr/>
          <p:nvPr/>
        </p:nvSpPr>
        <p:spPr>
          <a:xfrm>
            <a:off x="6353109" y="2811780"/>
            <a:ext cx="2275715" cy="304800"/>
          </a:xfrm>
          <a:custGeom>
            <a:avLst/>
            <a:gdLst>
              <a:gd name="connsiteX0" fmla="*/ 0 w 2286000"/>
              <a:gd name="connsiteY0" fmla="*/ 304800 h 304800"/>
              <a:gd name="connsiteX1" fmla="*/ 2286000 w 2286000"/>
              <a:gd name="connsiteY1" fmla="*/ 304800 h 304800"/>
              <a:gd name="connsiteX2" fmla="*/ 2286000 w 2286000"/>
              <a:gd name="connsiteY2" fmla="*/ 0 h 304800"/>
            </a:gdLst>
            <a:ahLst/>
            <a:cxnLst>
              <a:cxn ang="0">
                <a:pos x="connsiteX0" y="connsiteY0"/>
              </a:cxn>
              <a:cxn ang="0">
                <a:pos x="connsiteX1" y="connsiteY1"/>
              </a:cxn>
              <a:cxn ang="0">
                <a:pos x="connsiteX2" y="connsiteY2"/>
              </a:cxn>
            </a:cxnLst>
            <a:rect l="l" t="t" r="r" b="b"/>
            <a:pathLst>
              <a:path w="2286000" h="304800">
                <a:moveTo>
                  <a:pt x="0" y="304800"/>
                </a:moveTo>
                <a:lnTo>
                  <a:pt x="2286000" y="304800"/>
                </a:lnTo>
                <a:lnTo>
                  <a:pt x="2286000" y="0"/>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cxnSp>
        <p:nvCxnSpPr>
          <p:cNvPr id="117" name="Straight Arrow Connector 116">
            <a:extLst>
              <a:ext uri="{FF2B5EF4-FFF2-40B4-BE49-F238E27FC236}">
                <a16:creationId xmlns:a16="http://schemas.microsoft.com/office/drawing/2014/main" id="{F8008C3C-F4BF-10F4-F72A-E14314DFA1A9}"/>
              </a:ext>
            </a:extLst>
          </p:cNvPr>
          <p:cNvCxnSpPr>
            <a:cxnSpLocks/>
          </p:cNvCxnSpPr>
          <p:nvPr/>
        </p:nvCxnSpPr>
        <p:spPr>
          <a:xfrm flipH="1">
            <a:off x="7859167" y="2585714"/>
            <a:ext cx="243739"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18" name="Freeform: Shape 117">
            <a:extLst>
              <a:ext uri="{FF2B5EF4-FFF2-40B4-BE49-F238E27FC236}">
                <a16:creationId xmlns:a16="http://schemas.microsoft.com/office/drawing/2014/main" id="{BCDE0A83-3069-73CA-99E0-CE6F64AF46A6}"/>
              </a:ext>
            </a:extLst>
          </p:cNvPr>
          <p:cNvSpPr/>
          <p:nvPr/>
        </p:nvSpPr>
        <p:spPr>
          <a:xfrm>
            <a:off x="7658100" y="3116579"/>
            <a:ext cx="2255520" cy="1411171"/>
          </a:xfrm>
          <a:custGeom>
            <a:avLst/>
            <a:gdLst>
              <a:gd name="connsiteX0" fmla="*/ 0 w 2255520"/>
              <a:gd name="connsiteY0" fmla="*/ 0 h 1325880"/>
              <a:gd name="connsiteX1" fmla="*/ 0 w 2255520"/>
              <a:gd name="connsiteY1" fmla="*/ 1325880 h 1325880"/>
              <a:gd name="connsiteX2" fmla="*/ 2255520 w 2255520"/>
              <a:gd name="connsiteY2" fmla="*/ 1325880 h 1325880"/>
            </a:gdLst>
            <a:ahLst/>
            <a:cxnLst>
              <a:cxn ang="0">
                <a:pos x="connsiteX0" y="connsiteY0"/>
              </a:cxn>
              <a:cxn ang="0">
                <a:pos x="connsiteX1" y="connsiteY1"/>
              </a:cxn>
              <a:cxn ang="0">
                <a:pos x="connsiteX2" y="connsiteY2"/>
              </a:cxn>
            </a:cxnLst>
            <a:rect l="l" t="t" r="r" b="b"/>
            <a:pathLst>
              <a:path w="2255520" h="1325880">
                <a:moveTo>
                  <a:pt x="0" y="0"/>
                </a:moveTo>
                <a:lnTo>
                  <a:pt x="0" y="1325880"/>
                </a:lnTo>
                <a:lnTo>
                  <a:pt x="2255520" y="1325880"/>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sp>
        <p:nvSpPr>
          <p:cNvPr id="5" name="Title 1">
            <a:extLst>
              <a:ext uri="{FF2B5EF4-FFF2-40B4-BE49-F238E27FC236}">
                <a16:creationId xmlns:a16="http://schemas.microsoft.com/office/drawing/2014/main" id="{2C21A6AE-CAA5-4A62-4AAC-9465339A45E5}"/>
              </a:ext>
            </a:extLst>
          </p:cNvPr>
          <p:cNvSpPr>
            <a:spLocks noGrp="1"/>
          </p:cNvSpPr>
          <p:nvPr>
            <p:ph type="title"/>
          </p:nvPr>
        </p:nvSpPr>
        <p:spPr>
          <a:xfrm>
            <a:off x="540000" y="292457"/>
            <a:ext cx="3096394" cy="597842"/>
          </a:xfrm>
        </p:spPr>
        <p:txBody>
          <a:bodyPr vert="horz"/>
          <a:lstStyle/>
          <a:p>
            <a:r>
              <a:rPr lang="en-AU"/>
              <a:t>Better Practice Permission Journey </a:t>
            </a:r>
            <a:r>
              <a:rPr lang="en-AU" b="1"/>
              <a:t>| Assess </a:t>
            </a:r>
          </a:p>
        </p:txBody>
      </p:sp>
      <p:sp>
        <p:nvSpPr>
          <p:cNvPr id="124" name="Half Frame 123">
            <a:extLst>
              <a:ext uri="{FF2B5EF4-FFF2-40B4-BE49-F238E27FC236}">
                <a16:creationId xmlns:a16="http://schemas.microsoft.com/office/drawing/2014/main" id="{514FA48D-7EE6-87EE-C576-96115799CCBE}"/>
              </a:ext>
            </a:extLst>
          </p:cNvPr>
          <p:cNvSpPr/>
          <p:nvPr/>
        </p:nvSpPr>
        <p:spPr>
          <a:xfrm>
            <a:off x="7101255" y="3315899"/>
            <a:ext cx="340757" cy="346259"/>
          </a:xfrm>
          <a:prstGeom prst="halfFrame">
            <a:avLst>
              <a:gd name="adj1" fmla="val 23809"/>
              <a:gd name="adj2" fmla="val 2380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119" name="Rectangle 118">
            <a:extLst>
              <a:ext uri="{FF2B5EF4-FFF2-40B4-BE49-F238E27FC236}">
                <a16:creationId xmlns:a16="http://schemas.microsoft.com/office/drawing/2014/main" id="{6A1CC281-A2AB-F229-C8F6-D446FB4C6EA9}"/>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73" name="Arrow: Pentagon 72">
            <a:extLst>
              <a:ext uri="{FF2B5EF4-FFF2-40B4-BE49-F238E27FC236}">
                <a16:creationId xmlns:a16="http://schemas.microsoft.com/office/drawing/2014/main" id="{9947F5C4-CF33-3416-FCBB-8554851ACD31}"/>
              </a:ext>
            </a:extLst>
          </p:cNvPr>
          <p:cNvSpPr/>
          <p:nvPr/>
        </p:nvSpPr>
        <p:spPr>
          <a:xfrm>
            <a:off x="2174921" y="1289525"/>
            <a:ext cx="7170313"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marL="0" marR="0" lvl="0" indent="0" algn="l" defTabSz="914349" rtl="0" eaLnBrk="1" fontAlgn="auto" latinLnBrk="0" hangingPunct="1">
              <a:lnSpc>
                <a:spcPct val="90000"/>
              </a:lnSpc>
              <a:spcBef>
                <a:spcPts val="0"/>
              </a:spcBef>
              <a:spcAft>
                <a:spcPts val="0"/>
              </a:spcAft>
              <a:buClrTx/>
              <a:buSzTx/>
              <a:buFontTx/>
              <a:buNone/>
              <a:tabLst/>
              <a:defRPr/>
            </a:pPr>
            <a:endParaRPr kumimoji="0" lang="en-AU" sz="1000" b="0" i="0" u="none" strike="noStrike" kern="1200" cap="none" spc="0" normalizeH="0" baseline="0" noProof="0">
              <a:ln>
                <a:noFill/>
              </a:ln>
              <a:solidFill>
                <a:srgbClr val="1F2A44"/>
              </a:solidFill>
              <a:effectLst/>
              <a:uLnTx/>
              <a:uFillTx/>
              <a:latin typeface="Arial"/>
              <a:ea typeface="+mn-ea"/>
              <a:cs typeface="+mn-cs"/>
            </a:endParaRPr>
          </a:p>
        </p:txBody>
      </p:sp>
      <p:sp>
        <p:nvSpPr>
          <p:cNvPr id="77" name="Isosceles Triangle 76">
            <a:extLst>
              <a:ext uri="{FF2B5EF4-FFF2-40B4-BE49-F238E27FC236}">
                <a16:creationId xmlns:a16="http://schemas.microsoft.com/office/drawing/2014/main" id="{4895B5D5-6754-DC95-B25F-78AF43A9D9E6}"/>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81" name="Isosceles Triangle 80">
            <a:extLst>
              <a:ext uri="{FF2B5EF4-FFF2-40B4-BE49-F238E27FC236}">
                <a16:creationId xmlns:a16="http://schemas.microsoft.com/office/drawing/2014/main" id="{52B9AA8C-5C85-DB76-84D3-31AC9F4211FB}"/>
              </a:ext>
            </a:extLst>
          </p:cNvPr>
          <p:cNvSpPr/>
          <p:nvPr/>
        </p:nvSpPr>
        <p:spPr>
          <a:xfrm rot="5400000">
            <a:off x="2252297"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88" name="Isosceles Triangle 87">
            <a:extLst>
              <a:ext uri="{FF2B5EF4-FFF2-40B4-BE49-F238E27FC236}">
                <a16:creationId xmlns:a16="http://schemas.microsoft.com/office/drawing/2014/main" id="{D5E8008C-FB9A-76E4-7D94-ACCE55355BA3}"/>
              </a:ext>
            </a:extLst>
          </p:cNvPr>
          <p:cNvSpPr/>
          <p:nvPr/>
        </p:nvSpPr>
        <p:spPr>
          <a:xfrm rot="5400000">
            <a:off x="9096130"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cxnSp>
        <p:nvCxnSpPr>
          <p:cNvPr id="89" name="Straight Connector 88">
            <a:extLst>
              <a:ext uri="{FF2B5EF4-FFF2-40B4-BE49-F238E27FC236}">
                <a16:creationId xmlns:a16="http://schemas.microsoft.com/office/drawing/2014/main" id="{7D953FFB-5B82-CDDC-3279-69C87B9BF259}"/>
              </a:ext>
            </a:extLst>
          </p:cNvPr>
          <p:cNvCxnSpPr>
            <a:cxnSpLocks/>
          </p:cNvCxnSpPr>
          <p:nvPr/>
        </p:nvCxnSpPr>
        <p:spPr>
          <a:xfrm>
            <a:off x="2417506" y="1498597"/>
            <a:ext cx="6737858"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171" name="Group 170">
            <a:extLst>
              <a:ext uri="{FF2B5EF4-FFF2-40B4-BE49-F238E27FC236}">
                <a16:creationId xmlns:a16="http://schemas.microsoft.com/office/drawing/2014/main" id="{080977C3-7695-C146-ACF5-0F02B46112B0}"/>
              </a:ext>
            </a:extLst>
          </p:cNvPr>
          <p:cNvGrpSpPr/>
          <p:nvPr/>
        </p:nvGrpSpPr>
        <p:grpSpPr>
          <a:xfrm>
            <a:off x="935498" y="1277681"/>
            <a:ext cx="1565903" cy="477297"/>
            <a:chOff x="550568" y="4609580"/>
            <a:chExt cx="1315946" cy="390829"/>
          </a:xfrm>
        </p:grpSpPr>
        <p:sp>
          <p:nvSpPr>
            <p:cNvPr id="172" name="Arrow: Pentagon 171">
              <a:extLst>
                <a:ext uri="{FF2B5EF4-FFF2-40B4-BE49-F238E27FC236}">
                  <a16:creationId xmlns:a16="http://schemas.microsoft.com/office/drawing/2014/main" id="{E5EC5518-353B-5EDF-C6B4-68806933EFFF}"/>
                </a:ext>
              </a:extLst>
            </p:cNvPr>
            <p:cNvSpPr>
              <a:spLocks/>
            </p:cNvSpPr>
            <p:nvPr/>
          </p:nvSpPr>
          <p:spPr>
            <a:xfrm>
              <a:off x="749705" y="4619278"/>
              <a:ext cx="1116809" cy="352219"/>
            </a:xfrm>
            <a:prstGeom prst="homePlate">
              <a:avLst/>
            </a:prstGeom>
            <a:solidFill>
              <a:sysClr val="window" lastClr="FFFFFF"/>
            </a:solidFill>
            <a:ln w="9525" cap="rnd" cmpd="sng" algn="ctr">
              <a:solidFill>
                <a:schemeClr val="tx2"/>
              </a:solidFill>
              <a:prstDash val="sysDot"/>
            </a:ln>
            <a:effectLst/>
          </p:spPr>
          <p:txBody>
            <a:bodyPr lIns="288000" tIns="36000" bIns="36000"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AU" sz="1000" b="0" i="0" u="none" strike="noStrike" kern="0" cap="none" spc="0" normalizeH="0" baseline="0" noProof="0">
                  <a:ln>
                    <a:noFill/>
                  </a:ln>
                  <a:solidFill>
                    <a:srgbClr val="00264D"/>
                  </a:solidFill>
                  <a:effectLst/>
                  <a:uLnTx/>
                  <a:uFillTx/>
                  <a:latin typeface="Arial"/>
                  <a:ea typeface="+mn-ea"/>
                  <a:cs typeface="+mn-cs"/>
                </a:rPr>
                <a:t>ASSESS</a:t>
              </a:r>
              <a:endParaRPr kumimoji="0" lang="en-AU" sz="1200" b="0" i="0" u="none" strike="noStrike" kern="0" cap="none" spc="0" normalizeH="0" baseline="0" noProof="0">
                <a:ln>
                  <a:noFill/>
                </a:ln>
                <a:solidFill>
                  <a:srgbClr val="00264D"/>
                </a:solidFill>
                <a:effectLst/>
                <a:uLnTx/>
                <a:uFillTx/>
                <a:latin typeface="Arial"/>
                <a:ea typeface="+mn-ea"/>
                <a:cs typeface="+mn-cs"/>
              </a:endParaRPr>
            </a:p>
          </p:txBody>
        </p:sp>
        <p:sp>
          <p:nvSpPr>
            <p:cNvPr id="173" name="Isosceles Triangle 172">
              <a:extLst>
                <a:ext uri="{FF2B5EF4-FFF2-40B4-BE49-F238E27FC236}">
                  <a16:creationId xmlns:a16="http://schemas.microsoft.com/office/drawing/2014/main" id="{753A0E3B-94C9-10A2-7351-6165935E03FC}"/>
                </a:ext>
              </a:extLst>
            </p:cNvPr>
            <p:cNvSpPr>
              <a:spLocks/>
            </p:cNvSpPr>
            <p:nvPr/>
          </p:nvSpPr>
          <p:spPr>
            <a:xfrm rot="5400000">
              <a:off x="1659606" y="4749915"/>
              <a:ext cx="197038" cy="97887"/>
            </a:xfrm>
            <a:prstGeom prst="triangle">
              <a:avLst/>
            </a:prstGeom>
            <a:solidFill>
              <a:schemeClr val="accent2"/>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Segoe UI"/>
                <a:ea typeface="+mn-ea"/>
                <a:cs typeface="+mn-cs"/>
              </a:endParaRPr>
            </a:p>
          </p:txBody>
        </p:sp>
        <p:grpSp>
          <p:nvGrpSpPr>
            <p:cNvPr id="174" name="Group 173">
              <a:extLst>
                <a:ext uri="{FF2B5EF4-FFF2-40B4-BE49-F238E27FC236}">
                  <a16:creationId xmlns:a16="http://schemas.microsoft.com/office/drawing/2014/main" id="{081740FA-176A-C711-AA73-A115772F1238}"/>
                </a:ext>
              </a:extLst>
            </p:cNvPr>
            <p:cNvGrpSpPr>
              <a:grpSpLocks/>
            </p:cNvGrpSpPr>
            <p:nvPr/>
          </p:nvGrpSpPr>
          <p:grpSpPr>
            <a:xfrm>
              <a:off x="550568" y="4609580"/>
              <a:ext cx="390829" cy="390829"/>
              <a:chOff x="5135717" y="3372148"/>
              <a:chExt cx="390829" cy="390829"/>
            </a:xfrm>
          </p:grpSpPr>
          <p:sp>
            <p:nvSpPr>
              <p:cNvPr id="175" name="Oval 174">
                <a:extLst>
                  <a:ext uri="{FF2B5EF4-FFF2-40B4-BE49-F238E27FC236}">
                    <a16:creationId xmlns:a16="http://schemas.microsoft.com/office/drawing/2014/main" id="{561DC441-4744-DFD7-F937-E833D5721ACB}"/>
                  </a:ext>
                </a:extLst>
              </p:cNvPr>
              <p:cNvSpPr>
                <a:spLocks/>
              </p:cNvSpPr>
              <p:nvPr/>
            </p:nvSpPr>
            <p:spPr>
              <a:xfrm>
                <a:off x="5135717" y="3372148"/>
                <a:ext cx="390829" cy="390829"/>
              </a:xfrm>
              <a:prstGeom prst="ellipse">
                <a:avLst/>
              </a:prstGeom>
              <a:solidFill>
                <a:schemeClr val="accent2"/>
              </a:solidFill>
              <a:ln w="25400"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Segoe UI"/>
                  <a:ea typeface="+mn-ea"/>
                  <a:cs typeface="+mn-cs"/>
                </a:endParaRPr>
              </a:p>
            </p:txBody>
          </p:sp>
          <p:sp>
            <p:nvSpPr>
              <p:cNvPr id="176" name="Oval 175">
                <a:extLst>
                  <a:ext uri="{FF2B5EF4-FFF2-40B4-BE49-F238E27FC236}">
                    <a16:creationId xmlns:a16="http://schemas.microsoft.com/office/drawing/2014/main" id="{AAF7BBD8-728A-D424-16B9-3FB85A069233}"/>
                  </a:ext>
                </a:extLst>
              </p:cNvPr>
              <p:cNvSpPr>
                <a:spLocks/>
              </p:cNvSpPr>
              <p:nvPr/>
            </p:nvSpPr>
            <p:spPr>
              <a:xfrm>
                <a:off x="5174800" y="3411231"/>
                <a:ext cx="312663" cy="312663"/>
              </a:xfrm>
              <a:prstGeom prst="ellipse">
                <a:avLst/>
              </a:prstGeom>
              <a:solidFill>
                <a:sysClr val="window" lastClr="FFFFFF"/>
              </a:solidFill>
              <a:ln w="25400" cap="flat" cmpd="sng" algn="ctr">
                <a:noFill/>
                <a:prstDash val="solid"/>
              </a:ln>
              <a:effectLst>
                <a:outerShdw blurRad="50800" dist="38100" dir="2700000" algn="tl" rotWithShape="0">
                  <a:prstClr val="black">
                    <a:alpha val="40000"/>
                  </a:prstClr>
                </a:outerShdw>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srgbClr val="00264D"/>
                  </a:solidFill>
                  <a:effectLst/>
                  <a:uLnTx/>
                  <a:uFillTx/>
                  <a:latin typeface="Segoe UI"/>
                  <a:ea typeface="+mn-ea"/>
                  <a:cs typeface="+mn-cs"/>
                </a:endParaRPr>
              </a:p>
            </p:txBody>
          </p:sp>
          <p:grpSp>
            <p:nvGrpSpPr>
              <p:cNvPr id="177" name="Group 176">
                <a:extLst>
                  <a:ext uri="{FF2B5EF4-FFF2-40B4-BE49-F238E27FC236}">
                    <a16:creationId xmlns:a16="http://schemas.microsoft.com/office/drawing/2014/main" id="{C07135FE-7D07-E46A-71CE-725975162FCF}"/>
                  </a:ext>
                </a:extLst>
              </p:cNvPr>
              <p:cNvGrpSpPr>
                <a:grpSpLocks noChangeAspect="1"/>
              </p:cNvGrpSpPr>
              <p:nvPr/>
            </p:nvGrpSpPr>
            <p:grpSpPr>
              <a:xfrm>
                <a:off x="5254003" y="3460773"/>
                <a:ext cx="162076" cy="200370"/>
                <a:chOff x="5126038" y="3305175"/>
                <a:chExt cx="436562" cy="539750"/>
              </a:xfrm>
              <a:solidFill>
                <a:srgbClr val="00264D"/>
              </a:solidFill>
            </p:grpSpPr>
            <p:sp>
              <p:nvSpPr>
                <p:cNvPr id="178" name="Freeform 34">
                  <a:extLst>
                    <a:ext uri="{FF2B5EF4-FFF2-40B4-BE49-F238E27FC236}">
                      <a16:creationId xmlns:a16="http://schemas.microsoft.com/office/drawing/2014/main" id="{14EAAFCF-B1FB-DD18-002C-0C2062CDD5CB}"/>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79" name="Freeform 35">
                  <a:extLst>
                    <a:ext uri="{FF2B5EF4-FFF2-40B4-BE49-F238E27FC236}">
                      <a16:creationId xmlns:a16="http://schemas.microsoft.com/office/drawing/2014/main" id="{84CB8B99-ED94-9888-D6DA-5547171EA4A3}"/>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80" name="Freeform 36">
                  <a:extLst>
                    <a:ext uri="{FF2B5EF4-FFF2-40B4-BE49-F238E27FC236}">
                      <a16:creationId xmlns:a16="http://schemas.microsoft.com/office/drawing/2014/main" id="{22E560E4-7F95-9DCC-FA23-52E7892B2E05}"/>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81" name="Freeform 37">
                  <a:extLst>
                    <a:ext uri="{FF2B5EF4-FFF2-40B4-BE49-F238E27FC236}">
                      <a16:creationId xmlns:a16="http://schemas.microsoft.com/office/drawing/2014/main" id="{C41910D2-4AC7-82DD-E90D-5DD3DF551E8E}"/>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82" name="Freeform 38">
                  <a:extLst>
                    <a:ext uri="{FF2B5EF4-FFF2-40B4-BE49-F238E27FC236}">
                      <a16:creationId xmlns:a16="http://schemas.microsoft.com/office/drawing/2014/main" id="{F0E5E4D7-F7EB-3B17-C1F4-FF28A0D34F9F}"/>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83" name="Freeform 39">
                  <a:extLst>
                    <a:ext uri="{FF2B5EF4-FFF2-40B4-BE49-F238E27FC236}">
                      <a16:creationId xmlns:a16="http://schemas.microsoft.com/office/drawing/2014/main" id="{D3050064-64EF-5307-6BF2-0B8EE4043A4C}"/>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sp>
              <p:nvSpPr>
                <p:cNvPr id="184" name="Freeform 40">
                  <a:extLst>
                    <a:ext uri="{FF2B5EF4-FFF2-40B4-BE49-F238E27FC236}">
                      <a16:creationId xmlns:a16="http://schemas.microsoft.com/office/drawing/2014/main" id="{BD65A457-7DE9-AC43-F9A8-D16855AA05C0}"/>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a typeface="+mn-ea"/>
                    <a:cs typeface="+mn-cs"/>
                  </a:endParaRPr>
                </a:p>
              </p:txBody>
            </p:sp>
          </p:grpSp>
        </p:grpSp>
      </p:grpSp>
      <p:sp>
        <p:nvSpPr>
          <p:cNvPr id="123" name="object 112">
            <a:extLst>
              <a:ext uri="{FF2B5EF4-FFF2-40B4-BE49-F238E27FC236}">
                <a16:creationId xmlns:a16="http://schemas.microsoft.com/office/drawing/2014/main" id="{01390DE5-1D55-B48E-9261-9BEF26EB11A5}"/>
              </a:ext>
            </a:extLst>
          </p:cNvPr>
          <p:cNvSpPr txBox="1"/>
          <p:nvPr/>
        </p:nvSpPr>
        <p:spPr>
          <a:xfrm>
            <a:off x="7152943" y="3357490"/>
            <a:ext cx="2218286" cy="2627386"/>
          </a:xfrm>
          <a:prstGeom prst="rect">
            <a:avLst/>
          </a:prstGeom>
          <a:solidFill>
            <a:schemeClr val="bg1"/>
          </a:solidFill>
          <a:ln w="15875">
            <a:solidFill>
              <a:schemeClr val="accent2"/>
            </a:solidFill>
          </a:ln>
        </p:spPr>
        <p:txBody>
          <a:bodyPr vert="horz" wrap="square" lIns="72000" tIns="72000" rIns="72000" bIns="72000" rtlCol="0" anchor="t">
            <a:noAutofit/>
          </a:bodyPr>
          <a:lstStyle/>
          <a:p>
            <a:pPr marL="0" marR="0" lvl="0" indent="0" defTabSz="914349" rtl="0" eaLnBrk="1" fontAlgn="auto" latinLnBrk="0" hangingPunct="1">
              <a:lnSpc>
                <a:spcPct val="100000"/>
              </a:lnSpc>
              <a:spcBef>
                <a:spcPts val="0"/>
              </a:spcBef>
              <a:spcAft>
                <a:spcPts val="0"/>
              </a:spcAft>
              <a:buClrTx/>
              <a:buSzTx/>
              <a:buFontTx/>
              <a:buNone/>
              <a:tabLst/>
              <a:defRPr/>
            </a:pPr>
            <a:r>
              <a:rPr kumimoji="0" lang="en-AU" sz="900" b="1" i="0" u="none" strike="noStrike" kern="1200" cap="none" spc="0" normalizeH="0" baseline="0" noProof="0">
                <a:ln>
                  <a:noFill/>
                </a:ln>
                <a:solidFill>
                  <a:prstClr val="black"/>
                </a:solidFill>
                <a:effectLst/>
                <a:uLnTx/>
                <a:uFillTx/>
                <a:ea typeface="+mn-ea"/>
                <a:cs typeface="Times New Roman"/>
              </a:rPr>
              <a:t>ASSESS</a:t>
            </a:r>
            <a:r>
              <a:rPr kumimoji="0" lang="en-AU" sz="900" b="0" i="0" u="none" strike="noStrike" kern="1200" cap="none" spc="0" normalizeH="0" baseline="0" noProof="0">
                <a:ln>
                  <a:noFill/>
                </a:ln>
                <a:solidFill>
                  <a:prstClr val="black"/>
                </a:solidFill>
                <a:effectLst/>
                <a:uLnTx/>
                <a:uFillTx/>
                <a:ea typeface="+mn-ea"/>
                <a:cs typeface="Times New Roman"/>
              </a:rPr>
              <a:t>: Better practice assessments are automated where possible and procedurally  fair. Regulator effort should be based on risk triaging, with higher risk applications having more in-depth assessment. They should be done at the lowest level possible, though more complex cases might involve public comments or objections, external referrals, inspections, requests for further information, expert review, or senior delegate signoff. Better practice should minimise need for additional reviews and these should not be used to unreasonably delay the application process. </a:t>
            </a:r>
          </a:p>
        </p:txBody>
      </p:sp>
      <p:grpSp>
        <p:nvGrpSpPr>
          <p:cNvPr id="132" name="Group 131">
            <a:extLst>
              <a:ext uri="{FF2B5EF4-FFF2-40B4-BE49-F238E27FC236}">
                <a16:creationId xmlns:a16="http://schemas.microsoft.com/office/drawing/2014/main" id="{623FF9D5-0CCE-E0D3-CCA8-F18DA231195E}"/>
              </a:ext>
            </a:extLst>
          </p:cNvPr>
          <p:cNvGrpSpPr/>
          <p:nvPr/>
        </p:nvGrpSpPr>
        <p:grpSpPr>
          <a:xfrm>
            <a:off x="8716488" y="5668486"/>
            <a:ext cx="1193470" cy="1193469"/>
            <a:chOff x="10069009" y="2893384"/>
            <a:chExt cx="1704975" cy="1704975"/>
          </a:xfrm>
        </p:grpSpPr>
        <p:sp>
          <p:nvSpPr>
            <p:cNvPr id="133" name="Freeform: Shape 132">
              <a:extLst>
                <a:ext uri="{FF2B5EF4-FFF2-40B4-BE49-F238E27FC236}">
                  <a16:creationId xmlns:a16="http://schemas.microsoft.com/office/drawing/2014/main" id="{AC18190E-E81A-AF3F-1F39-00B5BD961043}"/>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34" name="Freeform: Shape 133">
              <a:extLst>
                <a:ext uri="{FF2B5EF4-FFF2-40B4-BE49-F238E27FC236}">
                  <a16:creationId xmlns:a16="http://schemas.microsoft.com/office/drawing/2014/main" id="{80752267-1041-FCB3-C10F-C6DDCF4C03DE}"/>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5" name="Freeform: Shape 134">
              <a:extLst>
                <a:ext uri="{FF2B5EF4-FFF2-40B4-BE49-F238E27FC236}">
                  <a16:creationId xmlns:a16="http://schemas.microsoft.com/office/drawing/2014/main" id="{A0770E46-BC6D-9EAB-8895-35516F07460D}"/>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136" name="TextBox 135">
            <a:extLst>
              <a:ext uri="{FF2B5EF4-FFF2-40B4-BE49-F238E27FC236}">
                <a16:creationId xmlns:a16="http://schemas.microsoft.com/office/drawing/2014/main" id="{F4863D8D-1CA4-8D82-26EA-4C0411FE68EF}"/>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6</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71" name="Freeform: Shape 70">
            <a:extLst>
              <a:ext uri="{FF2B5EF4-FFF2-40B4-BE49-F238E27FC236}">
                <a16:creationId xmlns:a16="http://schemas.microsoft.com/office/drawing/2014/main" id="{39BD395E-5450-BDB5-F6CD-A813663248B9}"/>
              </a:ext>
            </a:extLst>
          </p:cNvPr>
          <p:cNvSpPr/>
          <p:nvPr/>
        </p:nvSpPr>
        <p:spPr>
          <a:xfrm>
            <a:off x="0" y="3225915"/>
            <a:ext cx="4011561" cy="1301840"/>
          </a:xfrm>
          <a:custGeom>
            <a:avLst/>
            <a:gdLst>
              <a:gd name="connsiteX0" fmla="*/ 0 w 4004187"/>
              <a:gd name="connsiteY0" fmla="*/ 1120877 h 1120877"/>
              <a:gd name="connsiteX1" fmla="*/ 2772697 w 4004187"/>
              <a:gd name="connsiteY1" fmla="*/ 1120877 h 1120877"/>
              <a:gd name="connsiteX2" fmla="*/ 2772697 w 4004187"/>
              <a:gd name="connsiteY2" fmla="*/ 0 h 1120877"/>
              <a:gd name="connsiteX3" fmla="*/ 4004187 w 4004187"/>
              <a:gd name="connsiteY3" fmla="*/ 0 h 1120877"/>
            </a:gdLst>
            <a:ahLst/>
            <a:cxnLst>
              <a:cxn ang="0">
                <a:pos x="connsiteX0" y="connsiteY0"/>
              </a:cxn>
              <a:cxn ang="0">
                <a:pos x="connsiteX1" y="connsiteY1"/>
              </a:cxn>
              <a:cxn ang="0">
                <a:pos x="connsiteX2" y="connsiteY2"/>
              </a:cxn>
              <a:cxn ang="0">
                <a:pos x="connsiteX3" y="connsiteY3"/>
              </a:cxn>
            </a:cxnLst>
            <a:rect l="l" t="t" r="r" b="b"/>
            <a:pathLst>
              <a:path w="4004187" h="1120877">
                <a:moveTo>
                  <a:pt x="0" y="1120877"/>
                </a:moveTo>
                <a:lnTo>
                  <a:pt x="2772697" y="1120877"/>
                </a:lnTo>
                <a:lnTo>
                  <a:pt x="2772697" y="0"/>
                </a:lnTo>
                <a:lnTo>
                  <a:pt x="4004187" y="0"/>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800" b="0" i="0" u="none" strike="noStrike" kern="1200" cap="none" spc="0" normalizeH="0" baseline="0" noProof="0">
              <a:ln>
                <a:noFill/>
              </a:ln>
              <a:solidFill>
                <a:prstClr val="white"/>
              </a:solidFill>
              <a:effectLst/>
              <a:uLnTx/>
              <a:uFillTx/>
              <a:latin typeface="Arial"/>
              <a:ea typeface="+mn-ea"/>
              <a:cs typeface="+mn-cs"/>
            </a:endParaRPr>
          </a:p>
        </p:txBody>
      </p:sp>
      <p:sp>
        <p:nvSpPr>
          <p:cNvPr id="127" name="Rectangle 126">
            <a:extLst>
              <a:ext uri="{FF2B5EF4-FFF2-40B4-BE49-F238E27FC236}">
                <a16:creationId xmlns:a16="http://schemas.microsoft.com/office/drawing/2014/main" id="{06107DA6-8374-F71E-3F02-D2837E162EFB}"/>
              </a:ext>
            </a:extLst>
          </p:cNvPr>
          <p:cNvSpPr/>
          <p:nvPr/>
        </p:nvSpPr>
        <p:spPr>
          <a:xfrm>
            <a:off x="546642" y="1941010"/>
            <a:ext cx="242421" cy="491699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3" name="object 41">
            <a:extLst>
              <a:ext uri="{FF2B5EF4-FFF2-40B4-BE49-F238E27FC236}">
                <a16:creationId xmlns:a16="http://schemas.microsoft.com/office/drawing/2014/main" id="{F557CBDD-925B-FEC5-7926-D71E79EBBBA0}"/>
              </a:ext>
            </a:extLst>
          </p:cNvPr>
          <p:cNvSpPr txBox="1"/>
          <p:nvPr/>
        </p:nvSpPr>
        <p:spPr>
          <a:xfrm>
            <a:off x="3989439" y="4298744"/>
            <a:ext cx="2455551" cy="742517"/>
          </a:xfrm>
          <a:prstGeom prst="rect">
            <a:avLst/>
          </a:prstGeom>
          <a:solidFill>
            <a:schemeClr val="bg2"/>
          </a:solidFill>
        </p:spPr>
        <p:txBody>
          <a:bodyPr vert="horz" wrap="square" lIns="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ea typeface="+mn-ea"/>
                <a:cs typeface="Open Sans"/>
              </a:rPr>
              <a:t>Regulator assesses using information gathered from on- site</a:t>
            </a:r>
          </a:p>
        </p:txBody>
      </p:sp>
      <p:sp>
        <p:nvSpPr>
          <p:cNvPr id="100" name="object 41">
            <a:extLst>
              <a:ext uri="{FF2B5EF4-FFF2-40B4-BE49-F238E27FC236}">
                <a16:creationId xmlns:a16="http://schemas.microsoft.com/office/drawing/2014/main" id="{6E00F4DB-9BAF-7FBE-27C7-7A37E4B9FED1}"/>
              </a:ext>
            </a:extLst>
          </p:cNvPr>
          <p:cNvSpPr txBox="1"/>
          <p:nvPr/>
        </p:nvSpPr>
        <p:spPr>
          <a:xfrm>
            <a:off x="3996108" y="3432416"/>
            <a:ext cx="2455551" cy="780832"/>
          </a:xfrm>
          <a:prstGeom prst="rect">
            <a:avLst/>
          </a:prstGeom>
          <a:solidFill>
            <a:schemeClr val="bg2"/>
          </a:solidFill>
        </p:spPr>
        <p:txBody>
          <a:bodyPr vert="horz" wrap="square" lIns="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ea typeface="+mn-ea"/>
                <a:cs typeface="Open Sans"/>
              </a:rPr>
              <a:t>Regulator assesses information from the public including comments / objections</a:t>
            </a:r>
          </a:p>
        </p:txBody>
      </p:sp>
      <p:sp>
        <p:nvSpPr>
          <p:cNvPr id="101" name="object 183">
            <a:extLst>
              <a:ext uri="{FF2B5EF4-FFF2-40B4-BE49-F238E27FC236}">
                <a16:creationId xmlns:a16="http://schemas.microsoft.com/office/drawing/2014/main" id="{975EE0EB-445D-F2C7-A5F5-B487233EF6C2}"/>
              </a:ext>
            </a:extLst>
          </p:cNvPr>
          <p:cNvSpPr txBox="1"/>
          <p:nvPr/>
        </p:nvSpPr>
        <p:spPr>
          <a:xfrm>
            <a:off x="3996108" y="3432415"/>
            <a:ext cx="2455551"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102" name="object 91">
            <a:extLst>
              <a:ext uri="{FF2B5EF4-FFF2-40B4-BE49-F238E27FC236}">
                <a16:creationId xmlns:a16="http://schemas.microsoft.com/office/drawing/2014/main" id="{59E3132B-4C1C-732E-74C7-0ABA96A8352C}"/>
              </a:ext>
            </a:extLst>
          </p:cNvPr>
          <p:cNvSpPr txBox="1"/>
          <p:nvPr/>
        </p:nvSpPr>
        <p:spPr>
          <a:xfrm>
            <a:off x="4063249" y="3665171"/>
            <a:ext cx="2330100" cy="218766"/>
          </a:xfrm>
          <a:prstGeom prst="rect">
            <a:avLst/>
          </a:prstGeom>
          <a:solidFill>
            <a:schemeClr val="bg1"/>
          </a:solidFill>
          <a:ln>
            <a:solidFill>
              <a:schemeClr val="accent2"/>
            </a:solidFill>
          </a:ln>
        </p:spPr>
        <p:txBody>
          <a:bodyPr vert="horz" wrap="square" lIns="36000" tIns="36000" rIns="36000" bIns="36000" rtlCol="0" anchor="ctr">
            <a:noAutofit/>
          </a:bodyPr>
          <a:lstStyle/>
          <a:p>
            <a:pPr marL="15875" marR="5080" lvl="0" indent="-317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Receive public comment or objection</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104" name="object 183">
            <a:extLst>
              <a:ext uri="{FF2B5EF4-FFF2-40B4-BE49-F238E27FC236}">
                <a16:creationId xmlns:a16="http://schemas.microsoft.com/office/drawing/2014/main" id="{091C80A1-7B9F-D436-502D-64EAD4DC05DD}"/>
              </a:ext>
            </a:extLst>
          </p:cNvPr>
          <p:cNvSpPr txBox="1"/>
          <p:nvPr/>
        </p:nvSpPr>
        <p:spPr>
          <a:xfrm>
            <a:off x="3989439" y="4291970"/>
            <a:ext cx="2455551"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105" name="object 91">
            <a:extLst>
              <a:ext uri="{FF2B5EF4-FFF2-40B4-BE49-F238E27FC236}">
                <a16:creationId xmlns:a16="http://schemas.microsoft.com/office/drawing/2014/main" id="{F07B6A83-517D-BA0F-680A-0A05A8B56D11}"/>
              </a:ext>
            </a:extLst>
          </p:cNvPr>
          <p:cNvSpPr txBox="1"/>
          <p:nvPr/>
        </p:nvSpPr>
        <p:spPr>
          <a:xfrm>
            <a:off x="4063249" y="4524102"/>
            <a:ext cx="2330100" cy="218766"/>
          </a:xfrm>
          <a:prstGeom prst="rect">
            <a:avLst/>
          </a:prstGeom>
          <a:solidFill>
            <a:schemeClr val="bg1"/>
          </a:solidFill>
          <a:ln>
            <a:solidFill>
              <a:schemeClr val="accent2"/>
            </a:solidFill>
          </a:ln>
        </p:spPr>
        <p:txBody>
          <a:bodyPr vert="horz" wrap="square" lIns="36000" tIns="36000" rIns="36000" bIns="36000" rtlCol="0" anchor="ctr">
            <a:noAutofit/>
          </a:bodyPr>
          <a:lstStyle/>
          <a:p>
            <a:pPr marL="15875" marR="5080" lvl="0" indent="-317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F2A44"/>
                </a:solidFill>
                <a:effectLst/>
                <a:uLnTx/>
                <a:uFillTx/>
                <a:ea typeface="+mn-ea"/>
                <a:cs typeface="Open Sans"/>
              </a:rPr>
              <a:t>Conduct site assessment</a:t>
            </a:r>
            <a:endParaRPr kumimoji="0" lang="en-AU" sz="900" b="0" i="0" u="none" strike="noStrike" kern="1200" cap="none" spc="0" normalizeH="0" baseline="0" noProof="0">
              <a:ln>
                <a:noFill/>
              </a:ln>
              <a:solidFill>
                <a:srgbClr val="1F2A44"/>
              </a:solidFill>
              <a:effectLst/>
              <a:uLnTx/>
              <a:uFillTx/>
              <a:ea typeface="+mn-ea"/>
              <a:cs typeface="Open Sans"/>
            </a:endParaRPr>
          </a:p>
        </p:txBody>
      </p:sp>
      <p:sp>
        <p:nvSpPr>
          <p:cNvPr id="106" name="object 41">
            <a:extLst>
              <a:ext uri="{FF2B5EF4-FFF2-40B4-BE49-F238E27FC236}">
                <a16:creationId xmlns:a16="http://schemas.microsoft.com/office/drawing/2014/main" id="{63059F86-AAED-1941-5648-D89BD824558F}"/>
              </a:ext>
            </a:extLst>
          </p:cNvPr>
          <p:cNvSpPr txBox="1"/>
          <p:nvPr/>
        </p:nvSpPr>
        <p:spPr>
          <a:xfrm>
            <a:off x="3996108" y="5974285"/>
            <a:ext cx="2455551" cy="787910"/>
          </a:xfrm>
          <a:prstGeom prst="rect">
            <a:avLst/>
          </a:prstGeom>
          <a:solidFill>
            <a:schemeClr val="bg2"/>
          </a:solidFill>
        </p:spPr>
        <p:txBody>
          <a:bodyPr vert="horz" wrap="square" lIns="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schemeClr val="tx2"/>
                </a:solidFill>
                <a:effectLst/>
                <a:uLnTx/>
                <a:uFillTx/>
                <a:ea typeface="+mn-ea"/>
                <a:cs typeface="Open Sans"/>
              </a:rPr>
              <a:t>Regulator assesses using information </a:t>
            </a:r>
            <a:br>
              <a:rPr kumimoji="0" lang="en-AU" sz="900" b="0" i="0" u="none" strike="noStrike" kern="1200" cap="none" spc="0" normalizeH="0" baseline="0" noProof="0">
                <a:ln>
                  <a:noFill/>
                </a:ln>
                <a:solidFill>
                  <a:schemeClr val="tx2"/>
                </a:solidFill>
                <a:effectLst/>
                <a:uLnTx/>
                <a:uFillTx/>
                <a:ea typeface="+mn-ea"/>
                <a:cs typeface="Open Sans"/>
              </a:rPr>
            </a:br>
            <a:r>
              <a:rPr kumimoji="0" lang="en-AU" sz="900" b="0" i="0" u="none" strike="noStrike" kern="1200" cap="none" spc="0" normalizeH="0" baseline="0" noProof="0">
                <a:ln>
                  <a:noFill/>
                </a:ln>
                <a:solidFill>
                  <a:schemeClr val="tx2"/>
                </a:solidFill>
                <a:effectLst/>
                <a:uLnTx/>
                <a:uFillTx/>
                <a:ea typeface="+mn-ea"/>
                <a:cs typeface="Open Sans"/>
              </a:rPr>
              <a:t>from external referral body</a:t>
            </a:r>
          </a:p>
        </p:txBody>
      </p:sp>
      <p:sp>
        <p:nvSpPr>
          <p:cNvPr id="107" name="object 183">
            <a:extLst>
              <a:ext uri="{FF2B5EF4-FFF2-40B4-BE49-F238E27FC236}">
                <a16:creationId xmlns:a16="http://schemas.microsoft.com/office/drawing/2014/main" id="{D19E03D4-E380-36AC-235B-0339DF447713}"/>
              </a:ext>
            </a:extLst>
          </p:cNvPr>
          <p:cNvSpPr txBox="1"/>
          <p:nvPr/>
        </p:nvSpPr>
        <p:spPr>
          <a:xfrm>
            <a:off x="3996108" y="5974283"/>
            <a:ext cx="2455551"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108" name="object 91">
            <a:extLst>
              <a:ext uri="{FF2B5EF4-FFF2-40B4-BE49-F238E27FC236}">
                <a16:creationId xmlns:a16="http://schemas.microsoft.com/office/drawing/2014/main" id="{7FB4BABE-AE5A-6583-C960-FCD59B5E8796}"/>
              </a:ext>
            </a:extLst>
          </p:cNvPr>
          <p:cNvSpPr txBox="1"/>
          <p:nvPr/>
        </p:nvSpPr>
        <p:spPr>
          <a:xfrm>
            <a:off x="4063249" y="6198206"/>
            <a:ext cx="2330100" cy="260651"/>
          </a:xfrm>
          <a:prstGeom prst="rect">
            <a:avLst/>
          </a:prstGeom>
          <a:solidFill>
            <a:schemeClr val="bg1"/>
          </a:solidFill>
          <a:ln>
            <a:solidFill>
              <a:schemeClr val="accent2"/>
            </a:solidFill>
          </a:ln>
        </p:spPr>
        <p:txBody>
          <a:bodyPr vert="horz" wrap="square" lIns="36000" tIns="36000" rIns="36000" bIns="36000" rtlCol="0" anchor="ctr">
            <a:noAutofit/>
          </a:bodyPr>
          <a:lstStyle/>
          <a:p>
            <a:pPr marL="15875" marR="5080" indent="-3175" algn="ctr">
              <a:lnSpc>
                <a:spcPct val="90000"/>
              </a:lnSpc>
            </a:pPr>
            <a:r>
              <a:rPr kumimoji="0" lang="en-AU" sz="900" b="0" i="0" u="none" strike="noStrike" kern="1200" cap="none" spc="-10" normalizeH="0" baseline="0" noProof="0">
                <a:ln>
                  <a:noFill/>
                </a:ln>
                <a:solidFill>
                  <a:srgbClr val="1F2A44"/>
                </a:solidFill>
                <a:effectLst/>
                <a:uLnTx/>
                <a:uFillTx/>
                <a:ea typeface="+mn-ea"/>
                <a:cs typeface="Open Sans"/>
              </a:rPr>
              <a:t>Receive information from external referral bodies</a:t>
            </a:r>
          </a:p>
        </p:txBody>
      </p:sp>
      <p:sp>
        <p:nvSpPr>
          <p:cNvPr id="120" name="object 41">
            <a:extLst>
              <a:ext uri="{FF2B5EF4-FFF2-40B4-BE49-F238E27FC236}">
                <a16:creationId xmlns:a16="http://schemas.microsoft.com/office/drawing/2014/main" id="{361DCCE8-FD6D-E808-E118-78E78B69478A}"/>
              </a:ext>
            </a:extLst>
          </p:cNvPr>
          <p:cNvSpPr txBox="1"/>
          <p:nvPr/>
        </p:nvSpPr>
        <p:spPr>
          <a:xfrm>
            <a:off x="3989439" y="5143368"/>
            <a:ext cx="2455551" cy="765401"/>
          </a:xfrm>
          <a:prstGeom prst="rect">
            <a:avLst/>
          </a:prstGeom>
          <a:solidFill>
            <a:schemeClr val="bg2"/>
          </a:solidFill>
        </p:spPr>
        <p:txBody>
          <a:bodyPr vert="horz" wrap="square" lIns="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ea typeface="+mn-ea"/>
                <a:cs typeface="Open Sans"/>
              </a:rPr>
              <a:t>Regulator assesses using information gathered from interviews</a:t>
            </a:r>
          </a:p>
        </p:txBody>
      </p:sp>
      <p:sp>
        <p:nvSpPr>
          <p:cNvPr id="121" name="object 183">
            <a:extLst>
              <a:ext uri="{FF2B5EF4-FFF2-40B4-BE49-F238E27FC236}">
                <a16:creationId xmlns:a16="http://schemas.microsoft.com/office/drawing/2014/main" id="{AE3983F6-424E-EAD6-CF23-239849B7BE87}"/>
              </a:ext>
            </a:extLst>
          </p:cNvPr>
          <p:cNvSpPr txBox="1"/>
          <p:nvPr/>
        </p:nvSpPr>
        <p:spPr>
          <a:xfrm>
            <a:off x="3979581" y="5120857"/>
            <a:ext cx="2455551"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125" name="object 91">
            <a:extLst>
              <a:ext uri="{FF2B5EF4-FFF2-40B4-BE49-F238E27FC236}">
                <a16:creationId xmlns:a16="http://schemas.microsoft.com/office/drawing/2014/main" id="{9ED5499F-03EE-A9A6-CD57-D6CD78CCEC95}"/>
              </a:ext>
            </a:extLst>
          </p:cNvPr>
          <p:cNvSpPr txBox="1"/>
          <p:nvPr/>
        </p:nvSpPr>
        <p:spPr>
          <a:xfrm>
            <a:off x="4063249" y="5368726"/>
            <a:ext cx="2330100" cy="218766"/>
          </a:xfrm>
          <a:prstGeom prst="rect">
            <a:avLst/>
          </a:prstGeom>
          <a:solidFill>
            <a:schemeClr val="bg1"/>
          </a:solidFill>
          <a:ln>
            <a:solidFill>
              <a:schemeClr val="accent2"/>
            </a:solidFill>
          </a:ln>
        </p:spPr>
        <p:txBody>
          <a:bodyPr vert="horz" wrap="square" lIns="36000" tIns="36000" rIns="36000" bIns="36000" rtlCol="0" anchor="ctr">
            <a:noAutofit/>
          </a:bodyPr>
          <a:lstStyle/>
          <a:p>
            <a:pPr marL="15875" marR="5080" lvl="0" indent="-317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F2A44"/>
                </a:solidFill>
                <a:effectLst/>
                <a:uLnTx/>
                <a:uFillTx/>
                <a:ea typeface="+mn-ea"/>
                <a:cs typeface="Open Sans"/>
              </a:rPr>
              <a:t>Conduct interview assessment</a:t>
            </a:r>
            <a:endParaRPr kumimoji="0" lang="en-AU" sz="900" b="0" i="0" u="none" strike="noStrike" kern="1200" cap="none" spc="0" normalizeH="0" baseline="0" noProof="0">
              <a:ln>
                <a:noFill/>
              </a:ln>
              <a:solidFill>
                <a:srgbClr val="1F2A44"/>
              </a:solidFill>
              <a:effectLst/>
              <a:uLnTx/>
              <a:uFillTx/>
              <a:ea typeface="+mn-ea"/>
              <a:cs typeface="Open Sans"/>
            </a:endParaRPr>
          </a:p>
        </p:txBody>
      </p:sp>
      <p:sp>
        <p:nvSpPr>
          <p:cNvPr id="72" name="object 41">
            <a:extLst>
              <a:ext uri="{FF2B5EF4-FFF2-40B4-BE49-F238E27FC236}">
                <a16:creationId xmlns:a16="http://schemas.microsoft.com/office/drawing/2014/main" id="{BFEEE15C-F41A-6F04-26AA-B7D4DB2479AD}"/>
              </a:ext>
            </a:extLst>
          </p:cNvPr>
          <p:cNvSpPr txBox="1"/>
          <p:nvPr/>
        </p:nvSpPr>
        <p:spPr>
          <a:xfrm>
            <a:off x="3996108" y="1982586"/>
            <a:ext cx="2455551" cy="1386783"/>
          </a:xfrm>
          <a:prstGeom prst="rect">
            <a:avLst/>
          </a:prstGeom>
          <a:solidFill>
            <a:schemeClr val="bg2"/>
          </a:solidFill>
        </p:spPr>
        <p:txBody>
          <a:bodyPr vert="horz" wrap="square" lIns="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prstClr val="black"/>
                </a:solidFill>
                <a:effectLst/>
                <a:uLnTx/>
                <a:uFillTx/>
                <a:ea typeface="+mn-ea"/>
                <a:cs typeface="Times New Roman"/>
              </a:rPr>
              <a:t>Regulator assesses application </a:t>
            </a:r>
            <a:br>
              <a:rPr kumimoji="0" lang="en-AU" sz="900" b="0" i="0" u="none" strike="noStrike" kern="1200" cap="none" spc="0" normalizeH="0" baseline="0" noProof="0">
                <a:ln>
                  <a:noFill/>
                </a:ln>
                <a:solidFill>
                  <a:prstClr val="black"/>
                </a:solidFill>
                <a:effectLst/>
                <a:uLnTx/>
                <a:uFillTx/>
                <a:ea typeface="+mn-ea"/>
                <a:cs typeface="Times New Roman"/>
              </a:rPr>
            </a:br>
            <a:r>
              <a:rPr kumimoji="0" lang="en-AU" sz="900" b="0" i="0" u="none" strike="noStrike" kern="1200" cap="none" spc="0" normalizeH="0" baseline="0" noProof="0">
                <a:ln>
                  <a:noFill/>
                </a:ln>
                <a:solidFill>
                  <a:prstClr val="black"/>
                </a:solidFill>
                <a:effectLst/>
                <a:uLnTx/>
                <a:uFillTx/>
                <a:ea typeface="+mn-ea"/>
                <a:cs typeface="Times New Roman"/>
              </a:rPr>
              <a:t>with information provided</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92" name="object 81">
            <a:extLst>
              <a:ext uri="{FF2B5EF4-FFF2-40B4-BE49-F238E27FC236}">
                <a16:creationId xmlns:a16="http://schemas.microsoft.com/office/drawing/2014/main" id="{CDFAC021-350F-D397-F7A0-82F119186F5B}"/>
              </a:ext>
            </a:extLst>
          </p:cNvPr>
          <p:cNvSpPr txBox="1"/>
          <p:nvPr/>
        </p:nvSpPr>
        <p:spPr>
          <a:xfrm>
            <a:off x="4131520" y="2088431"/>
            <a:ext cx="2221589" cy="905104"/>
          </a:xfrm>
          <a:prstGeom prst="rect">
            <a:avLst/>
          </a:prstGeom>
          <a:solidFill>
            <a:schemeClr val="bg1"/>
          </a:solidFill>
          <a:ln>
            <a:noFill/>
          </a:ln>
        </p:spPr>
        <p:txBody>
          <a:bodyPr vert="horz" wrap="square" lIns="36000" tIns="36000" rIns="36000" bIns="36000" rtlCol="0" anchor="b">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endParaRPr kumimoji="0" lang="en-AU" sz="900" b="0" i="0" u="none" strike="noStrike" kern="1200" cap="none" spc="0" normalizeH="0" baseline="0" noProof="0">
              <a:ln>
                <a:noFill/>
              </a:ln>
              <a:solidFill>
                <a:prstClr val="black"/>
              </a:solidFill>
              <a:effectLst/>
              <a:uLnTx/>
              <a:uFillTx/>
              <a:ea typeface="+mn-ea"/>
              <a:cs typeface="Times New Roman"/>
            </a:endParaRPr>
          </a:p>
          <a:p>
            <a:pPr marL="1270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0" normalizeH="0" baseline="0" noProof="0">
                <a:ln>
                  <a:noFill/>
                </a:ln>
                <a:solidFill>
                  <a:srgbClr val="1A1A1A"/>
                </a:solidFill>
                <a:effectLst/>
                <a:uLnTx/>
                <a:uFillTx/>
                <a:ea typeface="+mn-ea"/>
                <a:cs typeface="Open Sans"/>
              </a:rPr>
              <a:t>Human Involvement</a:t>
            </a:r>
          </a:p>
        </p:txBody>
      </p:sp>
      <p:sp>
        <p:nvSpPr>
          <p:cNvPr id="93" name="object 183">
            <a:extLst>
              <a:ext uri="{FF2B5EF4-FFF2-40B4-BE49-F238E27FC236}">
                <a16:creationId xmlns:a16="http://schemas.microsoft.com/office/drawing/2014/main" id="{551887CE-A5F4-9563-1547-127FE59C7349}"/>
              </a:ext>
            </a:extLst>
          </p:cNvPr>
          <p:cNvSpPr txBox="1"/>
          <p:nvPr/>
        </p:nvSpPr>
        <p:spPr>
          <a:xfrm>
            <a:off x="4131520" y="2072540"/>
            <a:ext cx="2221589" cy="172867"/>
          </a:xfrm>
          <a:prstGeom prst="rect">
            <a:avLst/>
          </a:prstGeom>
          <a:solidFill>
            <a:schemeClr val="tx2"/>
          </a:solidFill>
          <a:ln>
            <a:solidFill>
              <a:schemeClr val="tx2"/>
            </a:solidFill>
          </a:ln>
        </p:spPr>
        <p:txBody>
          <a:bodyPr vert="horz" wrap="square" lIns="36000" tIns="36000" rIns="36000" bIns="36000" rtlCol="0" anchor="ctr">
            <a:noAutofit/>
          </a:bodyPr>
          <a:lstStyle/>
          <a:p>
            <a:pPr marL="0" marR="0" lvl="0" indent="0"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prstClr val="white"/>
                </a:solidFill>
                <a:effectLst/>
                <a:uLnTx/>
                <a:uFillTx/>
                <a:ea typeface="+mn-ea"/>
                <a:cs typeface="Open Sans"/>
              </a:rPr>
              <a:t>CONFIGURABLE</a:t>
            </a:r>
          </a:p>
        </p:txBody>
      </p:sp>
      <p:sp>
        <p:nvSpPr>
          <p:cNvPr id="94" name="object 91">
            <a:extLst>
              <a:ext uri="{FF2B5EF4-FFF2-40B4-BE49-F238E27FC236}">
                <a16:creationId xmlns:a16="http://schemas.microsoft.com/office/drawing/2014/main" id="{3CD361C3-C073-D4AE-39BF-F123C3846F4B}"/>
              </a:ext>
            </a:extLst>
          </p:cNvPr>
          <p:cNvSpPr txBox="1"/>
          <p:nvPr/>
        </p:nvSpPr>
        <p:spPr>
          <a:xfrm>
            <a:off x="4237343" y="2341077"/>
            <a:ext cx="934939" cy="405018"/>
          </a:xfrm>
          <a:prstGeom prst="rect">
            <a:avLst/>
          </a:prstGeom>
          <a:solidFill>
            <a:schemeClr val="bg2"/>
          </a:solidFill>
          <a:ln>
            <a:solidFill>
              <a:schemeClr val="accent2"/>
            </a:solidFill>
          </a:ln>
        </p:spPr>
        <p:txBody>
          <a:bodyPr vert="horz" wrap="square" lIns="36000" tIns="36000" rIns="36000" bIns="36000" rtlCol="0" anchor="ctr">
            <a:noAutofit/>
          </a:bodyPr>
          <a:lstStyle/>
          <a:p>
            <a:pPr marL="15875" marR="5080" lvl="0" indent="-317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Simple Assessment</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95" name="object 95">
            <a:extLst>
              <a:ext uri="{FF2B5EF4-FFF2-40B4-BE49-F238E27FC236}">
                <a16:creationId xmlns:a16="http://schemas.microsoft.com/office/drawing/2014/main" id="{019E0923-7DF8-5158-26C5-E4D84F18A788}"/>
              </a:ext>
            </a:extLst>
          </p:cNvPr>
          <p:cNvSpPr txBox="1"/>
          <p:nvPr/>
        </p:nvSpPr>
        <p:spPr>
          <a:xfrm>
            <a:off x="5278105" y="2341077"/>
            <a:ext cx="986178" cy="405018"/>
          </a:xfrm>
          <a:prstGeom prst="rect">
            <a:avLst/>
          </a:prstGeom>
          <a:solidFill>
            <a:schemeClr val="bg2"/>
          </a:solidFill>
          <a:ln>
            <a:solidFill>
              <a:schemeClr val="accent2"/>
            </a:solidFill>
          </a:ln>
        </p:spPr>
        <p:txBody>
          <a:bodyPr vert="horz" wrap="square" lIns="36000" tIns="36000" rIns="36000" bIns="36000" rtlCol="0" anchor="ctr">
            <a:noAutofit/>
          </a:bodyPr>
          <a:lstStyle/>
          <a:p>
            <a:pPr marL="15875" marR="8255" lvl="0" indent="6985" algn="ctr" defTabSz="914349" rtl="0" eaLnBrk="1" fontAlgn="auto" latinLnBrk="0" hangingPunct="1">
              <a:lnSpc>
                <a:spcPct val="90000"/>
              </a:lnSpc>
              <a:spcBef>
                <a:spcPts val="0"/>
              </a:spcBef>
              <a:spcAft>
                <a:spcPts val="0"/>
              </a:spcAft>
              <a:buClrTx/>
              <a:buSzTx/>
              <a:buFontTx/>
              <a:buNone/>
              <a:tabLst/>
              <a:defRPr/>
            </a:pPr>
            <a:r>
              <a:rPr kumimoji="0" lang="en-AU" sz="900" b="0" i="0" u="none" strike="noStrike" kern="1200" cap="none" spc="-10" normalizeH="0" baseline="0" noProof="0">
                <a:ln>
                  <a:noFill/>
                </a:ln>
                <a:solidFill>
                  <a:srgbClr val="1A1A1A"/>
                </a:solidFill>
                <a:effectLst/>
                <a:uLnTx/>
                <a:uFillTx/>
                <a:ea typeface="+mn-ea"/>
                <a:cs typeface="Open Sans"/>
              </a:rPr>
              <a:t>Complex assessment</a:t>
            </a:r>
            <a:endParaRPr kumimoji="0" lang="en-AU" sz="900" b="0" i="0" u="none" strike="noStrike" kern="1200" cap="none" spc="0" normalizeH="0" baseline="0" noProof="0">
              <a:ln>
                <a:noFill/>
              </a:ln>
              <a:solidFill>
                <a:prstClr val="black"/>
              </a:solidFill>
              <a:effectLst/>
              <a:uLnTx/>
              <a:uFillTx/>
              <a:ea typeface="+mn-ea"/>
              <a:cs typeface="Open Sans"/>
            </a:endParaRPr>
          </a:p>
        </p:txBody>
      </p:sp>
      <p:sp>
        <p:nvSpPr>
          <p:cNvPr id="2" name="Rectangle 1">
            <a:extLst>
              <a:ext uri="{FF2B5EF4-FFF2-40B4-BE49-F238E27FC236}">
                <a16:creationId xmlns:a16="http://schemas.microsoft.com/office/drawing/2014/main" id="{E2DD6921-0EAC-575E-148F-922DFE1E907D}"/>
              </a:ext>
            </a:extLst>
          </p:cNvPr>
          <p:cNvSpPr/>
          <p:nvPr/>
        </p:nvSpPr>
        <p:spPr>
          <a:xfrm>
            <a:off x="839656" y="6146234"/>
            <a:ext cx="2732045"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15105424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7B0C099D-8535-EECC-7FDB-CBDC1D966F09}"/>
              </a:ext>
            </a:extLst>
          </p:cNvPr>
          <p:cNvSpPr/>
          <p:nvPr/>
        </p:nvSpPr>
        <p:spPr>
          <a:xfrm>
            <a:off x="807167" y="1139884"/>
            <a:ext cx="8672393"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9" name="Rectangle 88">
            <a:extLst>
              <a:ext uri="{FF2B5EF4-FFF2-40B4-BE49-F238E27FC236}">
                <a16:creationId xmlns:a16="http://schemas.microsoft.com/office/drawing/2014/main" id="{4D2D2CE8-2A6C-7F88-DF14-76577FCD76A7}"/>
              </a:ext>
            </a:extLst>
          </p:cNvPr>
          <p:cNvSpPr/>
          <p:nvPr/>
        </p:nvSpPr>
        <p:spPr>
          <a:xfrm>
            <a:off x="807167" y="1941010"/>
            <a:ext cx="8672393" cy="4450186"/>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01" name="Isosceles Triangle 200">
            <a:extLst>
              <a:ext uri="{FF2B5EF4-FFF2-40B4-BE49-F238E27FC236}">
                <a16:creationId xmlns:a16="http://schemas.microsoft.com/office/drawing/2014/main" id="{9DD0215A-A935-E925-C04E-5F93F1E1AF79}"/>
              </a:ext>
            </a:extLst>
          </p:cNvPr>
          <p:cNvSpPr/>
          <p:nvPr/>
        </p:nvSpPr>
        <p:spPr>
          <a:xfrm rot="5400000">
            <a:off x="9171457"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200" name="Arrow: Pentagon 199">
            <a:extLst>
              <a:ext uri="{FF2B5EF4-FFF2-40B4-BE49-F238E27FC236}">
                <a16:creationId xmlns:a16="http://schemas.microsoft.com/office/drawing/2014/main" id="{571775DA-D1F4-FB8F-AD88-611967D22E37}"/>
              </a:ext>
            </a:extLst>
          </p:cNvPr>
          <p:cNvSpPr/>
          <p:nvPr/>
        </p:nvSpPr>
        <p:spPr>
          <a:xfrm>
            <a:off x="2174921" y="1289525"/>
            <a:ext cx="7170313"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202" name="Isosceles Triangle 201">
            <a:extLst>
              <a:ext uri="{FF2B5EF4-FFF2-40B4-BE49-F238E27FC236}">
                <a16:creationId xmlns:a16="http://schemas.microsoft.com/office/drawing/2014/main" id="{66859CD9-99AC-F0E5-A25C-11D250EF93C0}"/>
              </a:ext>
            </a:extLst>
          </p:cNvPr>
          <p:cNvSpPr/>
          <p:nvPr/>
        </p:nvSpPr>
        <p:spPr>
          <a:xfrm rot="5400000">
            <a:off x="9096130"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cxnSp>
        <p:nvCxnSpPr>
          <p:cNvPr id="203" name="Straight Connector 202">
            <a:extLst>
              <a:ext uri="{FF2B5EF4-FFF2-40B4-BE49-F238E27FC236}">
                <a16:creationId xmlns:a16="http://schemas.microsoft.com/office/drawing/2014/main" id="{39262A94-1C08-41A2-9554-7ABC5525DC03}"/>
              </a:ext>
            </a:extLst>
          </p:cNvPr>
          <p:cNvCxnSpPr>
            <a:cxnSpLocks/>
          </p:cNvCxnSpPr>
          <p:nvPr/>
        </p:nvCxnSpPr>
        <p:spPr>
          <a:xfrm>
            <a:off x="2421700" y="1505054"/>
            <a:ext cx="6737858"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1A3D1B48-A23B-06EB-D6FB-833F7D5025B0}"/>
              </a:ext>
            </a:extLst>
          </p:cNvPr>
          <p:cNvGrpSpPr/>
          <p:nvPr/>
        </p:nvGrpSpPr>
        <p:grpSpPr>
          <a:xfrm>
            <a:off x="3713841" y="549571"/>
            <a:ext cx="5645512" cy="261833"/>
            <a:chOff x="925392" y="-114258"/>
            <a:chExt cx="8426850" cy="390829"/>
          </a:xfrm>
        </p:grpSpPr>
        <p:sp>
          <p:nvSpPr>
            <p:cNvPr id="6" name="Arrow: Pentagon 5">
              <a:extLst>
                <a:ext uri="{FF2B5EF4-FFF2-40B4-BE49-F238E27FC236}">
                  <a16:creationId xmlns:a16="http://schemas.microsoft.com/office/drawing/2014/main" id="{68E93F03-D1F4-36B8-5832-7B640AEFAC1E}"/>
                </a:ext>
              </a:extLst>
            </p:cNvPr>
            <p:cNvSpPr/>
            <p:nvPr/>
          </p:nvSpPr>
          <p:spPr>
            <a:xfrm>
              <a:off x="8418798" y="-106658"/>
              <a:ext cx="933444" cy="360000"/>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NOTIFY </a:t>
              </a:r>
              <a:br>
                <a:rPr lang="en-AU" sz="700">
                  <a:solidFill>
                    <a:schemeClr val="tx2"/>
                  </a:solidFill>
                  <a:latin typeface="+mj-lt"/>
                </a:rPr>
              </a:br>
              <a:r>
                <a:rPr lang="en-AU" sz="700">
                  <a:solidFill>
                    <a:schemeClr val="tx2"/>
                  </a:solidFill>
                  <a:latin typeface="+mj-lt"/>
                </a:rPr>
                <a:t>&amp; ISSUE</a:t>
              </a:r>
            </a:p>
          </p:txBody>
        </p:sp>
        <p:sp>
          <p:nvSpPr>
            <p:cNvPr id="7" name="Isosceles Triangle 6">
              <a:extLst>
                <a:ext uri="{FF2B5EF4-FFF2-40B4-BE49-F238E27FC236}">
                  <a16:creationId xmlns:a16="http://schemas.microsoft.com/office/drawing/2014/main" id="{43218EFC-3DEF-E049-9BD6-BC2EF5239458}"/>
                </a:ext>
              </a:extLst>
            </p:cNvPr>
            <p:cNvSpPr/>
            <p:nvPr/>
          </p:nvSpPr>
          <p:spPr>
            <a:xfrm rot="5400000">
              <a:off x="2087899"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 name="Arrow: Pentagon 7">
              <a:extLst>
                <a:ext uri="{FF2B5EF4-FFF2-40B4-BE49-F238E27FC236}">
                  <a16:creationId xmlns:a16="http://schemas.microsoft.com/office/drawing/2014/main" id="{D9C711BD-929B-B5E1-9EA5-497B8E71ED5F}"/>
                </a:ext>
              </a:extLst>
            </p:cNvPr>
            <p:cNvSpPr/>
            <p:nvPr/>
          </p:nvSpPr>
          <p:spPr>
            <a:xfrm>
              <a:off x="1119941"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INFORM</a:t>
              </a:r>
            </a:p>
          </p:txBody>
        </p:sp>
        <p:sp>
          <p:nvSpPr>
            <p:cNvPr id="9" name="Oval 8">
              <a:extLst>
                <a:ext uri="{FF2B5EF4-FFF2-40B4-BE49-F238E27FC236}">
                  <a16:creationId xmlns:a16="http://schemas.microsoft.com/office/drawing/2014/main" id="{5F3756C9-6BD2-2110-B0C1-9B928173AE40}"/>
                </a:ext>
              </a:extLst>
            </p:cNvPr>
            <p:cNvSpPr/>
            <p:nvPr/>
          </p:nvSpPr>
          <p:spPr>
            <a:xfrm>
              <a:off x="925392" y="-114258"/>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0" name="Oval 9">
              <a:extLst>
                <a:ext uri="{FF2B5EF4-FFF2-40B4-BE49-F238E27FC236}">
                  <a16:creationId xmlns:a16="http://schemas.microsoft.com/office/drawing/2014/main" id="{51D1EDA6-E7D5-2DF0-3722-2B594C75DB18}"/>
                </a:ext>
              </a:extLst>
            </p:cNvPr>
            <p:cNvSpPr/>
            <p:nvPr/>
          </p:nvSpPr>
          <p:spPr>
            <a:xfrm>
              <a:off x="96447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1" name="Isosceles Triangle 10">
              <a:extLst>
                <a:ext uri="{FF2B5EF4-FFF2-40B4-BE49-F238E27FC236}">
                  <a16:creationId xmlns:a16="http://schemas.microsoft.com/office/drawing/2014/main" id="{580B27D4-D29F-59AA-9E29-F9677FC07199}"/>
                </a:ext>
              </a:extLst>
            </p:cNvPr>
            <p:cNvSpPr/>
            <p:nvPr/>
          </p:nvSpPr>
          <p:spPr>
            <a:xfrm rot="5400000">
              <a:off x="202745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2" name="Isosceles Triangle 11">
              <a:extLst>
                <a:ext uri="{FF2B5EF4-FFF2-40B4-BE49-F238E27FC236}">
                  <a16:creationId xmlns:a16="http://schemas.microsoft.com/office/drawing/2014/main" id="{846F9F9E-C604-8EF4-6CF1-0B6D6A3AAA32}"/>
                </a:ext>
              </a:extLst>
            </p:cNvPr>
            <p:cNvSpPr/>
            <p:nvPr/>
          </p:nvSpPr>
          <p:spPr>
            <a:xfrm rot="5400000">
              <a:off x="3549400"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3" name="Arrow: Pentagon 12">
              <a:extLst>
                <a:ext uri="{FF2B5EF4-FFF2-40B4-BE49-F238E27FC236}">
                  <a16:creationId xmlns:a16="http://schemas.microsoft.com/office/drawing/2014/main" id="{B8B2B216-BACC-7186-C1D6-3426FA2FB4E9}"/>
                </a:ext>
              </a:extLst>
            </p:cNvPr>
            <p:cNvSpPr/>
            <p:nvPr/>
          </p:nvSpPr>
          <p:spPr>
            <a:xfrm>
              <a:off x="2580439"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APPLY</a:t>
              </a:r>
            </a:p>
          </p:txBody>
        </p:sp>
        <p:sp>
          <p:nvSpPr>
            <p:cNvPr id="14" name="Isosceles Triangle 13">
              <a:extLst>
                <a:ext uri="{FF2B5EF4-FFF2-40B4-BE49-F238E27FC236}">
                  <a16:creationId xmlns:a16="http://schemas.microsoft.com/office/drawing/2014/main" id="{9761D440-9103-5A0B-AF6A-AD129910AEF5}"/>
                </a:ext>
              </a:extLst>
            </p:cNvPr>
            <p:cNvSpPr/>
            <p:nvPr/>
          </p:nvSpPr>
          <p:spPr>
            <a:xfrm rot="5400000">
              <a:off x="349562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5" name="Isosceles Triangle 14">
              <a:extLst>
                <a:ext uri="{FF2B5EF4-FFF2-40B4-BE49-F238E27FC236}">
                  <a16:creationId xmlns:a16="http://schemas.microsoft.com/office/drawing/2014/main" id="{07D490BE-E3E1-B126-0D12-08104B72FECF}"/>
                </a:ext>
              </a:extLst>
            </p:cNvPr>
            <p:cNvSpPr/>
            <p:nvPr/>
          </p:nvSpPr>
          <p:spPr>
            <a:xfrm rot="5400000">
              <a:off x="5005546"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6" name="Arrow: Pentagon 15">
              <a:extLst>
                <a:ext uri="{FF2B5EF4-FFF2-40B4-BE49-F238E27FC236}">
                  <a16:creationId xmlns:a16="http://schemas.microsoft.com/office/drawing/2014/main" id="{B0823A77-0E18-A29D-6731-71F0E548CE75}"/>
                </a:ext>
              </a:extLst>
            </p:cNvPr>
            <p:cNvSpPr/>
            <p:nvPr/>
          </p:nvSpPr>
          <p:spPr>
            <a:xfrm>
              <a:off x="4036700"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REVIEW &amp; STREAM</a:t>
              </a:r>
            </a:p>
          </p:txBody>
        </p:sp>
        <p:sp>
          <p:nvSpPr>
            <p:cNvPr id="17" name="Isosceles Triangle 16">
              <a:extLst>
                <a:ext uri="{FF2B5EF4-FFF2-40B4-BE49-F238E27FC236}">
                  <a16:creationId xmlns:a16="http://schemas.microsoft.com/office/drawing/2014/main" id="{013BCB0B-6BA0-772B-D8B6-D007316B9913}"/>
                </a:ext>
              </a:extLst>
            </p:cNvPr>
            <p:cNvSpPr/>
            <p:nvPr/>
          </p:nvSpPr>
          <p:spPr>
            <a:xfrm rot="5400000">
              <a:off x="4951635"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 name="Isosceles Triangle 17">
              <a:extLst>
                <a:ext uri="{FF2B5EF4-FFF2-40B4-BE49-F238E27FC236}">
                  <a16:creationId xmlns:a16="http://schemas.microsoft.com/office/drawing/2014/main" id="{27906AF3-C382-3B6C-664E-91D03E8AB1A5}"/>
                </a:ext>
              </a:extLst>
            </p:cNvPr>
            <p:cNvSpPr/>
            <p:nvPr/>
          </p:nvSpPr>
          <p:spPr>
            <a:xfrm rot="5400000">
              <a:off x="6470522"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9" name="Arrow: Pentagon 18">
              <a:extLst>
                <a:ext uri="{FF2B5EF4-FFF2-40B4-BE49-F238E27FC236}">
                  <a16:creationId xmlns:a16="http://schemas.microsoft.com/office/drawing/2014/main" id="{3EDC5456-BABC-C58A-63D4-7599FB6F9733}"/>
                </a:ext>
              </a:extLst>
            </p:cNvPr>
            <p:cNvSpPr/>
            <p:nvPr/>
          </p:nvSpPr>
          <p:spPr>
            <a:xfrm>
              <a:off x="5503066"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ASSESS</a:t>
              </a:r>
            </a:p>
          </p:txBody>
        </p:sp>
        <p:sp>
          <p:nvSpPr>
            <p:cNvPr id="20" name="Isosceles Triangle 19">
              <a:extLst>
                <a:ext uri="{FF2B5EF4-FFF2-40B4-BE49-F238E27FC236}">
                  <a16:creationId xmlns:a16="http://schemas.microsoft.com/office/drawing/2014/main" id="{B84276FD-8122-8F21-1B0C-E7DC2D5A4F49}"/>
                </a:ext>
              </a:extLst>
            </p:cNvPr>
            <p:cNvSpPr/>
            <p:nvPr/>
          </p:nvSpPr>
          <p:spPr>
            <a:xfrm rot="5400000">
              <a:off x="6423247"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1" name="Isosceles Triangle 20">
              <a:extLst>
                <a:ext uri="{FF2B5EF4-FFF2-40B4-BE49-F238E27FC236}">
                  <a16:creationId xmlns:a16="http://schemas.microsoft.com/office/drawing/2014/main" id="{77AD14E5-C231-B456-5DA7-4595DB24D8C0}"/>
                </a:ext>
              </a:extLst>
            </p:cNvPr>
            <p:cNvSpPr/>
            <p:nvPr/>
          </p:nvSpPr>
          <p:spPr>
            <a:xfrm rot="5400000">
              <a:off x="7932681"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2" name="Arrow: Pentagon 21">
              <a:extLst>
                <a:ext uri="{FF2B5EF4-FFF2-40B4-BE49-F238E27FC236}">
                  <a16:creationId xmlns:a16="http://schemas.microsoft.com/office/drawing/2014/main" id="{420E6482-B704-AEFC-2AC8-F56223041B52}"/>
                </a:ext>
              </a:extLst>
            </p:cNvPr>
            <p:cNvSpPr/>
            <p:nvPr/>
          </p:nvSpPr>
          <p:spPr>
            <a:xfrm>
              <a:off x="6962055" y="-106658"/>
              <a:ext cx="1116000" cy="360000"/>
            </a:xfrm>
            <a:prstGeom prst="homePlate">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bg1"/>
                  </a:solidFill>
                  <a:latin typeface="+mj-lt"/>
                </a:rPr>
                <a:t>DECIDE</a:t>
              </a:r>
            </a:p>
          </p:txBody>
        </p:sp>
        <p:sp>
          <p:nvSpPr>
            <p:cNvPr id="23" name="Isosceles Triangle 22">
              <a:extLst>
                <a:ext uri="{FF2B5EF4-FFF2-40B4-BE49-F238E27FC236}">
                  <a16:creationId xmlns:a16="http://schemas.microsoft.com/office/drawing/2014/main" id="{0EDEFCDE-8766-4BC3-C5D8-5DE0D7B0366A}"/>
                </a:ext>
              </a:extLst>
            </p:cNvPr>
            <p:cNvSpPr/>
            <p:nvPr/>
          </p:nvSpPr>
          <p:spPr>
            <a:xfrm rot="5400000">
              <a:off x="7882384"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24" name="Group 23">
              <a:extLst>
                <a:ext uri="{FF2B5EF4-FFF2-40B4-BE49-F238E27FC236}">
                  <a16:creationId xmlns:a16="http://schemas.microsoft.com/office/drawing/2014/main" id="{549F9C1C-B6F8-03AE-B914-ECF0DD69A5A4}"/>
                </a:ext>
              </a:extLst>
            </p:cNvPr>
            <p:cNvGrpSpPr/>
            <p:nvPr/>
          </p:nvGrpSpPr>
          <p:grpSpPr>
            <a:xfrm>
              <a:off x="2390627" y="-114258"/>
              <a:ext cx="390829" cy="390829"/>
              <a:chOff x="722538" y="2874633"/>
              <a:chExt cx="360000" cy="360000"/>
            </a:xfrm>
          </p:grpSpPr>
          <p:sp>
            <p:nvSpPr>
              <p:cNvPr id="63" name="Oval 62">
                <a:extLst>
                  <a:ext uri="{FF2B5EF4-FFF2-40B4-BE49-F238E27FC236}">
                    <a16:creationId xmlns:a16="http://schemas.microsoft.com/office/drawing/2014/main" id="{CFB85C55-27B5-8FDF-2AC1-698878917027}"/>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4" name="Oval 63">
                <a:extLst>
                  <a:ext uri="{FF2B5EF4-FFF2-40B4-BE49-F238E27FC236}">
                    <a16:creationId xmlns:a16="http://schemas.microsoft.com/office/drawing/2014/main" id="{35B0F858-A94B-519A-D230-E252E0CF86DC}"/>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sp>
          <p:nvSpPr>
            <p:cNvPr id="25" name="Oval 24">
              <a:extLst>
                <a:ext uri="{FF2B5EF4-FFF2-40B4-BE49-F238E27FC236}">
                  <a16:creationId xmlns:a16="http://schemas.microsoft.com/office/drawing/2014/main" id="{E3A98D80-B222-A510-0C29-F817E5906461}"/>
                </a:ext>
              </a:extLst>
            </p:cNvPr>
            <p:cNvSpPr/>
            <p:nvPr/>
          </p:nvSpPr>
          <p:spPr>
            <a:xfrm>
              <a:off x="3837562"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6" name="Oval 25">
              <a:extLst>
                <a:ext uri="{FF2B5EF4-FFF2-40B4-BE49-F238E27FC236}">
                  <a16:creationId xmlns:a16="http://schemas.microsoft.com/office/drawing/2014/main" id="{C2B7863E-22C6-914B-41E3-DF7DA91811CC}"/>
                </a:ext>
              </a:extLst>
            </p:cNvPr>
            <p:cNvSpPr/>
            <p:nvPr/>
          </p:nvSpPr>
          <p:spPr>
            <a:xfrm>
              <a:off x="387664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7" name="Oval 26">
              <a:extLst>
                <a:ext uri="{FF2B5EF4-FFF2-40B4-BE49-F238E27FC236}">
                  <a16:creationId xmlns:a16="http://schemas.microsoft.com/office/drawing/2014/main" id="{AFD03A90-34D7-4DC0-6166-C0D549D887D6}"/>
                </a:ext>
              </a:extLst>
            </p:cNvPr>
            <p:cNvSpPr/>
            <p:nvPr/>
          </p:nvSpPr>
          <p:spPr>
            <a:xfrm>
              <a:off x="5303928"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8" name="Oval 27">
              <a:extLst>
                <a:ext uri="{FF2B5EF4-FFF2-40B4-BE49-F238E27FC236}">
                  <a16:creationId xmlns:a16="http://schemas.microsoft.com/office/drawing/2014/main" id="{C2BB5331-D1ED-C263-F072-17365146ED66}"/>
                </a:ext>
              </a:extLst>
            </p:cNvPr>
            <p:cNvSpPr/>
            <p:nvPr/>
          </p:nvSpPr>
          <p:spPr>
            <a:xfrm>
              <a:off x="5343011"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29" name="Group 28">
              <a:extLst>
                <a:ext uri="{FF2B5EF4-FFF2-40B4-BE49-F238E27FC236}">
                  <a16:creationId xmlns:a16="http://schemas.microsoft.com/office/drawing/2014/main" id="{E0225F88-98E8-1F34-B5BB-BADD3F8A7D20}"/>
                </a:ext>
              </a:extLst>
            </p:cNvPr>
            <p:cNvGrpSpPr/>
            <p:nvPr/>
          </p:nvGrpSpPr>
          <p:grpSpPr>
            <a:xfrm>
              <a:off x="6761224" y="-114258"/>
              <a:ext cx="390829" cy="390829"/>
              <a:chOff x="722538" y="2874633"/>
              <a:chExt cx="360000" cy="360000"/>
            </a:xfrm>
          </p:grpSpPr>
          <p:sp>
            <p:nvSpPr>
              <p:cNvPr id="61" name="Oval 60">
                <a:extLst>
                  <a:ext uri="{FF2B5EF4-FFF2-40B4-BE49-F238E27FC236}">
                    <a16:creationId xmlns:a16="http://schemas.microsoft.com/office/drawing/2014/main" id="{9A7372FC-3121-729C-7B03-59CE21433321}"/>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2" name="Oval 61">
                <a:extLst>
                  <a:ext uri="{FF2B5EF4-FFF2-40B4-BE49-F238E27FC236}">
                    <a16:creationId xmlns:a16="http://schemas.microsoft.com/office/drawing/2014/main" id="{906591DB-31DC-D992-EDFD-F73FFFE518DE}"/>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30" name="Group 29">
              <a:extLst>
                <a:ext uri="{FF2B5EF4-FFF2-40B4-BE49-F238E27FC236}">
                  <a16:creationId xmlns:a16="http://schemas.microsoft.com/office/drawing/2014/main" id="{20BEA039-282C-F6D4-D497-EB3C8C4B0722}"/>
                </a:ext>
              </a:extLst>
            </p:cNvPr>
            <p:cNvGrpSpPr/>
            <p:nvPr/>
          </p:nvGrpSpPr>
          <p:grpSpPr>
            <a:xfrm>
              <a:off x="8222725" y="-114258"/>
              <a:ext cx="390829" cy="390829"/>
              <a:chOff x="722538" y="2874633"/>
              <a:chExt cx="360000" cy="360000"/>
            </a:xfrm>
          </p:grpSpPr>
          <p:sp>
            <p:nvSpPr>
              <p:cNvPr id="59" name="Oval 58">
                <a:extLst>
                  <a:ext uri="{FF2B5EF4-FFF2-40B4-BE49-F238E27FC236}">
                    <a16:creationId xmlns:a16="http://schemas.microsoft.com/office/drawing/2014/main" id="{98E04EB0-464A-E385-4C50-C8B5589C21C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0" name="Oval 59">
                <a:extLst>
                  <a:ext uri="{FF2B5EF4-FFF2-40B4-BE49-F238E27FC236}">
                    <a16:creationId xmlns:a16="http://schemas.microsoft.com/office/drawing/2014/main" id="{44C45959-A500-6711-0927-F2ED3A68B56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31" name="Group 5">
              <a:extLst>
                <a:ext uri="{FF2B5EF4-FFF2-40B4-BE49-F238E27FC236}">
                  <a16:creationId xmlns:a16="http://schemas.microsoft.com/office/drawing/2014/main" id="{6510A127-33DD-2AF8-ED4A-75B8E6D181E6}"/>
                </a:ext>
              </a:extLst>
            </p:cNvPr>
            <p:cNvGrpSpPr>
              <a:grpSpLocks noChangeAspect="1"/>
            </p:cNvGrpSpPr>
            <p:nvPr/>
          </p:nvGrpSpPr>
          <p:grpSpPr bwMode="auto">
            <a:xfrm>
              <a:off x="1012667" y="-30941"/>
              <a:ext cx="217278" cy="216000"/>
              <a:chOff x="3163" y="2182"/>
              <a:chExt cx="340" cy="338"/>
            </a:xfrm>
            <a:solidFill>
              <a:schemeClr val="tx2"/>
            </a:solidFill>
          </p:grpSpPr>
          <p:sp>
            <p:nvSpPr>
              <p:cNvPr id="56" name="Freeform 6">
                <a:extLst>
                  <a:ext uri="{FF2B5EF4-FFF2-40B4-BE49-F238E27FC236}">
                    <a16:creationId xmlns:a16="http://schemas.microsoft.com/office/drawing/2014/main" id="{DC001EDA-F266-5BBE-18FA-05E05A4EED6B}"/>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7" name="Freeform 7">
                <a:extLst>
                  <a:ext uri="{FF2B5EF4-FFF2-40B4-BE49-F238E27FC236}">
                    <a16:creationId xmlns:a16="http://schemas.microsoft.com/office/drawing/2014/main" id="{46B3EF2F-8A44-278C-9247-2CABC2F68393}"/>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8" name="Freeform 8">
                <a:extLst>
                  <a:ext uri="{FF2B5EF4-FFF2-40B4-BE49-F238E27FC236}">
                    <a16:creationId xmlns:a16="http://schemas.microsoft.com/office/drawing/2014/main" id="{1C74DA85-5956-ADD4-C3D0-B184CD5045AE}"/>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2" name="Group 31">
              <a:extLst>
                <a:ext uri="{FF2B5EF4-FFF2-40B4-BE49-F238E27FC236}">
                  <a16:creationId xmlns:a16="http://schemas.microsoft.com/office/drawing/2014/main" id="{361A719B-46E6-E5D2-CF4D-D88327E8B6AB}"/>
                </a:ext>
              </a:extLst>
            </p:cNvPr>
            <p:cNvGrpSpPr/>
            <p:nvPr/>
          </p:nvGrpSpPr>
          <p:grpSpPr>
            <a:xfrm>
              <a:off x="2487841" y="-10106"/>
              <a:ext cx="190293" cy="179349"/>
              <a:chOff x="2297686" y="3724331"/>
              <a:chExt cx="190293" cy="179349"/>
            </a:xfrm>
            <a:solidFill>
              <a:schemeClr val="tx2"/>
            </a:solidFill>
          </p:grpSpPr>
          <p:sp>
            <p:nvSpPr>
              <p:cNvPr id="49" name="Freeform 6">
                <a:extLst>
                  <a:ext uri="{FF2B5EF4-FFF2-40B4-BE49-F238E27FC236}">
                    <a16:creationId xmlns:a16="http://schemas.microsoft.com/office/drawing/2014/main" id="{6B25EE06-501B-17D6-5215-C8231FCB8855}"/>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0" name="Freeform 7">
                <a:extLst>
                  <a:ext uri="{FF2B5EF4-FFF2-40B4-BE49-F238E27FC236}">
                    <a16:creationId xmlns:a16="http://schemas.microsoft.com/office/drawing/2014/main" id="{170C5AEC-30EA-B02F-85FB-C331379704A1}"/>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1" name="Freeform 8">
                <a:extLst>
                  <a:ext uri="{FF2B5EF4-FFF2-40B4-BE49-F238E27FC236}">
                    <a16:creationId xmlns:a16="http://schemas.microsoft.com/office/drawing/2014/main" id="{EF36F276-4476-E841-F553-B6A083990549}"/>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2" name="Freeform 9">
                <a:extLst>
                  <a:ext uri="{FF2B5EF4-FFF2-40B4-BE49-F238E27FC236}">
                    <a16:creationId xmlns:a16="http://schemas.microsoft.com/office/drawing/2014/main" id="{12DFE824-6CB7-A148-1508-953E297ED09E}"/>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3" name="Freeform 10">
                <a:extLst>
                  <a:ext uri="{FF2B5EF4-FFF2-40B4-BE49-F238E27FC236}">
                    <a16:creationId xmlns:a16="http://schemas.microsoft.com/office/drawing/2014/main" id="{58B66EFD-6297-AC8F-C163-F264557AE68A}"/>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4" name="Freeform 11">
                <a:extLst>
                  <a:ext uri="{FF2B5EF4-FFF2-40B4-BE49-F238E27FC236}">
                    <a16:creationId xmlns:a16="http://schemas.microsoft.com/office/drawing/2014/main" id="{DC703819-447C-D66A-203E-271C27EDEAB5}"/>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5" name="Freeform 12">
                <a:extLst>
                  <a:ext uri="{FF2B5EF4-FFF2-40B4-BE49-F238E27FC236}">
                    <a16:creationId xmlns:a16="http://schemas.microsoft.com/office/drawing/2014/main" id="{4F969DF0-B589-531F-606E-94E7E55112DA}"/>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3" name="Group 32">
              <a:extLst>
                <a:ext uri="{FF2B5EF4-FFF2-40B4-BE49-F238E27FC236}">
                  <a16:creationId xmlns:a16="http://schemas.microsoft.com/office/drawing/2014/main" id="{050DD159-98E5-3269-9911-FADC49C100F0}"/>
                </a:ext>
              </a:extLst>
            </p:cNvPr>
            <p:cNvGrpSpPr>
              <a:grpSpLocks noChangeAspect="1"/>
            </p:cNvGrpSpPr>
            <p:nvPr/>
          </p:nvGrpSpPr>
          <p:grpSpPr>
            <a:xfrm>
              <a:off x="3924973" y="-38452"/>
              <a:ext cx="210796" cy="210796"/>
              <a:chOff x="6107113" y="1108074"/>
              <a:chExt cx="542925" cy="542924"/>
            </a:xfrm>
            <a:solidFill>
              <a:schemeClr val="tx2"/>
            </a:solidFill>
          </p:grpSpPr>
          <p:sp>
            <p:nvSpPr>
              <p:cNvPr id="47" name="Freeform 129">
                <a:extLst>
                  <a:ext uri="{FF2B5EF4-FFF2-40B4-BE49-F238E27FC236}">
                    <a16:creationId xmlns:a16="http://schemas.microsoft.com/office/drawing/2014/main" id="{26AC5EB0-DCA5-778E-992E-8CBF35125F10}"/>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8" name="Freeform 130">
                <a:extLst>
                  <a:ext uri="{FF2B5EF4-FFF2-40B4-BE49-F238E27FC236}">
                    <a16:creationId xmlns:a16="http://schemas.microsoft.com/office/drawing/2014/main" id="{8FD41F6A-FEA7-236E-2DC0-D7BB27D3531A}"/>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4" name="Group 33">
              <a:extLst>
                <a:ext uri="{FF2B5EF4-FFF2-40B4-BE49-F238E27FC236}">
                  <a16:creationId xmlns:a16="http://schemas.microsoft.com/office/drawing/2014/main" id="{9EA9D7F7-2D4B-78B8-BDA0-C0AA8F352C91}"/>
                </a:ext>
              </a:extLst>
            </p:cNvPr>
            <p:cNvGrpSpPr>
              <a:grpSpLocks noChangeAspect="1"/>
            </p:cNvGrpSpPr>
            <p:nvPr/>
          </p:nvGrpSpPr>
          <p:grpSpPr>
            <a:xfrm>
              <a:off x="5422213" y="-25541"/>
              <a:ext cx="162076" cy="200385"/>
              <a:chOff x="5126038" y="3305175"/>
              <a:chExt cx="436562" cy="539750"/>
            </a:xfrm>
            <a:solidFill>
              <a:schemeClr val="tx2"/>
            </a:solidFill>
          </p:grpSpPr>
          <p:sp>
            <p:nvSpPr>
              <p:cNvPr id="40" name="Freeform 34">
                <a:extLst>
                  <a:ext uri="{FF2B5EF4-FFF2-40B4-BE49-F238E27FC236}">
                    <a16:creationId xmlns:a16="http://schemas.microsoft.com/office/drawing/2014/main" id="{6F204F34-4193-0C4B-9ABE-A60C13D92CCB}"/>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1" name="Freeform 35">
                <a:extLst>
                  <a:ext uri="{FF2B5EF4-FFF2-40B4-BE49-F238E27FC236}">
                    <a16:creationId xmlns:a16="http://schemas.microsoft.com/office/drawing/2014/main" id="{936D1549-38E6-570F-AC68-AAD69129E746}"/>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2" name="Freeform 36">
                <a:extLst>
                  <a:ext uri="{FF2B5EF4-FFF2-40B4-BE49-F238E27FC236}">
                    <a16:creationId xmlns:a16="http://schemas.microsoft.com/office/drawing/2014/main" id="{D96B6423-E000-53F4-1904-60BBEB3D4433}"/>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3" name="Freeform 37">
                <a:extLst>
                  <a:ext uri="{FF2B5EF4-FFF2-40B4-BE49-F238E27FC236}">
                    <a16:creationId xmlns:a16="http://schemas.microsoft.com/office/drawing/2014/main" id="{57F28490-2A3C-B80B-28F9-D709AF81CD10}"/>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4" name="Freeform 38">
                <a:extLst>
                  <a:ext uri="{FF2B5EF4-FFF2-40B4-BE49-F238E27FC236}">
                    <a16:creationId xmlns:a16="http://schemas.microsoft.com/office/drawing/2014/main" id="{F55DC4A1-1BB5-7C67-5C45-F95A2AAB0346}"/>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5" name="Freeform 39">
                <a:extLst>
                  <a:ext uri="{FF2B5EF4-FFF2-40B4-BE49-F238E27FC236}">
                    <a16:creationId xmlns:a16="http://schemas.microsoft.com/office/drawing/2014/main" id="{31F52795-A7D5-5668-1191-8A1B3BDFC4DE}"/>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6" name="Freeform 40">
                <a:extLst>
                  <a:ext uri="{FF2B5EF4-FFF2-40B4-BE49-F238E27FC236}">
                    <a16:creationId xmlns:a16="http://schemas.microsoft.com/office/drawing/2014/main" id="{C546FD63-B85B-5C4B-9935-7E12773A2D06}"/>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sp>
          <p:nvSpPr>
            <p:cNvPr id="35" name="Freeform 23">
              <a:extLst>
                <a:ext uri="{FF2B5EF4-FFF2-40B4-BE49-F238E27FC236}">
                  <a16:creationId xmlns:a16="http://schemas.microsoft.com/office/drawing/2014/main" id="{F7E95E50-4A59-DFAB-4407-D2BC7044CA49}"/>
                </a:ext>
              </a:extLst>
            </p:cNvPr>
            <p:cNvSpPr>
              <a:spLocks noChangeAspect="1" noEditPoints="1"/>
            </p:cNvSpPr>
            <p:nvPr/>
          </p:nvSpPr>
          <p:spPr bwMode="auto">
            <a:xfrm>
              <a:off x="6894303" y="17892"/>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700"/>
            </a:p>
          </p:txBody>
        </p:sp>
        <p:sp>
          <p:nvSpPr>
            <p:cNvPr id="36" name="Oval 35">
              <a:extLst>
                <a:ext uri="{FF2B5EF4-FFF2-40B4-BE49-F238E27FC236}">
                  <a16:creationId xmlns:a16="http://schemas.microsoft.com/office/drawing/2014/main" id="{DD66CB2C-752D-8D0C-176D-129646B49FBF}"/>
                </a:ext>
              </a:extLst>
            </p:cNvPr>
            <p:cNvSpPr/>
            <p:nvPr/>
          </p:nvSpPr>
          <p:spPr>
            <a:xfrm>
              <a:off x="6844406" y="-31077"/>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37" name="Group 36">
              <a:extLst>
                <a:ext uri="{FF2B5EF4-FFF2-40B4-BE49-F238E27FC236}">
                  <a16:creationId xmlns:a16="http://schemas.microsoft.com/office/drawing/2014/main" id="{0E2D1A06-6A70-0ECF-D604-70815777195C}"/>
                </a:ext>
              </a:extLst>
            </p:cNvPr>
            <p:cNvGrpSpPr>
              <a:grpSpLocks noChangeAspect="1"/>
            </p:cNvGrpSpPr>
            <p:nvPr/>
          </p:nvGrpSpPr>
          <p:grpSpPr>
            <a:xfrm>
              <a:off x="8315918" y="-5729"/>
              <a:ext cx="204441" cy="158141"/>
              <a:chOff x="8389938" y="1176338"/>
              <a:chExt cx="539751" cy="417513"/>
            </a:xfrm>
            <a:solidFill>
              <a:schemeClr val="tx2"/>
            </a:solidFill>
          </p:grpSpPr>
          <p:sp>
            <p:nvSpPr>
              <p:cNvPr id="38" name="Freeform 23">
                <a:extLst>
                  <a:ext uri="{FF2B5EF4-FFF2-40B4-BE49-F238E27FC236}">
                    <a16:creationId xmlns:a16="http://schemas.microsoft.com/office/drawing/2014/main" id="{E7C30F3C-9E94-0DCC-8DEA-0A6B8E25AA85}"/>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39" name="Freeform 24">
                <a:extLst>
                  <a:ext uri="{FF2B5EF4-FFF2-40B4-BE49-F238E27FC236}">
                    <a16:creationId xmlns:a16="http://schemas.microsoft.com/office/drawing/2014/main" id="{9D86AE0F-B69E-DD9E-8AF4-9CF8E590417F}"/>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cxnSp>
        <p:nvCxnSpPr>
          <p:cNvPr id="70" name="Straight Connector 69">
            <a:extLst>
              <a:ext uri="{FF2B5EF4-FFF2-40B4-BE49-F238E27FC236}">
                <a16:creationId xmlns:a16="http://schemas.microsoft.com/office/drawing/2014/main" id="{43EEA7E7-31A5-7804-DCB8-5F6627B68858}"/>
              </a:ext>
            </a:extLst>
          </p:cNvPr>
          <p:cNvCxnSpPr>
            <a:cxnSpLocks/>
          </p:cNvCxnSpPr>
          <p:nvPr/>
        </p:nvCxnSpPr>
        <p:spPr>
          <a:xfrm>
            <a:off x="0" y="4517300"/>
            <a:ext cx="1435420" cy="0"/>
          </a:xfrm>
          <a:prstGeom prst="line">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71" name="object 83">
            <a:extLst>
              <a:ext uri="{FF2B5EF4-FFF2-40B4-BE49-F238E27FC236}">
                <a16:creationId xmlns:a16="http://schemas.microsoft.com/office/drawing/2014/main" id="{DC091382-850D-5F14-8C0F-AA06275CFD17}"/>
              </a:ext>
            </a:extLst>
          </p:cNvPr>
          <p:cNvSpPr txBox="1"/>
          <p:nvPr/>
        </p:nvSpPr>
        <p:spPr>
          <a:xfrm>
            <a:off x="1418998" y="4366242"/>
            <a:ext cx="1027762"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Recommendation</a:t>
            </a:r>
          </a:p>
        </p:txBody>
      </p:sp>
      <p:sp>
        <p:nvSpPr>
          <p:cNvPr id="72" name="object 161">
            <a:extLst>
              <a:ext uri="{FF2B5EF4-FFF2-40B4-BE49-F238E27FC236}">
                <a16:creationId xmlns:a16="http://schemas.microsoft.com/office/drawing/2014/main" id="{731CEABC-870A-7302-93F7-C091DBAF893E}"/>
              </a:ext>
            </a:extLst>
          </p:cNvPr>
          <p:cNvSpPr txBox="1"/>
          <p:nvPr/>
        </p:nvSpPr>
        <p:spPr>
          <a:xfrm>
            <a:off x="1418998" y="4208864"/>
            <a:ext cx="1027762"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73" name="object 41">
            <a:extLst>
              <a:ext uri="{FF2B5EF4-FFF2-40B4-BE49-F238E27FC236}">
                <a16:creationId xmlns:a16="http://schemas.microsoft.com/office/drawing/2014/main" id="{2A5BF07E-DCA5-04C6-6284-072347213900}"/>
              </a:ext>
            </a:extLst>
          </p:cNvPr>
          <p:cNvSpPr txBox="1"/>
          <p:nvPr/>
        </p:nvSpPr>
        <p:spPr>
          <a:xfrm>
            <a:off x="1903423" y="1986023"/>
            <a:ext cx="1750315" cy="925464"/>
          </a:xfrm>
          <a:prstGeom prst="rect">
            <a:avLst/>
          </a:prstGeom>
          <a:solidFill>
            <a:schemeClr val="bg2"/>
          </a:solidFill>
        </p:spPr>
        <p:txBody>
          <a:bodyPr vert="horz" wrap="square" lIns="36000" tIns="36000" rIns="36000" bIns="36000" rtlCol="0" anchor="t">
            <a:noAutofit/>
          </a:bodyPr>
          <a:lstStyle/>
          <a:p>
            <a:pPr marL="12700" algn="ctr"/>
            <a:r>
              <a:rPr lang="en-AU" sz="900">
                <a:solidFill>
                  <a:srgbClr val="1A1A1A"/>
                </a:solidFill>
                <a:cs typeface="Open Sans"/>
              </a:rPr>
              <a:t>Issue to delegate to sign off</a:t>
            </a:r>
            <a:endParaRPr lang="en-AU" sz="900">
              <a:cs typeface="Open Sans"/>
            </a:endParaRPr>
          </a:p>
        </p:txBody>
      </p:sp>
      <p:sp>
        <p:nvSpPr>
          <p:cNvPr id="76" name="Isosceles Triangle 75">
            <a:extLst>
              <a:ext uri="{FF2B5EF4-FFF2-40B4-BE49-F238E27FC236}">
                <a16:creationId xmlns:a16="http://schemas.microsoft.com/office/drawing/2014/main" id="{0B6FCD94-1FA9-4F1C-0877-511627CCCE7A}"/>
              </a:ext>
            </a:extLst>
          </p:cNvPr>
          <p:cNvSpPr/>
          <p:nvPr/>
        </p:nvSpPr>
        <p:spPr>
          <a:xfrm rot="5400000">
            <a:off x="2737311" y="1426216"/>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a:solidFill>
                <a:schemeClr val="bg2"/>
              </a:solidFill>
            </a:endParaRPr>
          </a:p>
        </p:txBody>
      </p:sp>
      <p:sp>
        <p:nvSpPr>
          <p:cNvPr id="77" name="Arrow: Pentagon 76">
            <a:extLst>
              <a:ext uri="{FF2B5EF4-FFF2-40B4-BE49-F238E27FC236}">
                <a16:creationId xmlns:a16="http://schemas.microsoft.com/office/drawing/2014/main" id="{C507A24A-214D-1B77-E87F-78338CBDAABF}"/>
              </a:ext>
            </a:extLst>
          </p:cNvPr>
          <p:cNvSpPr/>
          <p:nvPr/>
        </p:nvSpPr>
        <p:spPr>
          <a:xfrm>
            <a:off x="1167955" y="1289525"/>
            <a:ext cx="1750316"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DECIDE</a:t>
            </a:r>
          </a:p>
        </p:txBody>
      </p:sp>
      <p:sp>
        <p:nvSpPr>
          <p:cNvPr id="78" name="Oval 77">
            <a:extLst>
              <a:ext uri="{FF2B5EF4-FFF2-40B4-BE49-F238E27FC236}">
                <a16:creationId xmlns:a16="http://schemas.microsoft.com/office/drawing/2014/main" id="{2CCBB119-A2D4-97AE-DD4D-856FE1B0CFD5}"/>
              </a:ext>
            </a:extLst>
          </p:cNvPr>
          <p:cNvSpPr/>
          <p:nvPr/>
        </p:nvSpPr>
        <p:spPr>
          <a:xfrm>
            <a:off x="935498" y="1280444"/>
            <a:ext cx="466980" cy="466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79" name="Oval 78">
            <a:extLst>
              <a:ext uri="{FF2B5EF4-FFF2-40B4-BE49-F238E27FC236}">
                <a16:creationId xmlns:a16="http://schemas.microsoft.com/office/drawing/2014/main" id="{EB8AA3F8-5BAA-E470-D940-471E8E7BA53D}"/>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0" name="Isosceles Triangle 79">
            <a:extLst>
              <a:ext uri="{FF2B5EF4-FFF2-40B4-BE49-F238E27FC236}">
                <a16:creationId xmlns:a16="http://schemas.microsoft.com/office/drawing/2014/main" id="{3C9C9D52-7E62-FEAC-6757-2850C0D1E908}"/>
              </a:ext>
            </a:extLst>
          </p:cNvPr>
          <p:cNvSpPr/>
          <p:nvPr/>
        </p:nvSpPr>
        <p:spPr>
          <a:xfrm rot="5400000">
            <a:off x="2672201" y="1448966"/>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1" name="object 83">
            <a:extLst>
              <a:ext uri="{FF2B5EF4-FFF2-40B4-BE49-F238E27FC236}">
                <a16:creationId xmlns:a16="http://schemas.microsoft.com/office/drawing/2014/main" id="{6AF7987C-293C-FDC9-82D3-7AA61BC4CD4D}"/>
              </a:ext>
            </a:extLst>
          </p:cNvPr>
          <p:cNvSpPr txBox="1"/>
          <p:nvPr/>
        </p:nvSpPr>
        <p:spPr>
          <a:xfrm>
            <a:off x="2259290" y="2383895"/>
            <a:ext cx="1027762"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Delegate Signoff</a:t>
            </a:r>
          </a:p>
        </p:txBody>
      </p:sp>
      <p:sp>
        <p:nvSpPr>
          <p:cNvPr id="82" name="object 161">
            <a:extLst>
              <a:ext uri="{FF2B5EF4-FFF2-40B4-BE49-F238E27FC236}">
                <a16:creationId xmlns:a16="http://schemas.microsoft.com/office/drawing/2014/main" id="{D0518766-E276-31CF-4B2F-DBBC4055B5EA}"/>
              </a:ext>
            </a:extLst>
          </p:cNvPr>
          <p:cNvSpPr txBox="1"/>
          <p:nvPr/>
        </p:nvSpPr>
        <p:spPr>
          <a:xfrm>
            <a:off x="2259290" y="2226517"/>
            <a:ext cx="1027762"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87" name="object 41">
            <a:extLst>
              <a:ext uri="{FF2B5EF4-FFF2-40B4-BE49-F238E27FC236}">
                <a16:creationId xmlns:a16="http://schemas.microsoft.com/office/drawing/2014/main" id="{B7ADFF93-70AB-DFDA-4E12-7A4955772CA9}"/>
              </a:ext>
            </a:extLst>
          </p:cNvPr>
          <p:cNvSpPr txBox="1"/>
          <p:nvPr/>
        </p:nvSpPr>
        <p:spPr>
          <a:xfrm>
            <a:off x="7125278" y="3228231"/>
            <a:ext cx="1279896" cy="2415938"/>
          </a:xfrm>
          <a:prstGeom prst="rect">
            <a:avLst/>
          </a:prstGeom>
          <a:solidFill>
            <a:schemeClr val="bg2"/>
          </a:solidFill>
        </p:spPr>
        <p:txBody>
          <a:bodyPr vert="horz" wrap="square" lIns="36000" tIns="36000" rIns="36000" bIns="36000" rtlCol="0" anchor="t">
            <a:noAutofit/>
          </a:bodyPr>
          <a:lstStyle/>
          <a:p>
            <a:pPr marL="12700" algn="ctr"/>
            <a:endParaRPr sz="1050">
              <a:latin typeface="+mj-lt"/>
              <a:cs typeface="Open Sans"/>
            </a:endParaRPr>
          </a:p>
        </p:txBody>
      </p:sp>
      <p:sp>
        <p:nvSpPr>
          <p:cNvPr id="88" name="object 83">
            <a:extLst>
              <a:ext uri="{FF2B5EF4-FFF2-40B4-BE49-F238E27FC236}">
                <a16:creationId xmlns:a16="http://schemas.microsoft.com/office/drawing/2014/main" id="{B1DAF56B-E429-9F83-6C5F-5D45AEFD8F70}"/>
              </a:ext>
            </a:extLst>
          </p:cNvPr>
          <p:cNvSpPr txBox="1"/>
          <p:nvPr/>
        </p:nvSpPr>
        <p:spPr>
          <a:xfrm>
            <a:off x="5073660" y="2985146"/>
            <a:ext cx="1055538"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Approve</a:t>
            </a:r>
          </a:p>
        </p:txBody>
      </p:sp>
      <p:sp>
        <p:nvSpPr>
          <p:cNvPr id="91" name="object 83">
            <a:extLst>
              <a:ext uri="{FF2B5EF4-FFF2-40B4-BE49-F238E27FC236}">
                <a16:creationId xmlns:a16="http://schemas.microsoft.com/office/drawing/2014/main" id="{906254A2-FEA2-85AC-4D19-12BBD6CE42C9}"/>
              </a:ext>
            </a:extLst>
          </p:cNvPr>
          <p:cNvSpPr txBox="1"/>
          <p:nvPr/>
        </p:nvSpPr>
        <p:spPr>
          <a:xfrm>
            <a:off x="3183558" y="4366242"/>
            <a:ext cx="959794"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Decision</a:t>
            </a:r>
          </a:p>
        </p:txBody>
      </p:sp>
      <p:sp>
        <p:nvSpPr>
          <p:cNvPr id="92" name="object 161">
            <a:extLst>
              <a:ext uri="{FF2B5EF4-FFF2-40B4-BE49-F238E27FC236}">
                <a16:creationId xmlns:a16="http://schemas.microsoft.com/office/drawing/2014/main" id="{C7C578FA-CF0C-C170-BBBF-6705CEC66B24}"/>
              </a:ext>
            </a:extLst>
          </p:cNvPr>
          <p:cNvSpPr txBox="1"/>
          <p:nvPr/>
        </p:nvSpPr>
        <p:spPr>
          <a:xfrm>
            <a:off x="3183558" y="4208864"/>
            <a:ext cx="959794"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93" name="object 83">
            <a:extLst>
              <a:ext uri="{FF2B5EF4-FFF2-40B4-BE49-F238E27FC236}">
                <a16:creationId xmlns:a16="http://schemas.microsoft.com/office/drawing/2014/main" id="{E98D3493-89E8-0964-0674-E13E792C712E}"/>
              </a:ext>
            </a:extLst>
          </p:cNvPr>
          <p:cNvSpPr txBox="1"/>
          <p:nvPr/>
        </p:nvSpPr>
        <p:spPr>
          <a:xfrm>
            <a:off x="2275712" y="5550801"/>
            <a:ext cx="1027762"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Recommendation of conditions</a:t>
            </a:r>
          </a:p>
        </p:txBody>
      </p:sp>
      <p:sp>
        <p:nvSpPr>
          <p:cNvPr id="94" name="object 161">
            <a:extLst>
              <a:ext uri="{FF2B5EF4-FFF2-40B4-BE49-F238E27FC236}">
                <a16:creationId xmlns:a16="http://schemas.microsoft.com/office/drawing/2014/main" id="{6184EDCB-0026-2B3C-36D3-C4B7C9196981}"/>
              </a:ext>
            </a:extLst>
          </p:cNvPr>
          <p:cNvSpPr txBox="1"/>
          <p:nvPr/>
        </p:nvSpPr>
        <p:spPr>
          <a:xfrm>
            <a:off x="2275712" y="5371491"/>
            <a:ext cx="1027762"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cxnSp>
        <p:nvCxnSpPr>
          <p:cNvPr id="95" name="Connector: Elbow 94">
            <a:extLst>
              <a:ext uri="{FF2B5EF4-FFF2-40B4-BE49-F238E27FC236}">
                <a16:creationId xmlns:a16="http://schemas.microsoft.com/office/drawing/2014/main" id="{BBEFCA74-D9DA-610F-C69D-23E8F6C6E5AE}"/>
              </a:ext>
            </a:extLst>
          </p:cNvPr>
          <p:cNvCxnSpPr>
            <a:cxnSpLocks/>
            <a:endCxn id="81" idx="1"/>
          </p:cNvCxnSpPr>
          <p:nvPr/>
        </p:nvCxnSpPr>
        <p:spPr>
          <a:xfrm rot="5400000" flipH="1" flipV="1">
            <a:off x="1313337" y="3262912"/>
            <a:ext cx="1604758" cy="287148"/>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6" name="Connector: Elbow 95">
            <a:extLst>
              <a:ext uri="{FF2B5EF4-FFF2-40B4-BE49-F238E27FC236}">
                <a16:creationId xmlns:a16="http://schemas.microsoft.com/office/drawing/2014/main" id="{E86659BD-2FC3-345F-F7F1-78B0DEBEAC95}"/>
              </a:ext>
            </a:extLst>
          </p:cNvPr>
          <p:cNvCxnSpPr>
            <a:cxnSpLocks/>
            <a:stCxn id="81" idx="3"/>
          </p:cNvCxnSpPr>
          <p:nvPr/>
        </p:nvCxnSpPr>
        <p:spPr>
          <a:xfrm>
            <a:off x="3287052" y="2604107"/>
            <a:ext cx="294545" cy="1604757"/>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7" name="Connector: Elbow 96">
            <a:extLst>
              <a:ext uri="{FF2B5EF4-FFF2-40B4-BE49-F238E27FC236}">
                <a16:creationId xmlns:a16="http://schemas.microsoft.com/office/drawing/2014/main" id="{8EAA8AB2-90E9-5804-14DD-60B5EAE9BBFA}"/>
              </a:ext>
            </a:extLst>
          </p:cNvPr>
          <p:cNvCxnSpPr>
            <a:cxnSpLocks/>
            <a:endCxn id="93" idx="1"/>
          </p:cNvCxnSpPr>
          <p:nvPr/>
        </p:nvCxnSpPr>
        <p:spPr>
          <a:xfrm rot="16200000" flipH="1">
            <a:off x="1649964" y="5145265"/>
            <a:ext cx="964348" cy="287148"/>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8" name="Connector: Elbow 97">
            <a:extLst>
              <a:ext uri="{FF2B5EF4-FFF2-40B4-BE49-F238E27FC236}">
                <a16:creationId xmlns:a16="http://schemas.microsoft.com/office/drawing/2014/main" id="{60029BFA-B71C-A296-0D5C-880A3DE5B16F}"/>
              </a:ext>
            </a:extLst>
          </p:cNvPr>
          <p:cNvCxnSpPr>
            <a:cxnSpLocks/>
            <a:stCxn id="93" idx="3"/>
          </p:cNvCxnSpPr>
          <p:nvPr/>
        </p:nvCxnSpPr>
        <p:spPr>
          <a:xfrm flipV="1">
            <a:off x="3303474" y="4806666"/>
            <a:ext cx="294545" cy="964347"/>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9" name="object 83">
            <a:extLst>
              <a:ext uri="{FF2B5EF4-FFF2-40B4-BE49-F238E27FC236}">
                <a16:creationId xmlns:a16="http://schemas.microsoft.com/office/drawing/2014/main" id="{3022269F-5599-50E8-9FA5-673A72FBC261}"/>
              </a:ext>
            </a:extLst>
          </p:cNvPr>
          <p:cNvSpPr txBox="1"/>
          <p:nvPr/>
        </p:nvSpPr>
        <p:spPr>
          <a:xfrm>
            <a:off x="7125514" y="5793394"/>
            <a:ext cx="1273435"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Use internal data systems</a:t>
            </a:r>
          </a:p>
        </p:txBody>
      </p:sp>
      <p:sp>
        <p:nvSpPr>
          <p:cNvPr id="100" name="object 83">
            <a:extLst>
              <a:ext uri="{FF2B5EF4-FFF2-40B4-BE49-F238E27FC236}">
                <a16:creationId xmlns:a16="http://schemas.microsoft.com/office/drawing/2014/main" id="{C41DE1F2-D364-0E53-A5E7-9C5FB7CC33F1}"/>
              </a:ext>
            </a:extLst>
          </p:cNvPr>
          <p:cNvSpPr txBox="1"/>
          <p:nvPr/>
        </p:nvSpPr>
        <p:spPr>
          <a:xfrm>
            <a:off x="5073660" y="3746179"/>
            <a:ext cx="1055538"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Approve with conditions</a:t>
            </a:r>
          </a:p>
        </p:txBody>
      </p:sp>
      <p:sp>
        <p:nvSpPr>
          <p:cNvPr id="102" name="object 161">
            <a:extLst>
              <a:ext uri="{FF2B5EF4-FFF2-40B4-BE49-F238E27FC236}">
                <a16:creationId xmlns:a16="http://schemas.microsoft.com/office/drawing/2014/main" id="{E6ED2B64-20C1-D293-FBDE-31EB9331AE8E}"/>
              </a:ext>
            </a:extLst>
          </p:cNvPr>
          <p:cNvSpPr txBox="1"/>
          <p:nvPr/>
        </p:nvSpPr>
        <p:spPr>
          <a:xfrm>
            <a:off x="7205870" y="3735799"/>
            <a:ext cx="1103194"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03" name="object 83">
            <a:extLst>
              <a:ext uri="{FF2B5EF4-FFF2-40B4-BE49-F238E27FC236}">
                <a16:creationId xmlns:a16="http://schemas.microsoft.com/office/drawing/2014/main" id="{66AD132C-7F65-D2E5-CA47-A8685BFA2B84}"/>
              </a:ext>
            </a:extLst>
          </p:cNvPr>
          <p:cNvSpPr txBox="1"/>
          <p:nvPr/>
        </p:nvSpPr>
        <p:spPr>
          <a:xfrm>
            <a:off x="5073660" y="4517300"/>
            <a:ext cx="1055538"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Reject</a:t>
            </a:r>
          </a:p>
        </p:txBody>
      </p:sp>
      <p:sp>
        <p:nvSpPr>
          <p:cNvPr id="104" name="object 83">
            <a:extLst>
              <a:ext uri="{FF2B5EF4-FFF2-40B4-BE49-F238E27FC236}">
                <a16:creationId xmlns:a16="http://schemas.microsoft.com/office/drawing/2014/main" id="{16AE9ACA-C4C1-6B33-2110-E8F19F7276D4}"/>
              </a:ext>
            </a:extLst>
          </p:cNvPr>
          <p:cNvSpPr txBox="1"/>
          <p:nvPr/>
        </p:nvSpPr>
        <p:spPr>
          <a:xfrm>
            <a:off x="7205870" y="3908666"/>
            <a:ext cx="1103194" cy="1206436"/>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Record decision</a:t>
            </a:r>
          </a:p>
        </p:txBody>
      </p:sp>
      <p:sp>
        <p:nvSpPr>
          <p:cNvPr id="106" name="object 83">
            <a:extLst>
              <a:ext uri="{FF2B5EF4-FFF2-40B4-BE49-F238E27FC236}">
                <a16:creationId xmlns:a16="http://schemas.microsoft.com/office/drawing/2014/main" id="{758C2F6B-CF4A-9AAF-A6D4-14B57B58F79C}"/>
              </a:ext>
            </a:extLst>
          </p:cNvPr>
          <p:cNvSpPr txBox="1"/>
          <p:nvPr/>
        </p:nvSpPr>
        <p:spPr>
          <a:xfrm>
            <a:off x="5073660" y="5269574"/>
            <a:ext cx="1055538" cy="59780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Approval in Principle</a:t>
            </a:r>
          </a:p>
        </p:txBody>
      </p:sp>
      <p:cxnSp>
        <p:nvCxnSpPr>
          <p:cNvPr id="109" name="Connector: Elbow 108">
            <a:extLst>
              <a:ext uri="{FF2B5EF4-FFF2-40B4-BE49-F238E27FC236}">
                <a16:creationId xmlns:a16="http://schemas.microsoft.com/office/drawing/2014/main" id="{B5A47097-6832-B824-487B-BB2E3B63D10E}"/>
              </a:ext>
            </a:extLst>
          </p:cNvPr>
          <p:cNvCxnSpPr>
            <a:cxnSpLocks/>
            <a:stCxn id="91" idx="3"/>
            <a:endCxn id="88" idx="1"/>
          </p:cNvCxnSpPr>
          <p:nvPr/>
        </p:nvCxnSpPr>
        <p:spPr>
          <a:xfrm flipV="1">
            <a:off x="4143352" y="3284047"/>
            <a:ext cx="930308" cy="1302407"/>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0" name="Connector: Elbow 109">
            <a:extLst>
              <a:ext uri="{FF2B5EF4-FFF2-40B4-BE49-F238E27FC236}">
                <a16:creationId xmlns:a16="http://schemas.microsoft.com/office/drawing/2014/main" id="{2E19677D-A101-EA76-9E42-F6767CC1C007}"/>
              </a:ext>
            </a:extLst>
          </p:cNvPr>
          <p:cNvCxnSpPr>
            <a:cxnSpLocks/>
            <a:stCxn id="91" idx="3"/>
            <a:endCxn id="106" idx="1"/>
          </p:cNvCxnSpPr>
          <p:nvPr/>
        </p:nvCxnSpPr>
        <p:spPr>
          <a:xfrm>
            <a:off x="4143352" y="4586454"/>
            <a:ext cx="930308" cy="982021"/>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1" name="Connector: Elbow 110">
            <a:extLst>
              <a:ext uri="{FF2B5EF4-FFF2-40B4-BE49-F238E27FC236}">
                <a16:creationId xmlns:a16="http://schemas.microsoft.com/office/drawing/2014/main" id="{EC565E45-1758-0B9D-9A06-FC44D44FBEE6}"/>
              </a:ext>
            </a:extLst>
          </p:cNvPr>
          <p:cNvCxnSpPr>
            <a:cxnSpLocks/>
            <a:stCxn id="91" idx="3"/>
            <a:endCxn id="103" idx="1"/>
          </p:cNvCxnSpPr>
          <p:nvPr/>
        </p:nvCxnSpPr>
        <p:spPr>
          <a:xfrm>
            <a:off x="4143352" y="4586454"/>
            <a:ext cx="930308" cy="229747"/>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2" name="Connector: Elbow 111">
            <a:extLst>
              <a:ext uri="{FF2B5EF4-FFF2-40B4-BE49-F238E27FC236}">
                <a16:creationId xmlns:a16="http://schemas.microsoft.com/office/drawing/2014/main" id="{F33CC039-CD8A-B723-35C5-9BC0F2FD33BE}"/>
              </a:ext>
            </a:extLst>
          </p:cNvPr>
          <p:cNvCxnSpPr>
            <a:cxnSpLocks/>
            <a:stCxn id="91" idx="3"/>
            <a:endCxn id="100" idx="1"/>
          </p:cNvCxnSpPr>
          <p:nvPr/>
        </p:nvCxnSpPr>
        <p:spPr>
          <a:xfrm flipV="1">
            <a:off x="4143352" y="4045080"/>
            <a:ext cx="930308" cy="541374"/>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190" name="Group 189">
            <a:extLst>
              <a:ext uri="{FF2B5EF4-FFF2-40B4-BE49-F238E27FC236}">
                <a16:creationId xmlns:a16="http://schemas.microsoft.com/office/drawing/2014/main" id="{CF58C85A-44A4-45EA-5385-77D86B6D7F54}"/>
              </a:ext>
            </a:extLst>
          </p:cNvPr>
          <p:cNvGrpSpPr/>
          <p:nvPr/>
        </p:nvGrpSpPr>
        <p:grpSpPr>
          <a:xfrm>
            <a:off x="6129198" y="3284047"/>
            <a:ext cx="996079" cy="2269514"/>
            <a:chOff x="5726579" y="3284047"/>
            <a:chExt cx="644188" cy="2269514"/>
          </a:xfrm>
        </p:grpSpPr>
        <p:cxnSp>
          <p:nvCxnSpPr>
            <p:cNvPr id="113" name="Straight Arrow Connector 112">
              <a:extLst>
                <a:ext uri="{FF2B5EF4-FFF2-40B4-BE49-F238E27FC236}">
                  <a16:creationId xmlns:a16="http://schemas.microsoft.com/office/drawing/2014/main" id="{FBD312F7-69CD-056B-B209-AA7EF945ADB2}"/>
                </a:ext>
              </a:extLst>
            </p:cNvPr>
            <p:cNvCxnSpPr>
              <a:cxnSpLocks/>
            </p:cNvCxnSpPr>
            <p:nvPr/>
          </p:nvCxnSpPr>
          <p:spPr>
            <a:xfrm>
              <a:off x="5726579" y="3284047"/>
              <a:ext cx="644188"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4" name="Straight Arrow Connector 113">
              <a:extLst>
                <a:ext uri="{FF2B5EF4-FFF2-40B4-BE49-F238E27FC236}">
                  <a16:creationId xmlns:a16="http://schemas.microsoft.com/office/drawing/2014/main" id="{0DD62505-B5C9-B847-E6DB-AE153C84A860}"/>
                </a:ext>
              </a:extLst>
            </p:cNvPr>
            <p:cNvCxnSpPr>
              <a:cxnSpLocks/>
            </p:cNvCxnSpPr>
            <p:nvPr/>
          </p:nvCxnSpPr>
          <p:spPr>
            <a:xfrm>
              <a:off x="5726579" y="4045080"/>
              <a:ext cx="644188"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5" name="Straight Arrow Connector 114">
              <a:extLst>
                <a:ext uri="{FF2B5EF4-FFF2-40B4-BE49-F238E27FC236}">
                  <a16:creationId xmlns:a16="http://schemas.microsoft.com/office/drawing/2014/main" id="{DE8EF675-21A1-38E8-6EB9-98B20F39B06B}"/>
                </a:ext>
              </a:extLst>
            </p:cNvPr>
            <p:cNvCxnSpPr>
              <a:cxnSpLocks/>
            </p:cNvCxnSpPr>
            <p:nvPr/>
          </p:nvCxnSpPr>
          <p:spPr>
            <a:xfrm>
              <a:off x="5726579" y="4816201"/>
              <a:ext cx="644188"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16" name="Straight Arrow Connector 115">
              <a:extLst>
                <a:ext uri="{FF2B5EF4-FFF2-40B4-BE49-F238E27FC236}">
                  <a16:creationId xmlns:a16="http://schemas.microsoft.com/office/drawing/2014/main" id="{5A6E8BFB-9987-92BA-FEA3-56B5CC4EBD38}"/>
                </a:ext>
              </a:extLst>
            </p:cNvPr>
            <p:cNvCxnSpPr>
              <a:cxnSpLocks/>
            </p:cNvCxnSpPr>
            <p:nvPr/>
          </p:nvCxnSpPr>
          <p:spPr>
            <a:xfrm>
              <a:off x="5726579" y="5553561"/>
              <a:ext cx="644188"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cxnSp>
        <p:nvCxnSpPr>
          <p:cNvPr id="131" name="Straight Arrow Connector 130">
            <a:extLst>
              <a:ext uri="{FF2B5EF4-FFF2-40B4-BE49-F238E27FC236}">
                <a16:creationId xmlns:a16="http://schemas.microsoft.com/office/drawing/2014/main" id="{B4B6AB02-A9F0-8F21-CCC4-7D5AF04DB25C}"/>
              </a:ext>
            </a:extLst>
          </p:cNvPr>
          <p:cNvCxnSpPr>
            <a:cxnSpLocks/>
            <a:stCxn id="87" idx="2"/>
            <a:endCxn id="99" idx="0"/>
          </p:cNvCxnSpPr>
          <p:nvPr/>
        </p:nvCxnSpPr>
        <p:spPr>
          <a:xfrm flipH="1">
            <a:off x="7762232" y="5644169"/>
            <a:ext cx="0" cy="149225"/>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135" name="Group 134">
            <a:extLst>
              <a:ext uri="{FF2B5EF4-FFF2-40B4-BE49-F238E27FC236}">
                <a16:creationId xmlns:a16="http://schemas.microsoft.com/office/drawing/2014/main" id="{0D7E846C-300F-9BB2-0BA9-0E1598645282}"/>
              </a:ext>
            </a:extLst>
          </p:cNvPr>
          <p:cNvGrpSpPr/>
          <p:nvPr/>
        </p:nvGrpSpPr>
        <p:grpSpPr>
          <a:xfrm>
            <a:off x="8398949" y="3299712"/>
            <a:ext cx="886771" cy="2256993"/>
            <a:chOff x="5707890" y="3236341"/>
            <a:chExt cx="324000" cy="2256993"/>
          </a:xfrm>
        </p:grpSpPr>
        <p:cxnSp>
          <p:nvCxnSpPr>
            <p:cNvPr id="136" name="Straight Arrow Connector 135">
              <a:extLst>
                <a:ext uri="{FF2B5EF4-FFF2-40B4-BE49-F238E27FC236}">
                  <a16:creationId xmlns:a16="http://schemas.microsoft.com/office/drawing/2014/main" id="{CC27F2CA-1726-EAF0-0CDC-658204026BEA}"/>
                </a:ext>
              </a:extLst>
            </p:cNvPr>
            <p:cNvCxnSpPr>
              <a:cxnSpLocks/>
            </p:cNvCxnSpPr>
            <p:nvPr/>
          </p:nvCxnSpPr>
          <p:spPr>
            <a:xfrm>
              <a:off x="5707890" y="3236341"/>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9539FE40-B503-BAE3-672C-B087831F9763}"/>
                </a:ext>
              </a:extLst>
            </p:cNvPr>
            <p:cNvCxnSpPr>
              <a:cxnSpLocks/>
            </p:cNvCxnSpPr>
            <p:nvPr/>
          </p:nvCxnSpPr>
          <p:spPr>
            <a:xfrm>
              <a:off x="5707890" y="5493334"/>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EEFE35A1-D00C-5E85-60FD-D7080043119F}"/>
                </a:ext>
              </a:extLst>
            </p:cNvPr>
            <p:cNvCxnSpPr>
              <a:cxnSpLocks/>
            </p:cNvCxnSpPr>
            <p:nvPr/>
          </p:nvCxnSpPr>
          <p:spPr>
            <a:xfrm>
              <a:off x="5707890" y="4772179"/>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9" name="Straight Arrow Connector 138">
              <a:extLst>
                <a:ext uri="{FF2B5EF4-FFF2-40B4-BE49-F238E27FC236}">
                  <a16:creationId xmlns:a16="http://schemas.microsoft.com/office/drawing/2014/main" id="{F77C4D4E-07EF-C310-3665-952CDFC350FB}"/>
                </a:ext>
              </a:extLst>
            </p:cNvPr>
            <p:cNvCxnSpPr>
              <a:cxnSpLocks/>
            </p:cNvCxnSpPr>
            <p:nvPr/>
          </p:nvCxnSpPr>
          <p:spPr>
            <a:xfrm>
              <a:off x="5707890" y="3981472"/>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269775" cy="597842"/>
          </a:xfrm>
        </p:spPr>
        <p:txBody>
          <a:bodyPr vert="horz"/>
          <a:lstStyle/>
          <a:p>
            <a:r>
              <a:rPr lang="en-AU"/>
              <a:t>Better Practice Permission Journey |</a:t>
            </a:r>
            <a:r>
              <a:rPr lang="en-AU" b="1"/>
              <a:t> Decide </a:t>
            </a:r>
          </a:p>
        </p:txBody>
      </p:sp>
      <p:grpSp>
        <p:nvGrpSpPr>
          <p:cNvPr id="165" name="Group 164">
            <a:extLst>
              <a:ext uri="{FF2B5EF4-FFF2-40B4-BE49-F238E27FC236}">
                <a16:creationId xmlns:a16="http://schemas.microsoft.com/office/drawing/2014/main" id="{0DFFEA4E-899D-C186-1DC0-563CD0D4F76A}"/>
              </a:ext>
            </a:extLst>
          </p:cNvPr>
          <p:cNvGrpSpPr/>
          <p:nvPr/>
        </p:nvGrpSpPr>
        <p:grpSpPr>
          <a:xfrm>
            <a:off x="1057482" y="1400529"/>
            <a:ext cx="216000" cy="216000"/>
            <a:chOff x="153036" y="3254736"/>
            <a:chExt cx="216000" cy="216000"/>
          </a:xfrm>
        </p:grpSpPr>
        <p:sp>
          <p:nvSpPr>
            <p:cNvPr id="163" name="Freeform 23">
              <a:extLst>
                <a:ext uri="{FF2B5EF4-FFF2-40B4-BE49-F238E27FC236}">
                  <a16:creationId xmlns:a16="http://schemas.microsoft.com/office/drawing/2014/main" id="{8F9B30E2-A276-AC7D-F032-D512845E296C}"/>
                </a:ext>
              </a:extLst>
            </p:cNvPr>
            <p:cNvSpPr>
              <a:spLocks noChangeAspect="1" noEditPoints="1"/>
            </p:cNvSpPr>
            <p:nvPr/>
          </p:nvSpPr>
          <p:spPr bwMode="auto">
            <a:xfrm>
              <a:off x="202933" y="3302088"/>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rgbClr val="00264D"/>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a:ln>
                  <a:noFill/>
                </a:ln>
                <a:solidFill>
                  <a:prstClr val="black"/>
                </a:solidFill>
                <a:effectLst/>
                <a:uLnTx/>
                <a:uFillTx/>
                <a:latin typeface="Segoe UI"/>
              </a:endParaRPr>
            </a:p>
          </p:txBody>
        </p:sp>
        <p:sp>
          <p:nvSpPr>
            <p:cNvPr id="164" name="Oval 163">
              <a:extLst>
                <a:ext uri="{FF2B5EF4-FFF2-40B4-BE49-F238E27FC236}">
                  <a16:creationId xmlns:a16="http://schemas.microsoft.com/office/drawing/2014/main" id="{BBC493CF-7B14-9C46-1518-D72CE0AF475B}"/>
                </a:ext>
              </a:extLst>
            </p:cNvPr>
            <p:cNvSpPr>
              <a:spLocks/>
            </p:cNvSpPr>
            <p:nvPr/>
          </p:nvSpPr>
          <p:spPr>
            <a:xfrm>
              <a:off x="153036" y="3254736"/>
              <a:ext cx="216000" cy="216000"/>
            </a:xfrm>
            <a:prstGeom prst="ellipse">
              <a:avLst/>
            </a:prstGeom>
            <a:noFill/>
            <a:ln w="9525" cap="flat" cmpd="sng" algn="ctr">
              <a:solidFill>
                <a:srgbClr val="00264D"/>
              </a:solid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AU" sz="1200" b="0" i="0" u="none" strike="noStrike" kern="0" cap="none" spc="0" normalizeH="0" baseline="0" noProof="0" err="1">
                <a:ln>
                  <a:noFill/>
                </a:ln>
                <a:solidFill>
                  <a:srgbClr val="00264D"/>
                </a:solidFill>
                <a:effectLst/>
                <a:uLnTx/>
                <a:uFillTx/>
                <a:latin typeface="Segoe UI"/>
                <a:ea typeface="+mn-ea"/>
                <a:cs typeface="+mn-cs"/>
              </a:endParaRPr>
            </a:p>
          </p:txBody>
        </p:sp>
      </p:grpSp>
      <p:sp>
        <p:nvSpPr>
          <p:cNvPr id="107" name="Half Frame 106">
            <a:extLst>
              <a:ext uri="{FF2B5EF4-FFF2-40B4-BE49-F238E27FC236}">
                <a16:creationId xmlns:a16="http://schemas.microsoft.com/office/drawing/2014/main" id="{7A8DB04A-49F4-2340-6F13-C9F579A8D10D}"/>
              </a:ext>
            </a:extLst>
          </p:cNvPr>
          <p:cNvSpPr/>
          <p:nvPr/>
        </p:nvSpPr>
        <p:spPr>
          <a:xfrm>
            <a:off x="4551269" y="1963027"/>
            <a:ext cx="340757" cy="346259"/>
          </a:xfrm>
          <a:prstGeom prst="halfFrame">
            <a:avLst>
              <a:gd name="adj1" fmla="val 23809"/>
              <a:gd name="adj2" fmla="val 2380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105" name="object 112">
            <a:extLst>
              <a:ext uri="{FF2B5EF4-FFF2-40B4-BE49-F238E27FC236}">
                <a16:creationId xmlns:a16="http://schemas.microsoft.com/office/drawing/2014/main" id="{77017457-7DD1-F943-4A41-60519153BDA3}"/>
              </a:ext>
            </a:extLst>
          </p:cNvPr>
          <p:cNvSpPr txBox="1"/>
          <p:nvPr/>
        </p:nvSpPr>
        <p:spPr>
          <a:xfrm>
            <a:off x="4609359" y="2016774"/>
            <a:ext cx="4758382" cy="897643"/>
          </a:xfrm>
          <a:prstGeom prst="rect">
            <a:avLst/>
          </a:prstGeom>
          <a:solidFill>
            <a:schemeClr val="bg1"/>
          </a:solidFill>
          <a:ln w="15875">
            <a:solidFill>
              <a:schemeClr val="accent2"/>
            </a:solidFill>
          </a:ln>
        </p:spPr>
        <p:txBody>
          <a:bodyPr vert="horz" wrap="square" lIns="36000" tIns="36000" rIns="36000" bIns="36000" rtlCol="0" anchor="ctr">
            <a:noAutofit/>
          </a:bodyPr>
          <a:lstStyle/>
          <a:p>
            <a:r>
              <a:rPr lang="en-AU" sz="900" b="1">
                <a:latin typeface="+mj-lt"/>
                <a:cs typeface="Times New Roman"/>
              </a:rPr>
              <a:t>DECIDE</a:t>
            </a:r>
            <a:r>
              <a:rPr lang="en-AU" sz="900">
                <a:latin typeface="+mj-lt"/>
                <a:cs typeface="Times New Roman"/>
              </a:rPr>
              <a:t>: Better practice decisions provide a fair and justifiable outcome in streamlined and transparent way. Simple decisions may be automated or made by the assessing officer. More complex decisions may require delegation. Decisions are fair, justified and recorded, accounting for conditions or limitations imposed, and documentation and explaining the basis for decisions - especially where these are not favourable to the applicant. </a:t>
            </a:r>
          </a:p>
        </p:txBody>
      </p:sp>
      <p:grpSp>
        <p:nvGrpSpPr>
          <p:cNvPr id="127" name="Group 126">
            <a:extLst>
              <a:ext uri="{FF2B5EF4-FFF2-40B4-BE49-F238E27FC236}">
                <a16:creationId xmlns:a16="http://schemas.microsoft.com/office/drawing/2014/main" id="{83403C7C-F304-AF63-1F48-B614B242B92A}"/>
              </a:ext>
            </a:extLst>
          </p:cNvPr>
          <p:cNvGrpSpPr/>
          <p:nvPr/>
        </p:nvGrpSpPr>
        <p:grpSpPr>
          <a:xfrm>
            <a:off x="8716488" y="5668486"/>
            <a:ext cx="1193470" cy="1193469"/>
            <a:chOff x="10069009" y="2893384"/>
            <a:chExt cx="1704975" cy="1704975"/>
          </a:xfrm>
        </p:grpSpPr>
        <p:sp>
          <p:nvSpPr>
            <p:cNvPr id="128" name="Freeform: Shape 127">
              <a:extLst>
                <a:ext uri="{FF2B5EF4-FFF2-40B4-BE49-F238E27FC236}">
                  <a16:creationId xmlns:a16="http://schemas.microsoft.com/office/drawing/2014/main" id="{A9901B2D-4817-E82B-FF2E-4F3AA0B2416C}"/>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29" name="Freeform: Shape 128">
              <a:extLst>
                <a:ext uri="{FF2B5EF4-FFF2-40B4-BE49-F238E27FC236}">
                  <a16:creationId xmlns:a16="http://schemas.microsoft.com/office/drawing/2014/main" id="{20C9478B-FE70-81AD-64E3-8F8190C98BF1}"/>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30" name="Freeform: Shape 129">
              <a:extLst>
                <a:ext uri="{FF2B5EF4-FFF2-40B4-BE49-F238E27FC236}">
                  <a16:creationId xmlns:a16="http://schemas.microsoft.com/office/drawing/2014/main" id="{BE06226D-E943-547A-9621-077E626466B6}"/>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132" name="TextBox 131">
            <a:extLst>
              <a:ext uri="{FF2B5EF4-FFF2-40B4-BE49-F238E27FC236}">
                <a16:creationId xmlns:a16="http://schemas.microsoft.com/office/drawing/2014/main" id="{8331E347-9BD4-C82A-F645-F2F00EBA742F}"/>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7</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0" name="Rectangle 89">
            <a:extLst>
              <a:ext uri="{FF2B5EF4-FFF2-40B4-BE49-F238E27FC236}">
                <a16:creationId xmlns:a16="http://schemas.microsoft.com/office/drawing/2014/main" id="{E7026AF0-D41C-FA5B-C8C0-00C9CFBC5279}"/>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101" name="Rectangle 100">
            <a:extLst>
              <a:ext uri="{FF2B5EF4-FFF2-40B4-BE49-F238E27FC236}">
                <a16:creationId xmlns:a16="http://schemas.microsoft.com/office/drawing/2014/main" id="{49341988-F768-969A-488C-7BFFC660AE15}"/>
              </a:ext>
            </a:extLst>
          </p:cNvPr>
          <p:cNvSpPr/>
          <p:nvPr/>
        </p:nvSpPr>
        <p:spPr>
          <a:xfrm>
            <a:off x="546642" y="1941011"/>
            <a:ext cx="242421" cy="44501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sp>
        <p:nvSpPr>
          <p:cNvPr id="2" name="Rectangle 1">
            <a:extLst>
              <a:ext uri="{FF2B5EF4-FFF2-40B4-BE49-F238E27FC236}">
                <a16:creationId xmlns:a16="http://schemas.microsoft.com/office/drawing/2014/main" id="{8CC855F6-1CA9-64F4-4DE0-6F5DEF8A2945}"/>
              </a:ext>
            </a:extLst>
          </p:cNvPr>
          <p:cNvSpPr/>
          <p:nvPr/>
        </p:nvSpPr>
        <p:spPr>
          <a:xfrm>
            <a:off x="458470" y="6449749"/>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2607358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 name="Rectangle 80">
            <a:extLst>
              <a:ext uri="{FF2B5EF4-FFF2-40B4-BE49-F238E27FC236}">
                <a16:creationId xmlns:a16="http://schemas.microsoft.com/office/drawing/2014/main" id="{6D4C0065-21E0-B107-709C-F9AC973EA831}"/>
              </a:ext>
            </a:extLst>
          </p:cNvPr>
          <p:cNvSpPr/>
          <p:nvPr/>
        </p:nvSpPr>
        <p:spPr>
          <a:xfrm>
            <a:off x="807167" y="1139884"/>
            <a:ext cx="8672393" cy="769384"/>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sp>
        <p:nvSpPr>
          <p:cNvPr id="82" name="Rectangle 81">
            <a:extLst>
              <a:ext uri="{FF2B5EF4-FFF2-40B4-BE49-F238E27FC236}">
                <a16:creationId xmlns:a16="http://schemas.microsoft.com/office/drawing/2014/main" id="{A7EBDD8F-EAD1-0FA3-53AF-E3B2B61D4BD0}"/>
              </a:ext>
            </a:extLst>
          </p:cNvPr>
          <p:cNvSpPr/>
          <p:nvPr/>
        </p:nvSpPr>
        <p:spPr>
          <a:xfrm>
            <a:off x="807167" y="1941010"/>
            <a:ext cx="8672393" cy="4451352"/>
          </a:xfrm>
          <a:prstGeom prst="rect">
            <a:avLst/>
          </a:prstGeom>
          <a:solidFill>
            <a:schemeClr val="bg1">
              <a:lumMod val="95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 </a:t>
            </a:r>
          </a:p>
        </p:txBody>
      </p:sp>
      <p:graphicFrame>
        <p:nvGraphicFramePr>
          <p:cNvPr id="3" name="Object 2" hidden="1">
            <a:extLst>
              <a:ext uri="{FF2B5EF4-FFF2-40B4-BE49-F238E27FC236}">
                <a16:creationId xmlns:a16="http://schemas.microsoft.com/office/drawing/2014/main" id="{392EA10D-9F38-C6CE-7806-41A122A73F33}"/>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11" imgH="409" progId="TCLayout.ActiveDocument.1">
                  <p:embed/>
                </p:oleObj>
              </mc:Choice>
              <mc:Fallback>
                <p:oleObj name="think-cell Slide" r:id="rId3" imgW="411" imgH="409" progId="TCLayout.ActiveDocument.1">
                  <p:embed/>
                  <p:pic>
                    <p:nvPicPr>
                      <p:cNvPr id="3" name="Object 2" hidden="1">
                        <a:extLst>
                          <a:ext uri="{FF2B5EF4-FFF2-40B4-BE49-F238E27FC236}">
                            <a16:creationId xmlns:a16="http://schemas.microsoft.com/office/drawing/2014/main" id="{392EA10D-9F38-C6CE-7806-41A122A73F33}"/>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184" name="Isosceles Triangle 183">
            <a:extLst>
              <a:ext uri="{FF2B5EF4-FFF2-40B4-BE49-F238E27FC236}">
                <a16:creationId xmlns:a16="http://schemas.microsoft.com/office/drawing/2014/main" id="{8D25EA30-E223-256A-8C25-BE75E0101C6E}"/>
              </a:ext>
            </a:extLst>
          </p:cNvPr>
          <p:cNvSpPr/>
          <p:nvPr/>
        </p:nvSpPr>
        <p:spPr>
          <a:xfrm rot="5400000">
            <a:off x="5994197" y="1429917"/>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194" name="Rectangle 193">
            <a:extLst>
              <a:ext uri="{FF2B5EF4-FFF2-40B4-BE49-F238E27FC236}">
                <a16:creationId xmlns:a16="http://schemas.microsoft.com/office/drawing/2014/main" id="{9AD383E6-EDD9-945F-27D2-8C400050C3BE}"/>
              </a:ext>
            </a:extLst>
          </p:cNvPr>
          <p:cNvSpPr/>
          <p:nvPr/>
        </p:nvSpPr>
        <p:spPr>
          <a:xfrm>
            <a:off x="6216339" y="1308575"/>
            <a:ext cx="3128895" cy="430144"/>
          </a:xfrm>
          <a:prstGeom prst="rect">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cxnSp>
        <p:nvCxnSpPr>
          <p:cNvPr id="195" name="Straight Connector 194">
            <a:extLst>
              <a:ext uri="{FF2B5EF4-FFF2-40B4-BE49-F238E27FC236}">
                <a16:creationId xmlns:a16="http://schemas.microsoft.com/office/drawing/2014/main" id="{0D31B21D-1931-8041-C7B6-FFD2928A1427}"/>
              </a:ext>
            </a:extLst>
          </p:cNvPr>
          <p:cNvCxnSpPr>
            <a:cxnSpLocks/>
            <a:stCxn id="67" idx="3"/>
            <a:endCxn id="194" idx="3"/>
          </p:cNvCxnSpPr>
          <p:nvPr/>
        </p:nvCxnSpPr>
        <p:spPr>
          <a:xfrm>
            <a:off x="7139110" y="1523647"/>
            <a:ext cx="2206124" cy="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1A3D1B48-A23B-06EB-D6FB-833F7D5025B0}"/>
              </a:ext>
            </a:extLst>
          </p:cNvPr>
          <p:cNvGrpSpPr/>
          <p:nvPr/>
        </p:nvGrpSpPr>
        <p:grpSpPr>
          <a:xfrm>
            <a:off x="3713842" y="549571"/>
            <a:ext cx="5645516" cy="261833"/>
            <a:chOff x="925392" y="-114258"/>
            <a:chExt cx="8426850" cy="390829"/>
          </a:xfrm>
        </p:grpSpPr>
        <p:sp>
          <p:nvSpPr>
            <p:cNvPr id="6" name="Arrow: Pentagon 5">
              <a:extLst>
                <a:ext uri="{FF2B5EF4-FFF2-40B4-BE49-F238E27FC236}">
                  <a16:creationId xmlns:a16="http://schemas.microsoft.com/office/drawing/2014/main" id="{68E93F03-D1F4-36B8-5832-7B640AEFAC1E}"/>
                </a:ext>
              </a:extLst>
            </p:cNvPr>
            <p:cNvSpPr/>
            <p:nvPr/>
          </p:nvSpPr>
          <p:spPr>
            <a:xfrm>
              <a:off x="8418798" y="-106658"/>
              <a:ext cx="933444" cy="360000"/>
            </a:xfrm>
            <a:prstGeom prst="homePlate">
              <a:avLst>
                <a:gd name="adj" fmla="val 0"/>
              </a:avLst>
            </a:prstGeom>
            <a:solidFill>
              <a:schemeClr val="tx2"/>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bg1"/>
                  </a:solidFill>
                  <a:latin typeface="+mj-lt"/>
                </a:rPr>
                <a:t>NOTIFY </a:t>
              </a:r>
              <a:br>
                <a:rPr lang="en-AU" sz="700">
                  <a:solidFill>
                    <a:schemeClr val="bg1"/>
                  </a:solidFill>
                  <a:latin typeface="+mj-lt"/>
                </a:rPr>
              </a:br>
              <a:r>
                <a:rPr lang="en-AU" sz="700">
                  <a:solidFill>
                    <a:schemeClr val="bg1"/>
                  </a:solidFill>
                  <a:latin typeface="+mj-lt"/>
                </a:rPr>
                <a:t>&amp; ISSUE</a:t>
              </a:r>
            </a:p>
          </p:txBody>
        </p:sp>
        <p:sp>
          <p:nvSpPr>
            <p:cNvPr id="7" name="Isosceles Triangle 6">
              <a:extLst>
                <a:ext uri="{FF2B5EF4-FFF2-40B4-BE49-F238E27FC236}">
                  <a16:creationId xmlns:a16="http://schemas.microsoft.com/office/drawing/2014/main" id="{43218EFC-3DEF-E049-9BD6-BC2EF5239458}"/>
                </a:ext>
              </a:extLst>
            </p:cNvPr>
            <p:cNvSpPr/>
            <p:nvPr/>
          </p:nvSpPr>
          <p:spPr>
            <a:xfrm rot="5400000">
              <a:off x="2087899"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8" name="Arrow: Pentagon 7">
              <a:extLst>
                <a:ext uri="{FF2B5EF4-FFF2-40B4-BE49-F238E27FC236}">
                  <a16:creationId xmlns:a16="http://schemas.microsoft.com/office/drawing/2014/main" id="{D9C711BD-929B-B5E1-9EA5-497B8E71ED5F}"/>
                </a:ext>
              </a:extLst>
            </p:cNvPr>
            <p:cNvSpPr/>
            <p:nvPr/>
          </p:nvSpPr>
          <p:spPr>
            <a:xfrm>
              <a:off x="1119941"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INFORM</a:t>
              </a:r>
            </a:p>
          </p:txBody>
        </p:sp>
        <p:sp>
          <p:nvSpPr>
            <p:cNvPr id="9" name="Oval 8">
              <a:extLst>
                <a:ext uri="{FF2B5EF4-FFF2-40B4-BE49-F238E27FC236}">
                  <a16:creationId xmlns:a16="http://schemas.microsoft.com/office/drawing/2014/main" id="{5F3756C9-6BD2-2110-B0C1-9B928173AE40}"/>
                </a:ext>
              </a:extLst>
            </p:cNvPr>
            <p:cNvSpPr/>
            <p:nvPr/>
          </p:nvSpPr>
          <p:spPr>
            <a:xfrm>
              <a:off x="925392" y="-114258"/>
              <a:ext cx="390829" cy="39082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0" name="Oval 9">
              <a:extLst>
                <a:ext uri="{FF2B5EF4-FFF2-40B4-BE49-F238E27FC236}">
                  <a16:creationId xmlns:a16="http://schemas.microsoft.com/office/drawing/2014/main" id="{51D1EDA6-E7D5-2DF0-3722-2B594C75DB18}"/>
                </a:ext>
              </a:extLst>
            </p:cNvPr>
            <p:cNvSpPr/>
            <p:nvPr/>
          </p:nvSpPr>
          <p:spPr>
            <a:xfrm>
              <a:off x="96447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1" name="Isosceles Triangle 10">
              <a:extLst>
                <a:ext uri="{FF2B5EF4-FFF2-40B4-BE49-F238E27FC236}">
                  <a16:creationId xmlns:a16="http://schemas.microsoft.com/office/drawing/2014/main" id="{580B27D4-D29F-59AA-9E29-F9677FC07199}"/>
                </a:ext>
              </a:extLst>
            </p:cNvPr>
            <p:cNvSpPr/>
            <p:nvPr/>
          </p:nvSpPr>
          <p:spPr>
            <a:xfrm rot="5400000">
              <a:off x="202745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2" name="Isosceles Triangle 11">
              <a:extLst>
                <a:ext uri="{FF2B5EF4-FFF2-40B4-BE49-F238E27FC236}">
                  <a16:creationId xmlns:a16="http://schemas.microsoft.com/office/drawing/2014/main" id="{846F9F9E-C604-8EF4-6CF1-0B6D6A3AAA32}"/>
                </a:ext>
              </a:extLst>
            </p:cNvPr>
            <p:cNvSpPr/>
            <p:nvPr/>
          </p:nvSpPr>
          <p:spPr>
            <a:xfrm rot="5400000">
              <a:off x="3549400"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3" name="Arrow: Pentagon 12">
              <a:extLst>
                <a:ext uri="{FF2B5EF4-FFF2-40B4-BE49-F238E27FC236}">
                  <a16:creationId xmlns:a16="http://schemas.microsoft.com/office/drawing/2014/main" id="{B8B2B216-BACC-7186-C1D6-3426FA2FB4E9}"/>
                </a:ext>
              </a:extLst>
            </p:cNvPr>
            <p:cNvSpPr/>
            <p:nvPr/>
          </p:nvSpPr>
          <p:spPr>
            <a:xfrm>
              <a:off x="2580439"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APPLY</a:t>
              </a:r>
            </a:p>
          </p:txBody>
        </p:sp>
        <p:sp>
          <p:nvSpPr>
            <p:cNvPr id="14" name="Isosceles Triangle 13">
              <a:extLst>
                <a:ext uri="{FF2B5EF4-FFF2-40B4-BE49-F238E27FC236}">
                  <a16:creationId xmlns:a16="http://schemas.microsoft.com/office/drawing/2014/main" id="{9761D440-9103-5A0B-AF6A-AD129910AEF5}"/>
                </a:ext>
              </a:extLst>
            </p:cNvPr>
            <p:cNvSpPr/>
            <p:nvPr/>
          </p:nvSpPr>
          <p:spPr>
            <a:xfrm rot="5400000">
              <a:off x="3495629" y="24781"/>
              <a:ext cx="197037" cy="97887"/>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5" name="Isosceles Triangle 14">
              <a:extLst>
                <a:ext uri="{FF2B5EF4-FFF2-40B4-BE49-F238E27FC236}">
                  <a16:creationId xmlns:a16="http://schemas.microsoft.com/office/drawing/2014/main" id="{07D490BE-E3E1-B126-0D12-08104B72FECF}"/>
                </a:ext>
              </a:extLst>
            </p:cNvPr>
            <p:cNvSpPr/>
            <p:nvPr/>
          </p:nvSpPr>
          <p:spPr>
            <a:xfrm rot="5400000">
              <a:off x="5005546"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6" name="Arrow: Pentagon 15">
              <a:extLst>
                <a:ext uri="{FF2B5EF4-FFF2-40B4-BE49-F238E27FC236}">
                  <a16:creationId xmlns:a16="http://schemas.microsoft.com/office/drawing/2014/main" id="{B0823A77-0E18-A29D-6731-71F0E548CE75}"/>
                </a:ext>
              </a:extLst>
            </p:cNvPr>
            <p:cNvSpPr/>
            <p:nvPr/>
          </p:nvSpPr>
          <p:spPr>
            <a:xfrm>
              <a:off x="4036700"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pPr>
                <a:lnSpc>
                  <a:spcPct val="90000"/>
                </a:lnSpc>
              </a:pPr>
              <a:r>
                <a:rPr lang="en-AU" sz="700">
                  <a:solidFill>
                    <a:schemeClr val="tx2"/>
                  </a:solidFill>
                  <a:latin typeface="+mj-lt"/>
                </a:rPr>
                <a:t>REVIEW &amp; STREAM</a:t>
              </a:r>
            </a:p>
          </p:txBody>
        </p:sp>
        <p:sp>
          <p:nvSpPr>
            <p:cNvPr id="17" name="Isosceles Triangle 16">
              <a:extLst>
                <a:ext uri="{FF2B5EF4-FFF2-40B4-BE49-F238E27FC236}">
                  <a16:creationId xmlns:a16="http://schemas.microsoft.com/office/drawing/2014/main" id="{013BCB0B-6BA0-772B-D8B6-D007316B9913}"/>
                </a:ext>
              </a:extLst>
            </p:cNvPr>
            <p:cNvSpPr/>
            <p:nvPr/>
          </p:nvSpPr>
          <p:spPr>
            <a:xfrm rot="5400000">
              <a:off x="4951635"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8" name="Isosceles Triangle 17">
              <a:extLst>
                <a:ext uri="{FF2B5EF4-FFF2-40B4-BE49-F238E27FC236}">
                  <a16:creationId xmlns:a16="http://schemas.microsoft.com/office/drawing/2014/main" id="{27906AF3-C382-3B6C-664E-91D03E8AB1A5}"/>
                </a:ext>
              </a:extLst>
            </p:cNvPr>
            <p:cNvSpPr/>
            <p:nvPr/>
          </p:nvSpPr>
          <p:spPr>
            <a:xfrm rot="5400000">
              <a:off x="6470522"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19" name="Arrow: Pentagon 18">
              <a:extLst>
                <a:ext uri="{FF2B5EF4-FFF2-40B4-BE49-F238E27FC236}">
                  <a16:creationId xmlns:a16="http://schemas.microsoft.com/office/drawing/2014/main" id="{3EDC5456-BABC-C58A-63D4-7599FB6F9733}"/>
                </a:ext>
              </a:extLst>
            </p:cNvPr>
            <p:cNvSpPr/>
            <p:nvPr/>
          </p:nvSpPr>
          <p:spPr>
            <a:xfrm>
              <a:off x="5503066"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ASSESS</a:t>
              </a:r>
            </a:p>
          </p:txBody>
        </p:sp>
        <p:sp>
          <p:nvSpPr>
            <p:cNvPr id="20" name="Isosceles Triangle 19">
              <a:extLst>
                <a:ext uri="{FF2B5EF4-FFF2-40B4-BE49-F238E27FC236}">
                  <a16:creationId xmlns:a16="http://schemas.microsoft.com/office/drawing/2014/main" id="{B84276FD-8122-8F21-1B0C-E7DC2D5A4F49}"/>
                </a:ext>
              </a:extLst>
            </p:cNvPr>
            <p:cNvSpPr/>
            <p:nvPr/>
          </p:nvSpPr>
          <p:spPr>
            <a:xfrm rot="5400000">
              <a:off x="6423247"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1" name="Isosceles Triangle 20">
              <a:extLst>
                <a:ext uri="{FF2B5EF4-FFF2-40B4-BE49-F238E27FC236}">
                  <a16:creationId xmlns:a16="http://schemas.microsoft.com/office/drawing/2014/main" id="{77AD14E5-C231-B456-5DA7-4595DB24D8C0}"/>
                </a:ext>
              </a:extLst>
            </p:cNvPr>
            <p:cNvSpPr/>
            <p:nvPr/>
          </p:nvSpPr>
          <p:spPr>
            <a:xfrm rot="5400000">
              <a:off x="7932681" y="10902"/>
              <a:ext cx="257300" cy="127826"/>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2" name="Arrow: Pentagon 21">
              <a:extLst>
                <a:ext uri="{FF2B5EF4-FFF2-40B4-BE49-F238E27FC236}">
                  <a16:creationId xmlns:a16="http://schemas.microsoft.com/office/drawing/2014/main" id="{420E6482-B704-AEFC-2AC8-F56223041B52}"/>
                </a:ext>
              </a:extLst>
            </p:cNvPr>
            <p:cNvSpPr/>
            <p:nvPr/>
          </p:nvSpPr>
          <p:spPr>
            <a:xfrm>
              <a:off x="6962055" y="-106658"/>
              <a:ext cx="1116000" cy="360000"/>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180000" tIns="36000" rIns="72000" bIns="36000" rtlCol="0" anchor="ctr"/>
            <a:lstStyle/>
            <a:p>
              <a:r>
                <a:rPr lang="en-AU" sz="700">
                  <a:solidFill>
                    <a:schemeClr val="tx2"/>
                  </a:solidFill>
                  <a:latin typeface="+mj-lt"/>
                </a:rPr>
                <a:t>DECIDE</a:t>
              </a:r>
            </a:p>
          </p:txBody>
        </p:sp>
        <p:sp>
          <p:nvSpPr>
            <p:cNvPr id="23" name="Isosceles Triangle 22">
              <a:extLst>
                <a:ext uri="{FF2B5EF4-FFF2-40B4-BE49-F238E27FC236}">
                  <a16:creationId xmlns:a16="http://schemas.microsoft.com/office/drawing/2014/main" id="{0EDEFCDE-8766-4BC3-C5D8-5DE0D7B0366A}"/>
                </a:ext>
              </a:extLst>
            </p:cNvPr>
            <p:cNvSpPr/>
            <p:nvPr/>
          </p:nvSpPr>
          <p:spPr>
            <a:xfrm rot="5400000">
              <a:off x="7882384" y="24781"/>
              <a:ext cx="197037" cy="97887"/>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24" name="Group 23">
              <a:extLst>
                <a:ext uri="{FF2B5EF4-FFF2-40B4-BE49-F238E27FC236}">
                  <a16:creationId xmlns:a16="http://schemas.microsoft.com/office/drawing/2014/main" id="{549F9C1C-B6F8-03AE-B914-ECF0DD69A5A4}"/>
                </a:ext>
              </a:extLst>
            </p:cNvPr>
            <p:cNvGrpSpPr/>
            <p:nvPr/>
          </p:nvGrpSpPr>
          <p:grpSpPr>
            <a:xfrm>
              <a:off x="2390627" y="-114258"/>
              <a:ext cx="390829" cy="390829"/>
              <a:chOff x="722538" y="2874633"/>
              <a:chExt cx="360000" cy="360000"/>
            </a:xfrm>
          </p:grpSpPr>
          <p:sp>
            <p:nvSpPr>
              <p:cNvPr id="63" name="Oval 62">
                <a:extLst>
                  <a:ext uri="{FF2B5EF4-FFF2-40B4-BE49-F238E27FC236}">
                    <a16:creationId xmlns:a16="http://schemas.microsoft.com/office/drawing/2014/main" id="{CFB85C55-27B5-8FDF-2AC1-698878917027}"/>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4" name="Oval 63">
                <a:extLst>
                  <a:ext uri="{FF2B5EF4-FFF2-40B4-BE49-F238E27FC236}">
                    <a16:creationId xmlns:a16="http://schemas.microsoft.com/office/drawing/2014/main" id="{35B0F858-A94B-519A-D230-E252E0CF86DC}"/>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sp>
          <p:nvSpPr>
            <p:cNvPr id="25" name="Oval 24">
              <a:extLst>
                <a:ext uri="{FF2B5EF4-FFF2-40B4-BE49-F238E27FC236}">
                  <a16:creationId xmlns:a16="http://schemas.microsoft.com/office/drawing/2014/main" id="{E3A98D80-B222-A510-0C29-F817E5906461}"/>
                </a:ext>
              </a:extLst>
            </p:cNvPr>
            <p:cNvSpPr/>
            <p:nvPr/>
          </p:nvSpPr>
          <p:spPr>
            <a:xfrm>
              <a:off x="3837562"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6" name="Oval 25">
              <a:extLst>
                <a:ext uri="{FF2B5EF4-FFF2-40B4-BE49-F238E27FC236}">
                  <a16:creationId xmlns:a16="http://schemas.microsoft.com/office/drawing/2014/main" id="{C2B7863E-22C6-914B-41E3-DF7DA91811CC}"/>
                </a:ext>
              </a:extLst>
            </p:cNvPr>
            <p:cNvSpPr/>
            <p:nvPr/>
          </p:nvSpPr>
          <p:spPr>
            <a:xfrm>
              <a:off x="3876645"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7" name="Oval 26">
              <a:extLst>
                <a:ext uri="{FF2B5EF4-FFF2-40B4-BE49-F238E27FC236}">
                  <a16:creationId xmlns:a16="http://schemas.microsoft.com/office/drawing/2014/main" id="{AFD03A90-34D7-4DC0-6166-C0D549D887D6}"/>
                </a:ext>
              </a:extLst>
            </p:cNvPr>
            <p:cNvSpPr/>
            <p:nvPr/>
          </p:nvSpPr>
          <p:spPr>
            <a:xfrm>
              <a:off x="5303928" y="-114258"/>
              <a:ext cx="390829" cy="39082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28" name="Oval 27">
              <a:extLst>
                <a:ext uri="{FF2B5EF4-FFF2-40B4-BE49-F238E27FC236}">
                  <a16:creationId xmlns:a16="http://schemas.microsoft.com/office/drawing/2014/main" id="{C2BB5331-D1ED-C263-F072-17365146ED66}"/>
                </a:ext>
              </a:extLst>
            </p:cNvPr>
            <p:cNvSpPr/>
            <p:nvPr/>
          </p:nvSpPr>
          <p:spPr>
            <a:xfrm>
              <a:off x="5343011" y="-75175"/>
              <a:ext cx="312663" cy="312663"/>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29" name="Group 28">
              <a:extLst>
                <a:ext uri="{FF2B5EF4-FFF2-40B4-BE49-F238E27FC236}">
                  <a16:creationId xmlns:a16="http://schemas.microsoft.com/office/drawing/2014/main" id="{E0225F88-98E8-1F34-B5BB-BADD3F8A7D20}"/>
                </a:ext>
              </a:extLst>
            </p:cNvPr>
            <p:cNvGrpSpPr/>
            <p:nvPr/>
          </p:nvGrpSpPr>
          <p:grpSpPr>
            <a:xfrm>
              <a:off x="6761224" y="-114258"/>
              <a:ext cx="390829" cy="390829"/>
              <a:chOff x="722538" y="2874633"/>
              <a:chExt cx="360000" cy="360000"/>
            </a:xfrm>
          </p:grpSpPr>
          <p:sp>
            <p:nvSpPr>
              <p:cNvPr id="61" name="Oval 60">
                <a:extLst>
                  <a:ext uri="{FF2B5EF4-FFF2-40B4-BE49-F238E27FC236}">
                    <a16:creationId xmlns:a16="http://schemas.microsoft.com/office/drawing/2014/main" id="{9A7372FC-3121-729C-7B03-59CE21433321}"/>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2" name="Oval 61">
                <a:extLst>
                  <a:ext uri="{FF2B5EF4-FFF2-40B4-BE49-F238E27FC236}">
                    <a16:creationId xmlns:a16="http://schemas.microsoft.com/office/drawing/2014/main" id="{906591DB-31DC-D992-EDFD-F73FFFE518DE}"/>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30" name="Group 29">
              <a:extLst>
                <a:ext uri="{FF2B5EF4-FFF2-40B4-BE49-F238E27FC236}">
                  <a16:creationId xmlns:a16="http://schemas.microsoft.com/office/drawing/2014/main" id="{20BEA039-282C-F6D4-D497-EB3C8C4B0722}"/>
                </a:ext>
              </a:extLst>
            </p:cNvPr>
            <p:cNvGrpSpPr/>
            <p:nvPr/>
          </p:nvGrpSpPr>
          <p:grpSpPr>
            <a:xfrm>
              <a:off x="8222725" y="-114258"/>
              <a:ext cx="390829" cy="390829"/>
              <a:chOff x="722538" y="2874633"/>
              <a:chExt cx="360000" cy="360000"/>
            </a:xfrm>
          </p:grpSpPr>
          <p:sp>
            <p:nvSpPr>
              <p:cNvPr id="59" name="Oval 58">
                <a:extLst>
                  <a:ext uri="{FF2B5EF4-FFF2-40B4-BE49-F238E27FC236}">
                    <a16:creationId xmlns:a16="http://schemas.microsoft.com/office/drawing/2014/main" id="{98E04EB0-464A-E385-4C50-C8B5589C21C5}"/>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sp>
            <p:nvSpPr>
              <p:cNvPr id="60" name="Oval 59">
                <a:extLst>
                  <a:ext uri="{FF2B5EF4-FFF2-40B4-BE49-F238E27FC236}">
                    <a16:creationId xmlns:a16="http://schemas.microsoft.com/office/drawing/2014/main" id="{44C45959-A500-6711-0927-F2ED3A68B56F}"/>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grpSp>
          <p:nvGrpSpPr>
            <p:cNvPr id="31" name="Group 5">
              <a:extLst>
                <a:ext uri="{FF2B5EF4-FFF2-40B4-BE49-F238E27FC236}">
                  <a16:creationId xmlns:a16="http://schemas.microsoft.com/office/drawing/2014/main" id="{6510A127-33DD-2AF8-ED4A-75B8E6D181E6}"/>
                </a:ext>
              </a:extLst>
            </p:cNvPr>
            <p:cNvGrpSpPr>
              <a:grpSpLocks noChangeAspect="1"/>
            </p:cNvGrpSpPr>
            <p:nvPr/>
          </p:nvGrpSpPr>
          <p:grpSpPr bwMode="auto">
            <a:xfrm>
              <a:off x="1012667" y="-30941"/>
              <a:ext cx="217278" cy="216000"/>
              <a:chOff x="3163" y="2182"/>
              <a:chExt cx="340" cy="338"/>
            </a:xfrm>
            <a:solidFill>
              <a:schemeClr val="tx2"/>
            </a:solidFill>
          </p:grpSpPr>
          <p:sp>
            <p:nvSpPr>
              <p:cNvPr id="56" name="Freeform 6">
                <a:extLst>
                  <a:ext uri="{FF2B5EF4-FFF2-40B4-BE49-F238E27FC236}">
                    <a16:creationId xmlns:a16="http://schemas.microsoft.com/office/drawing/2014/main" id="{DC001EDA-F266-5BBE-18FA-05E05A4EED6B}"/>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7" name="Freeform 7">
                <a:extLst>
                  <a:ext uri="{FF2B5EF4-FFF2-40B4-BE49-F238E27FC236}">
                    <a16:creationId xmlns:a16="http://schemas.microsoft.com/office/drawing/2014/main" id="{46B3EF2F-8A44-278C-9247-2CABC2F68393}"/>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8" name="Freeform 8">
                <a:extLst>
                  <a:ext uri="{FF2B5EF4-FFF2-40B4-BE49-F238E27FC236}">
                    <a16:creationId xmlns:a16="http://schemas.microsoft.com/office/drawing/2014/main" id="{1C74DA85-5956-ADD4-C3D0-B184CD5045AE}"/>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2" name="Group 31">
              <a:extLst>
                <a:ext uri="{FF2B5EF4-FFF2-40B4-BE49-F238E27FC236}">
                  <a16:creationId xmlns:a16="http://schemas.microsoft.com/office/drawing/2014/main" id="{361A719B-46E6-E5D2-CF4D-D88327E8B6AB}"/>
                </a:ext>
              </a:extLst>
            </p:cNvPr>
            <p:cNvGrpSpPr/>
            <p:nvPr/>
          </p:nvGrpSpPr>
          <p:grpSpPr>
            <a:xfrm>
              <a:off x="2487841" y="-10106"/>
              <a:ext cx="190293" cy="179349"/>
              <a:chOff x="2297686" y="3724331"/>
              <a:chExt cx="190293" cy="179349"/>
            </a:xfrm>
            <a:solidFill>
              <a:schemeClr val="tx2"/>
            </a:solidFill>
          </p:grpSpPr>
          <p:sp>
            <p:nvSpPr>
              <p:cNvPr id="49" name="Freeform 6">
                <a:extLst>
                  <a:ext uri="{FF2B5EF4-FFF2-40B4-BE49-F238E27FC236}">
                    <a16:creationId xmlns:a16="http://schemas.microsoft.com/office/drawing/2014/main" id="{6B25EE06-501B-17D6-5215-C8231FCB8855}"/>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0" name="Freeform 7">
                <a:extLst>
                  <a:ext uri="{FF2B5EF4-FFF2-40B4-BE49-F238E27FC236}">
                    <a16:creationId xmlns:a16="http://schemas.microsoft.com/office/drawing/2014/main" id="{170C5AEC-30EA-B02F-85FB-C331379704A1}"/>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1" name="Freeform 8">
                <a:extLst>
                  <a:ext uri="{FF2B5EF4-FFF2-40B4-BE49-F238E27FC236}">
                    <a16:creationId xmlns:a16="http://schemas.microsoft.com/office/drawing/2014/main" id="{EF36F276-4476-E841-F553-B6A083990549}"/>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2" name="Freeform 9">
                <a:extLst>
                  <a:ext uri="{FF2B5EF4-FFF2-40B4-BE49-F238E27FC236}">
                    <a16:creationId xmlns:a16="http://schemas.microsoft.com/office/drawing/2014/main" id="{12DFE824-6CB7-A148-1508-953E297ED09E}"/>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3" name="Freeform 10">
                <a:extLst>
                  <a:ext uri="{FF2B5EF4-FFF2-40B4-BE49-F238E27FC236}">
                    <a16:creationId xmlns:a16="http://schemas.microsoft.com/office/drawing/2014/main" id="{58B66EFD-6297-AC8F-C163-F264557AE68A}"/>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4" name="Freeform 11">
                <a:extLst>
                  <a:ext uri="{FF2B5EF4-FFF2-40B4-BE49-F238E27FC236}">
                    <a16:creationId xmlns:a16="http://schemas.microsoft.com/office/drawing/2014/main" id="{DC703819-447C-D66A-203E-271C27EDEAB5}"/>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55" name="Freeform 12">
                <a:extLst>
                  <a:ext uri="{FF2B5EF4-FFF2-40B4-BE49-F238E27FC236}">
                    <a16:creationId xmlns:a16="http://schemas.microsoft.com/office/drawing/2014/main" id="{4F969DF0-B589-531F-606E-94E7E55112DA}"/>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3" name="Group 32">
              <a:extLst>
                <a:ext uri="{FF2B5EF4-FFF2-40B4-BE49-F238E27FC236}">
                  <a16:creationId xmlns:a16="http://schemas.microsoft.com/office/drawing/2014/main" id="{050DD159-98E5-3269-9911-FADC49C100F0}"/>
                </a:ext>
              </a:extLst>
            </p:cNvPr>
            <p:cNvGrpSpPr>
              <a:grpSpLocks noChangeAspect="1"/>
            </p:cNvGrpSpPr>
            <p:nvPr/>
          </p:nvGrpSpPr>
          <p:grpSpPr>
            <a:xfrm>
              <a:off x="3924973" y="-38452"/>
              <a:ext cx="210796" cy="210796"/>
              <a:chOff x="6107113" y="1108074"/>
              <a:chExt cx="542925" cy="542924"/>
            </a:xfrm>
            <a:solidFill>
              <a:schemeClr val="tx2"/>
            </a:solidFill>
          </p:grpSpPr>
          <p:sp>
            <p:nvSpPr>
              <p:cNvPr id="47" name="Freeform 129">
                <a:extLst>
                  <a:ext uri="{FF2B5EF4-FFF2-40B4-BE49-F238E27FC236}">
                    <a16:creationId xmlns:a16="http://schemas.microsoft.com/office/drawing/2014/main" id="{26AC5EB0-DCA5-778E-992E-8CBF35125F10}"/>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8" name="Freeform 130">
                <a:extLst>
                  <a:ext uri="{FF2B5EF4-FFF2-40B4-BE49-F238E27FC236}">
                    <a16:creationId xmlns:a16="http://schemas.microsoft.com/office/drawing/2014/main" id="{8FD41F6A-FEA7-236E-2DC0-D7BB27D3531A}"/>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nvGrpSpPr>
            <p:cNvPr id="34" name="Group 33">
              <a:extLst>
                <a:ext uri="{FF2B5EF4-FFF2-40B4-BE49-F238E27FC236}">
                  <a16:creationId xmlns:a16="http://schemas.microsoft.com/office/drawing/2014/main" id="{9EA9D7F7-2D4B-78B8-BDA0-C0AA8F352C91}"/>
                </a:ext>
              </a:extLst>
            </p:cNvPr>
            <p:cNvGrpSpPr>
              <a:grpSpLocks noChangeAspect="1"/>
            </p:cNvGrpSpPr>
            <p:nvPr/>
          </p:nvGrpSpPr>
          <p:grpSpPr>
            <a:xfrm>
              <a:off x="5422214" y="-25633"/>
              <a:ext cx="162076" cy="200370"/>
              <a:chOff x="5126038" y="3305175"/>
              <a:chExt cx="436562" cy="539750"/>
            </a:xfrm>
            <a:solidFill>
              <a:schemeClr val="tx2"/>
            </a:solidFill>
          </p:grpSpPr>
          <p:sp>
            <p:nvSpPr>
              <p:cNvPr id="40" name="Freeform 34">
                <a:extLst>
                  <a:ext uri="{FF2B5EF4-FFF2-40B4-BE49-F238E27FC236}">
                    <a16:creationId xmlns:a16="http://schemas.microsoft.com/office/drawing/2014/main" id="{6F204F34-4193-0C4B-9ABE-A60C13D92CCB}"/>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1" name="Freeform 35">
                <a:extLst>
                  <a:ext uri="{FF2B5EF4-FFF2-40B4-BE49-F238E27FC236}">
                    <a16:creationId xmlns:a16="http://schemas.microsoft.com/office/drawing/2014/main" id="{936D1549-38E6-570F-AC68-AAD69129E746}"/>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2" name="Freeform 36">
                <a:extLst>
                  <a:ext uri="{FF2B5EF4-FFF2-40B4-BE49-F238E27FC236}">
                    <a16:creationId xmlns:a16="http://schemas.microsoft.com/office/drawing/2014/main" id="{D96B6423-E000-53F4-1904-60BBEB3D4433}"/>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3" name="Freeform 37">
                <a:extLst>
                  <a:ext uri="{FF2B5EF4-FFF2-40B4-BE49-F238E27FC236}">
                    <a16:creationId xmlns:a16="http://schemas.microsoft.com/office/drawing/2014/main" id="{57F28490-2A3C-B80B-28F9-D709AF81CD10}"/>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4" name="Freeform 38">
                <a:extLst>
                  <a:ext uri="{FF2B5EF4-FFF2-40B4-BE49-F238E27FC236}">
                    <a16:creationId xmlns:a16="http://schemas.microsoft.com/office/drawing/2014/main" id="{F55DC4A1-1BB5-7C67-5C45-F95A2AAB0346}"/>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5" name="Freeform 39">
                <a:extLst>
                  <a:ext uri="{FF2B5EF4-FFF2-40B4-BE49-F238E27FC236}">
                    <a16:creationId xmlns:a16="http://schemas.microsoft.com/office/drawing/2014/main" id="{31F52795-A7D5-5668-1191-8A1B3BDFC4DE}"/>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46" name="Freeform 40">
                <a:extLst>
                  <a:ext uri="{FF2B5EF4-FFF2-40B4-BE49-F238E27FC236}">
                    <a16:creationId xmlns:a16="http://schemas.microsoft.com/office/drawing/2014/main" id="{C546FD63-B85B-5C4B-9935-7E12773A2D06}"/>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sp>
          <p:nvSpPr>
            <p:cNvPr id="35" name="Freeform 23">
              <a:extLst>
                <a:ext uri="{FF2B5EF4-FFF2-40B4-BE49-F238E27FC236}">
                  <a16:creationId xmlns:a16="http://schemas.microsoft.com/office/drawing/2014/main" id="{F7E95E50-4A59-DFAB-4407-D2BC7044CA49}"/>
                </a:ext>
              </a:extLst>
            </p:cNvPr>
            <p:cNvSpPr>
              <a:spLocks noChangeAspect="1" noEditPoints="1"/>
            </p:cNvSpPr>
            <p:nvPr/>
          </p:nvSpPr>
          <p:spPr bwMode="auto">
            <a:xfrm>
              <a:off x="6894303" y="17892"/>
              <a:ext cx="120941" cy="121296"/>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700"/>
            </a:p>
          </p:txBody>
        </p:sp>
        <p:sp>
          <p:nvSpPr>
            <p:cNvPr id="36" name="Oval 35">
              <a:extLst>
                <a:ext uri="{FF2B5EF4-FFF2-40B4-BE49-F238E27FC236}">
                  <a16:creationId xmlns:a16="http://schemas.microsoft.com/office/drawing/2014/main" id="{DD66CB2C-752D-8D0C-176D-129646B49FBF}"/>
                </a:ext>
              </a:extLst>
            </p:cNvPr>
            <p:cNvSpPr/>
            <p:nvPr/>
          </p:nvSpPr>
          <p:spPr>
            <a:xfrm>
              <a:off x="6844406" y="-31077"/>
              <a:ext cx="216000" cy="216000"/>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700" err="1">
                <a:solidFill>
                  <a:schemeClr val="bg2"/>
                </a:solidFill>
              </a:endParaRPr>
            </a:p>
          </p:txBody>
        </p:sp>
        <p:grpSp>
          <p:nvGrpSpPr>
            <p:cNvPr id="37" name="Group 36">
              <a:extLst>
                <a:ext uri="{FF2B5EF4-FFF2-40B4-BE49-F238E27FC236}">
                  <a16:creationId xmlns:a16="http://schemas.microsoft.com/office/drawing/2014/main" id="{0E2D1A06-6A70-0ECF-D604-70815777195C}"/>
                </a:ext>
              </a:extLst>
            </p:cNvPr>
            <p:cNvGrpSpPr>
              <a:grpSpLocks noChangeAspect="1"/>
            </p:cNvGrpSpPr>
            <p:nvPr/>
          </p:nvGrpSpPr>
          <p:grpSpPr>
            <a:xfrm>
              <a:off x="8315918" y="-5729"/>
              <a:ext cx="204441" cy="158141"/>
              <a:chOff x="8389938" y="1176338"/>
              <a:chExt cx="539751" cy="417513"/>
            </a:xfrm>
            <a:solidFill>
              <a:schemeClr val="tx2"/>
            </a:solidFill>
          </p:grpSpPr>
          <p:sp>
            <p:nvSpPr>
              <p:cNvPr id="38" name="Freeform 23">
                <a:extLst>
                  <a:ext uri="{FF2B5EF4-FFF2-40B4-BE49-F238E27FC236}">
                    <a16:creationId xmlns:a16="http://schemas.microsoft.com/office/drawing/2014/main" id="{E7C30F3C-9E94-0DCC-8DEA-0A6B8E25AA85}"/>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sp>
            <p:nvSpPr>
              <p:cNvPr id="39" name="Freeform 24">
                <a:extLst>
                  <a:ext uri="{FF2B5EF4-FFF2-40B4-BE49-F238E27FC236}">
                    <a16:creationId xmlns:a16="http://schemas.microsoft.com/office/drawing/2014/main" id="{9D86AE0F-B69E-DD9E-8AF4-9CF8E590417F}"/>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700"/>
              </a:p>
            </p:txBody>
          </p:sp>
        </p:grpSp>
      </p:grpSp>
      <p:sp>
        <p:nvSpPr>
          <p:cNvPr id="66" name="object 41">
            <a:extLst>
              <a:ext uri="{FF2B5EF4-FFF2-40B4-BE49-F238E27FC236}">
                <a16:creationId xmlns:a16="http://schemas.microsoft.com/office/drawing/2014/main" id="{5F3614E4-3BDD-6873-9951-463B3865E8D9}"/>
              </a:ext>
            </a:extLst>
          </p:cNvPr>
          <p:cNvSpPr txBox="1"/>
          <p:nvPr/>
        </p:nvSpPr>
        <p:spPr>
          <a:xfrm>
            <a:off x="1225589" y="2945796"/>
            <a:ext cx="1040515" cy="1566381"/>
          </a:xfrm>
          <a:prstGeom prst="rect">
            <a:avLst/>
          </a:prstGeom>
          <a:solidFill>
            <a:schemeClr val="bg2"/>
          </a:solidFill>
        </p:spPr>
        <p:txBody>
          <a:bodyPr vert="horz" wrap="square" lIns="36000" tIns="36000" rIns="36000" bIns="36000" rtlCol="0" anchor="t">
            <a:noAutofit/>
          </a:bodyPr>
          <a:lstStyle/>
          <a:p>
            <a:pPr marL="12700" algn="ctr"/>
            <a:endParaRPr sz="1050">
              <a:latin typeface="+mj-lt"/>
              <a:cs typeface="Open Sans"/>
            </a:endParaRPr>
          </a:p>
        </p:txBody>
      </p:sp>
      <p:sp>
        <p:nvSpPr>
          <p:cNvPr id="67" name="Arrow: Pentagon 66">
            <a:extLst>
              <a:ext uri="{FF2B5EF4-FFF2-40B4-BE49-F238E27FC236}">
                <a16:creationId xmlns:a16="http://schemas.microsoft.com/office/drawing/2014/main" id="{3A319F47-7813-F330-882F-794EF4F34705}"/>
              </a:ext>
            </a:extLst>
          </p:cNvPr>
          <p:cNvSpPr/>
          <p:nvPr/>
        </p:nvSpPr>
        <p:spPr>
          <a:xfrm>
            <a:off x="6216339" y="1308575"/>
            <a:ext cx="922771" cy="430144"/>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ISSUE</a:t>
            </a:r>
          </a:p>
        </p:txBody>
      </p:sp>
      <p:sp>
        <p:nvSpPr>
          <p:cNvPr id="68" name="Arrow: Pentagon 67">
            <a:extLst>
              <a:ext uri="{FF2B5EF4-FFF2-40B4-BE49-F238E27FC236}">
                <a16:creationId xmlns:a16="http://schemas.microsoft.com/office/drawing/2014/main" id="{FF89B333-861D-4153-7B91-0A932E40E062}"/>
              </a:ext>
            </a:extLst>
          </p:cNvPr>
          <p:cNvSpPr/>
          <p:nvPr/>
        </p:nvSpPr>
        <p:spPr>
          <a:xfrm>
            <a:off x="1231682" y="1289525"/>
            <a:ext cx="4950496"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pPr>
              <a:lnSpc>
                <a:spcPct val="90000"/>
              </a:lnSpc>
            </a:pPr>
            <a:endParaRPr lang="en-AU" sz="1000">
              <a:solidFill>
                <a:schemeClr val="tx2"/>
              </a:solidFill>
              <a:latin typeface="+mj-lt"/>
            </a:endParaRPr>
          </a:p>
        </p:txBody>
      </p:sp>
      <p:sp>
        <p:nvSpPr>
          <p:cNvPr id="76" name="Isosceles Triangle 75">
            <a:extLst>
              <a:ext uri="{FF2B5EF4-FFF2-40B4-BE49-F238E27FC236}">
                <a16:creationId xmlns:a16="http://schemas.microsoft.com/office/drawing/2014/main" id="{0B6FCD94-1FA9-4F1C-0877-511627CCCE7A}"/>
              </a:ext>
            </a:extLst>
          </p:cNvPr>
          <p:cNvSpPr/>
          <p:nvPr/>
        </p:nvSpPr>
        <p:spPr>
          <a:xfrm rot="5400000">
            <a:off x="2319078" y="1429991"/>
            <a:ext cx="307434" cy="152732"/>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77" name="Arrow: Pentagon 76">
            <a:extLst>
              <a:ext uri="{FF2B5EF4-FFF2-40B4-BE49-F238E27FC236}">
                <a16:creationId xmlns:a16="http://schemas.microsoft.com/office/drawing/2014/main" id="{C507A24A-214D-1B77-E87F-78338CBDAABF}"/>
              </a:ext>
            </a:extLst>
          </p:cNvPr>
          <p:cNvSpPr/>
          <p:nvPr/>
        </p:nvSpPr>
        <p:spPr>
          <a:xfrm>
            <a:off x="1167954" y="1289525"/>
            <a:ext cx="1333447" cy="430144"/>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88000" tIns="36000" bIns="36000" rtlCol="0" anchor="ctr"/>
          <a:lstStyle/>
          <a:p>
            <a:r>
              <a:rPr lang="en-AU" sz="1000">
                <a:solidFill>
                  <a:schemeClr val="tx2"/>
                </a:solidFill>
                <a:latin typeface="+mj-lt"/>
              </a:rPr>
              <a:t>NOTIFY</a:t>
            </a:r>
          </a:p>
        </p:txBody>
      </p:sp>
      <p:sp>
        <p:nvSpPr>
          <p:cNvPr id="78" name="Oval 77">
            <a:extLst>
              <a:ext uri="{FF2B5EF4-FFF2-40B4-BE49-F238E27FC236}">
                <a16:creationId xmlns:a16="http://schemas.microsoft.com/office/drawing/2014/main" id="{2CCBB119-A2D4-97AE-DD4D-856FE1B0CFD5}"/>
              </a:ext>
            </a:extLst>
          </p:cNvPr>
          <p:cNvSpPr/>
          <p:nvPr/>
        </p:nvSpPr>
        <p:spPr>
          <a:xfrm>
            <a:off x="935498" y="1280444"/>
            <a:ext cx="466980" cy="46698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79" name="Oval 78">
            <a:extLst>
              <a:ext uri="{FF2B5EF4-FFF2-40B4-BE49-F238E27FC236}">
                <a16:creationId xmlns:a16="http://schemas.microsoft.com/office/drawing/2014/main" id="{EB8AA3F8-5BAA-E470-D940-471E8E7BA53D}"/>
              </a:ext>
            </a:extLst>
          </p:cNvPr>
          <p:cNvSpPr/>
          <p:nvPr/>
        </p:nvSpPr>
        <p:spPr>
          <a:xfrm>
            <a:off x="982196" y="1327142"/>
            <a:ext cx="373584" cy="373584"/>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0" name="Isosceles Triangle 79">
            <a:extLst>
              <a:ext uri="{FF2B5EF4-FFF2-40B4-BE49-F238E27FC236}">
                <a16:creationId xmlns:a16="http://schemas.microsoft.com/office/drawing/2014/main" id="{3C9C9D52-7E62-FEAC-6757-2850C0D1E908}"/>
              </a:ext>
            </a:extLst>
          </p:cNvPr>
          <p:cNvSpPr/>
          <p:nvPr/>
        </p:nvSpPr>
        <p:spPr>
          <a:xfrm rot="5400000">
            <a:off x="2252297" y="1446574"/>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cxnSp>
        <p:nvCxnSpPr>
          <p:cNvPr id="86" name="Straight Connector 85">
            <a:extLst>
              <a:ext uri="{FF2B5EF4-FFF2-40B4-BE49-F238E27FC236}">
                <a16:creationId xmlns:a16="http://schemas.microsoft.com/office/drawing/2014/main" id="{757E4D77-98D0-DA2F-AD54-97CE9FE81089}"/>
              </a:ext>
            </a:extLst>
          </p:cNvPr>
          <p:cNvCxnSpPr>
            <a:cxnSpLocks/>
            <a:stCxn id="77" idx="3"/>
            <a:endCxn id="204" idx="3"/>
          </p:cNvCxnSpPr>
          <p:nvPr/>
        </p:nvCxnSpPr>
        <p:spPr>
          <a:xfrm>
            <a:off x="2501401" y="1504597"/>
            <a:ext cx="3528000" cy="392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23" name="object 83">
            <a:extLst>
              <a:ext uri="{FF2B5EF4-FFF2-40B4-BE49-F238E27FC236}">
                <a16:creationId xmlns:a16="http://schemas.microsoft.com/office/drawing/2014/main" id="{3999C74A-21AD-9182-D36A-9126DBD54645}"/>
              </a:ext>
            </a:extLst>
          </p:cNvPr>
          <p:cNvSpPr txBox="1"/>
          <p:nvPr/>
        </p:nvSpPr>
        <p:spPr>
          <a:xfrm>
            <a:off x="1317347" y="3218772"/>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Notify business</a:t>
            </a:r>
          </a:p>
        </p:txBody>
      </p:sp>
      <p:sp>
        <p:nvSpPr>
          <p:cNvPr id="124" name="object 161">
            <a:extLst>
              <a:ext uri="{FF2B5EF4-FFF2-40B4-BE49-F238E27FC236}">
                <a16:creationId xmlns:a16="http://schemas.microsoft.com/office/drawing/2014/main" id="{9686F722-0C27-C073-57B3-46B811E2B0EB}"/>
              </a:ext>
            </a:extLst>
          </p:cNvPr>
          <p:cNvSpPr txBox="1"/>
          <p:nvPr/>
        </p:nvSpPr>
        <p:spPr>
          <a:xfrm>
            <a:off x="1317347" y="3061394"/>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25" name="object 83">
            <a:extLst>
              <a:ext uri="{FF2B5EF4-FFF2-40B4-BE49-F238E27FC236}">
                <a16:creationId xmlns:a16="http://schemas.microsoft.com/office/drawing/2014/main" id="{CBD4AFD5-CF73-6565-D69F-327583629056}"/>
              </a:ext>
            </a:extLst>
          </p:cNvPr>
          <p:cNvSpPr txBox="1"/>
          <p:nvPr/>
        </p:nvSpPr>
        <p:spPr>
          <a:xfrm>
            <a:off x="1323311" y="3969425"/>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Provide justification of outcome</a:t>
            </a:r>
          </a:p>
        </p:txBody>
      </p:sp>
      <p:sp>
        <p:nvSpPr>
          <p:cNvPr id="126" name="object 161">
            <a:extLst>
              <a:ext uri="{FF2B5EF4-FFF2-40B4-BE49-F238E27FC236}">
                <a16:creationId xmlns:a16="http://schemas.microsoft.com/office/drawing/2014/main" id="{23BFB7A3-159B-967A-DE6D-EB47E07A5ABC}"/>
              </a:ext>
            </a:extLst>
          </p:cNvPr>
          <p:cNvSpPr txBox="1"/>
          <p:nvPr/>
        </p:nvSpPr>
        <p:spPr>
          <a:xfrm>
            <a:off x="1323311" y="3812047"/>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27" name="object 83">
            <a:extLst>
              <a:ext uri="{FF2B5EF4-FFF2-40B4-BE49-F238E27FC236}">
                <a16:creationId xmlns:a16="http://schemas.microsoft.com/office/drawing/2014/main" id="{D0F9D568-153D-0347-A0B3-5023AA3A104F}"/>
              </a:ext>
            </a:extLst>
          </p:cNvPr>
          <p:cNvSpPr txBox="1"/>
          <p:nvPr/>
        </p:nvSpPr>
        <p:spPr>
          <a:xfrm>
            <a:off x="1323311" y="4750926"/>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Provide justification </a:t>
            </a:r>
            <a:br>
              <a:rPr lang="en-AU" sz="900" spc="-10">
                <a:solidFill>
                  <a:srgbClr val="1A1A1A"/>
                </a:solidFill>
                <a:latin typeface="+mj-lt"/>
                <a:cs typeface="Open Sans"/>
              </a:rPr>
            </a:br>
            <a:r>
              <a:rPr lang="en-AU" sz="900" spc="-10">
                <a:solidFill>
                  <a:srgbClr val="1A1A1A"/>
                </a:solidFill>
                <a:latin typeface="+mj-lt"/>
                <a:cs typeface="Open Sans"/>
              </a:rPr>
              <a:t>of outcome</a:t>
            </a:r>
          </a:p>
        </p:txBody>
      </p:sp>
      <p:sp>
        <p:nvSpPr>
          <p:cNvPr id="128" name="object 161">
            <a:extLst>
              <a:ext uri="{FF2B5EF4-FFF2-40B4-BE49-F238E27FC236}">
                <a16:creationId xmlns:a16="http://schemas.microsoft.com/office/drawing/2014/main" id="{95393081-8ACA-1A3C-BCE6-5701EAD40E78}"/>
              </a:ext>
            </a:extLst>
          </p:cNvPr>
          <p:cNvSpPr txBox="1"/>
          <p:nvPr/>
        </p:nvSpPr>
        <p:spPr>
          <a:xfrm>
            <a:off x="1323311" y="4593548"/>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29" name="object 83">
            <a:extLst>
              <a:ext uri="{FF2B5EF4-FFF2-40B4-BE49-F238E27FC236}">
                <a16:creationId xmlns:a16="http://schemas.microsoft.com/office/drawing/2014/main" id="{F7CB7A7E-4DBC-B6CB-B222-A5513EF1E03C}"/>
              </a:ext>
            </a:extLst>
          </p:cNvPr>
          <p:cNvSpPr txBox="1"/>
          <p:nvPr/>
        </p:nvSpPr>
        <p:spPr>
          <a:xfrm>
            <a:off x="2556492" y="5503200"/>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Notify business</a:t>
            </a:r>
          </a:p>
        </p:txBody>
      </p:sp>
      <p:sp>
        <p:nvSpPr>
          <p:cNvPr id="130" name="object 161">
            <a:extLst>
              <a:ext uri="{FF2B5EF4-FFF2-40B4-BE49-F238E27FC236}">
                <a16:creationId xmlns:a16="http://schemas.microsoft.com/office/drawing/2014/main" id="{19E171F8-15DB-515D-24E8-9A1764489358}"/>
              </a:ext>
            </a:extLst>
          </p:cNvPr>
          <p:cNvSpPr txBox="1"/>
          <p:nvPr/>
        </p:nvSpPr>
        <p:spPr>
          <a:xfrm>
            <a:off x="2556492" y="5345822"/>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33" name="object 83">
            <a:extLst>
              <a:ext uri="{FF2B5EF4-FFF2-40B4-BE49-F238E27FC236}">
                <a16:creationId xmlns:a16="http://schemas.microsoft.com/office/drawing/2014/main" id="{BEC8A35A-BA22-9D80-1EE1-FF0732527CE9}"/>
              </a:ext>
            </a:extLst>
          </p:cNvPr>
          <p:cNvSpPr txBox="1"/>
          <p:nvPr/>
        </p:nvSpPr>
        <p:spPr>
          <a:xfrm>
            <a:off x="1335051" y="2179654"/>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Update public register</a:t>
            </a:r>
          </a:p>
        </p:txBody>
      </p:sp>
      <p:sp>
        <p:nvSpPr>
          <p:cNvPr id="134" name="object 161">
            <a:extLst>
              <a:ext uri="{FF2B5EF4-FFF2-40B4-BE49-F238E27FC236}">
                <a16:creationId xmlns:a16="http://schemas.microsoft.com/office/drawing/2014/main" id="{8723C406-9B8C-8D1D-5B7D-CA87D7812554}"/>
              </a:ext>
            </a:extLst>
          </p:cNvPr>
          <p:cNvSpPr txBox="1"/>
          <p:nvPr/>
        </p:nvSpPr>
        <p:spPr>
          <a:xfrm>
            <a:off x="1335051" y="2022276"/>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grpSp>
        <p:nvGrpSpPr>
          <p:cNvPr id="135" name="Group 134">
            <a:extLst>
              <a:ext uri="{FF2B5EF4-FFF2-40B4-BE49-F238E27FC236}">
                <a16:creationId xmlns:a16="http://schemas.microsoft.com/office/drawing/2014/main" id="{0D7E846C-300F-9BB2-0BA9-0E1598645282}"/>
              </a:ext>
            </a:extLst>
          </p:cNvPr>
          <p:cNvGrpSpPr/>
          <p:nvPr/>
        </p:nvGrpSpPr>
        <p:grpSpPr>
          <a:xfrm>
            <a:off x="1" y="3360295"/>
            <a:ext cx="2549158" cy="2215274"/>
            <a:chOff x="5707890" y="3284047"/>
            <a:chExt cx="626963" cy="2215274"/>
          </a:xfrm>
        </p:grpSpPr>
        <p:cxnSp>
          <p:nvCxnSpPr>
            <p:cNvPr id="136" name="Straight Arrow Connector 135">
              <a:extLst>
                <a:ext uri="{FF2B5EF4-FFF2-40B4-BE49-F238E27FC236}">
                  <a16:creationId xmlns:a16="http://schemas.microsoft.com/office/drawing/2014/main" id="{CC27F2CA-1726-EAF0-0CDC-658204026BEA}"/>
                </a:ext>
              </a:extLst>
            </p:cNvPr>
            <p:cNvCxnSpPr>
              <a:cxnSpLocks/>
            </p:cNvCxnSpPr>
            <p:nvPr/>
          </p:nvCxnSpPr>
          <p:spPr>
            <a:xfrm>
              <a:off x="5707890" y="3284047"/>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9539FE40-B503-BAE3-672C-B087831F9763}"/>
                </a:ext>
              </a:extLst>
            </p:cNvPr>
            <p:cNvCxnSpPr>
              <a:cxnSpLocks/>
            </p:cNvCxnSpPr>
            <p:nvPr/>
          </p:nvCxnSpPr>
          <p:spPr>
            <a:xfrm>
              <a:off x="5707890" y="5499321"/>
              <a:ext cx="626963"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EEFE35A1-D00C-5E85-60FD-D7080043119F}"/>
                </a:ext>
              </a:extLst>
            </p:cNvPr>
            <p:cNvCxnSpPr>
              <a:cxnSpLocks/>
            </p:cNvCxnSpPr>
            <p:nvPr/>
          </p:nvCxnSpPr>
          <p:spPr>
            <a:xfrm>
              <a:off x="5707890" y="4803983"/>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9" name="Straight Arrow Connector 138">
              <a:extLst>
                <a:ext uri="{FF2B5EF4-FFF2-40B4-BE49-F238E27FC236}">
                  <a16:creationId xmlns:a16="http://schemas.microsoft.com/office/drawing/2014/main" id="{F77C4D4E-07EF-C310-3665-952CDFC350FB}"/>
                </a:ext>
              </a:extLst>
            </p:cNvPr>
            <p:cNvCxnSpPr>
              <a:cxnSpLocks/>
            </p:cNvCxnSpPr>
            <p:nvPr/>
          </p:nvCxnSpPr>
          <p:spPr>
            <a:xfrm>
              <a:off x="5707890" y="4045080"/>
              <a:ext cx="324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cxnSp>
        <p:nvCxnSpPr>
          <p:cNvPr id="140" name="Straight Arrow Connector 139">
            <a:extLst>
              <a:ext uri="{FF2B5EF4-FFF2-40B4-BE49-F238E27FC236}">
                <a16:creationId xmlns:a16="http://schemas.microsoft.com/office/drawing/2014/main" id="{9934B6C1-D8AB-464A-BEB5-9DA489B4241D}"/>
              </a:ext>
            </a:extLst>
          </p:cNvPr>
          <p:cNvCxnSpPr/>
          <p:nvPr/>
        </p:nvCxnSpPr>
        <p:spPr>
          <a:xfrm flipV="1">
            <a:off x="1747912" y="2616689"/>
            <a:ext cx="0" cy="444705"/>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41" name="object 83">
            <a:extLst>
              <a:ext uri="{FF2B5EF4-FFF2-40B4-BE49-F238E27FC236}">
                <a16:creationId xmlns:a16="http://schemas.microsoft.com/office/drawing/2014/main" id="{B970261B-FB3B-3913-3D92-8B77C6D801AB}"/>
              </a:ext>
            </a:extLst>
          </p:cNvPr>
          <p:cNvSpPr txBox="1"/>
          <p:nvPr/>
        </p:nvSpPr>
        <p:spPr>
          <a:xfrm>
            <a:off x="3774788" y="4593548"/>
            <a:ext cx="761237" cy="597802"/>
          </a:xfrm>
          <a:prstGeom prst="rect">
            <a:avLst/>
          </a:prstGeom>
          <a:solidFill>
            <a:schemeClr val="tx2"/>
          </a:solidFill>
          <a:ln>
            <a:noFill/>
          </a:ln>
        </p:spPr>
        <p:txBody>
          <a:bodyPr vert="horz" wrap="square" lIns="0" tIns="36000" rIns="0" bIns="36000" rtlCol="0" anchor="ctr">
            <a:noAutofit/>
          </a:bodyPr>
          <a:lstStyle/>
          <a:p>
            <a:pPr marL="16510" marR="8890" indent="5715" algn="ctr">
              <a:lnSpc>
                <a:spcPct val="90000"/>
              </a:lnSpc>
            </a:pPr>
            <a:r>
              <a:rPr lang="en-AU" sz="900" spc="-10">
                <a:solidFill>
                  <a:schemeClr val="bg1"/>
                </a:solidFill>
                <a:latin typeface="+mj-lt"/>
                <a:cs typeface="Open Sans"/>
              </a:rPr>
              <a:t>Close application</a:t>
            </a:r>
          </a:p>
        </p:txBody>
      </p:sp>
      <p:sp>
        <p:nvSpPr>
          <p:cNvPr id="142" name="object 83">
            <a:extLst>
              <a:ext uri="{FF2B5EF4-FFF2-40B4-BE49-F238E27FC236}">
                <a16:creationId xmlns:a16="http://schemas.microsoft.com/office/drawing/2014/main" id="{161DC5CA-7F07-F35E-2295-8B995857579B}"/>
              </a:ext>
            </a:extLst>
          </p:cNvPr>
          <p:cNvSpPr txBox="1"/>
          <p:nvPr/>
        </p:nvSpPr>
        <p:spPr>
          <a:xfrm>
            <a:off x="3774788" y="5345822"/>
            <a:ext cx="761237" cy="597802"/>
          </a:xfrm>
          <a:prstGeom prst="rect">
            <a:avLst/>
          </a:prstGeom>
          <a:solidFill>
            <a:schemeClr val="tx2"/>
          </a:solidFill>
          <a:ln>
            <a:noFill/>
          </a:ln>
        </p:spPr>
        <p:txBody>
          <a:bodyPr vert="horz" wrap="square" lIns="0" tIns="36000" rIns="0" bIns="36000" rtlCol="0" anchor="ctr">
            <a:noAutofit/>
          </a:bodyPr>
          <a:lstStyle/>
          <a:p>
            <a:pPr marL="16510" marR="8890" indent="5715" algn="ctr">
              <a:lnSpc>
                <a:spcPct val="90000"/>
              </a:lnSpc>
            </a:pPr>
            <a:r>
              <a:rPr lang="en-AU" sz="900" spc="-10">
                <a:solidFill>
                  <a:schemeClr val="bg1"/>
                </a:solidFill>
                <a:latin typeface="+mj-lt"/>
                <a:cs typeface="Open Sans"/>
              </a:rPr>
              <a:t>Continue application</a:t>
            </a:r>
          </a:p>
        </p:txBody>
      </p:sp>
      <p:cxnSp>
        <p:nvCxnSpPr>
          <p:cNvPr id="144" name="Straight Arrow Connector 143">
            <a:extLst>
              <a:ext uri="{FF2B5EF4-FFF2-40B4-BE49-F238E27FC236}">
                <a16:creationId xmlns:a16="http://schemas.microsoft.com/office/drawing/2014/main" id="{23A669A0-A6D0-4406-2C78-B5760E6FC95C}"/>
              </a:ext>
            </a:extLst>
          </p:cNvPr>
          <p:cNvCxnSpPr>
            <a:cxnSpLocks/>
          </p:cNvCxnSpPr>
          <p:nvPr/>
        </p:nvCxnSpPr>
        <p:spPr>
          <a:xfrm>
            <a:off x="2169960" y="4880231"/>
            <a:ext cx="38262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45" name="Straight Arrow Connector 144">
            <a:extLst>
              <a:ext uri="{FF2B5EF4-FFF2-40B4-BE49-F238E27FC236}">
                <a16:creationId xmlns:a16="http://schemas.microsoft.com/office/drawing/2014/main" id="{71BD9421-F287-06F7-2B79-DDA0A193F153}"/>
              </a:ext>
            </a:extLst>
          </p:cNvPr>
          <p:cNvCxnSpPr>
            <a:stCxn id="126" idx="0"/>
          </p:cNvCxnSpPr>
          <p:nvPr/>
        </p:nvCxnSpPr>
        <p:spPr>
          <a:xfrm flipV="1">
            <a:off x="1747912" y="3659196"/>
            <a:ext cx="0" cy="152851"/>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46" name="object 83">
            <a:extLst>
              <a:ext uri="{FF2B5EF4-FFF2-40B4-BE49-F238E27FC236}">
                <a16:creationId xmlns:a16="http://schemas.microsoft.com/office/drawing/2014/main" id="{771D2784-B591-E287-7348-6D9951381FAC}"/>
              </a:ext>
            </a:extLst>
          </p:cNvPr>
          <p:cNvSpPr txBox="1"/>
          <p:nvPr/>
        </p:nvSpPr>
        <p:spPr>
          <a:xfrm>
            <a:off x="5142530" y="3058618"/>
            <a:ext cx="1218941" cy="644139"/>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Create / Issue Digital Proof of Permission*</a:t>
            </a:r>
          </a:p>
        </p:txBody>
      </p:sp>
      <p:sp>
        <p:nvSpPr>
          <p:cNvPr id="147" name="object 161">
            <a:extLst>
              <a:ext uri="{FF2B5EF4-FFF2-40B4-BE49-F238E27FC236}">
                <a16:creationId xmlns:a16="http://schemas.microsoft.com/office/drawing/2014/main" id="{264C7BC1-14A9-CEEC-885A-5E7DC399EAE1}"/>
              </a:ext>
            </a:extLst>
          </p:cNvPr>
          <p:cNvSpPr txBox="1"/>
          <p:nvPr/>
        </p:nvSpPr>
        <p:spPr>
          <a:xfrm>
            <a:off x="5142530" y="2876010"/>
            <a:ext cx="121894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48" name="object 83">
            <a:extLst>
              <a:ext uri="{FF2B5EF4-FFF2-40B4-BE49-F238E27FC236}">
                <a16:creationId xmlns:a16="http://schemas.microsoft.com/office/drawing/2014/main" id="{69DA02BE-F58D-E3B8-D795-EE1B84AEA033}"/>
              </a:ext>
            </a:extLst>
          </p:cNvPr>
          <p:cNvSpPr txBox="1"/>
          <p:nvPr/>
        </p:nvSpPr>
        <p:spPr>
          <a:xfrm>
            <a:off x="5148494" y="3931718"/>
            <a:ext cx="1218941" cy="720913"/>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Create / Issue Physical Proof of Permission*</a:t>
            </a:r>
          </a:p>
        </p:txBody>
      </p:sp>
      <p:sp>
        <p:nvSpPr>
          <p:cNvPr id="149" name="object 161">
            <a:extLst>
              <a:ext uri="{FF2B5EF4-FFF2-40B4-BE49-F238E27FC236}">
                <a16:creationId xmlns:a16="http://schemas.microsoft.com/office/drawing/2014/main" id="{7C71D42D-CB31-ED30-6B31-C8B8ECD3F372}"/>
              </a:ext>
            </a:extLst>
          </p:cNvPr>
          <p:cNvSpPr txBox="1"/>
          <p:nvPr/>
        </p:nvSpPr>
        <p:spPr>
          <a:xfrm>
            <a:off x="5148494" y="3774341"/>
            <a:ext cx="121894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sp>
        <p:nvSpPr>
          <p:cNvPr id="150" name="object 83">
            <a:extLst>
              <a:ext uri="{FF2B5EF4-FFF2-40B4-BE49-F238E27FC236}">
                <a16:creationId xmlns:a16="http://schemas.microsoft.com/office/drawing/2014/main" id="{4E0D9E1C-7E72-4B3E-E90E-64CEAFD1349B}"/>
              </a:ext>
            </a:extLst>
          </p:cNvPr>
          <p:cNvSpPr txBox="1"/>
          <p:nvPr/>
        </p:nvSpPr>
        <p:spPr>
          <a:xfrm>
            <a:off x="5160234" y="2191950"/>
            <a:ext cx="1218941" cy="556175"/>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Create / Issue Ceremonial Certificate </a:t>
            </a:r>
          </a:p>
        </p:txBody>
      </p:sp>
      <p:sp>
        <p:nvSpPr>
          <p:cNvPr id="151" name="object 161">
            <a:extLst>
              <a:ext uri="{FF2B5EF4-FFF2-40B4-BE49-F238E27FC236}">
                <a16:creationId xmlns:a16="http://schemas.microsoft.com/office/drawing/2014/main" id="{F2712762-B423-05C0-9251-185972DCC285}"/>
              </a:ext>
            </a:extLst>
          </p:cNvPr>
          <p:cNvSpPr txBox="1"/>
          <p:nvPr/>
        </p:nvSpPr>
        <p:spPr>
          <a:xfrm>
            <a:off x="5160234" y="2021533"/>
            <a:ext cx="121894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grpSp>
        <p:nvGrpSpPr>
          <p:cNvPr id="177" name="Group 176">
            <a:extLst>
              <a:ext uri="{FF2B5EF4-FFF2-40B4-BE49-F238E27FC236}">
                <a16:creationId xmlns:a16="http://schemas.microsoft.com/office/drawing/2014/main" id="{C57532E5-03E8-0B44-0340-179B510BAC19}"/>
              </a:ext>
            </a:extLst>
          </p:cNvPr>
          <p:cNvGrpSpPr/>
          <p:nvPr/>
        </p:nvGrpSpPr>
        <p:grpSpPr>
          <a:xfrm>
            <a:off x="2162353" y="2463910"/>
            <a:ext cx="2993687" cy="1937603"/>
            <a:chOff x="2165251" y="2540110"/>
            <a:chExt cx="925625" cy="1937603"/>
          </a:xfrm>
        </p:grpSpPr>
        <p:cxnSp>
          <p:nvCxnSpPr>
            <p:cNvPr id="152" name="Connector: Elbow 151">
              <a:extLst>
                <a:ext uri="{FF2B5EF4-FFF2-40B4-BE49-F238E27FC236}">
                  <a16:creationId xmlns:a16="http://schemas.microsoft.com/office/drawing/2014/main" id="{EECB9696-33EE-FE80-A672-D13D4BC8719C}"/>
                </a:ext>
              </a:extLst>
            </p:cNvPr>
            <p:cNvCxnSpPr>
              <a:cxnSpLocks/>
            </p:cNvCxnSpPr>
            <p:nvPr/>
          </p:nvCxnSpPr>
          <p:spPr>
            <a:xfrm flipV="1">
              <a:off x="2165251" y="2540110"/>
              <a:ext cx="925625" cy="898874"/>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3" name="Connector: Elbow 152">
              <a:extLst>
                <a:ext uri="{FF2B5EF4-FFF2-40B4-BE49-F238E27FC236}">
                  <a16:creationId xmlns:a16="http://schemas.microsoft.com/office/drawing/2014/main" id="{B65FAC18-E2DC-D603-AD95-E2B15FBED020}"/>
                </a:ext>
              </a:extLst>
            </p:cNvPr>
            <p:cNvCxnSpPr>
              <a:cxnSpLocks/>
              <a:stCxn id="123" idx="3"/>
            </p:cNvCxnSpPr>
            <p:nvPr/>
          </p:nvCxnSpPr>
          <p:spPr>
            <a:xfrm>
              <a:off x="2166548" y="3438984"/>
              <a:ext cx="913885" cy="1038729"/>
            </a:xfrm>
            <a:prstGeom prst="bentConnector3">
              <a:avLst>
                <a:gd name="adj1" fmla="val 50568"/>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54" name="Straight Arrow Connector 153">
              <a:extLst>
                <a:ext uri="{FF2B5EF4-FFF2-40B4-BE49-F238E27FC236}">
                  <a16:creationId xmlns:a16="http://schemas.microsoft.com/office/drawing/2014/main" id="{1D128923-1EB2-15FA-F687-756477CCE97C}"/>
                </a:ext>
              </a:extLst>
            </p:cNvPr>
            <p:cNvCxnSpPr>
              <a:cxnSpLocks/>
            </p:cNvCxnSpPr>
            <p:nvPr/>
          </p:nvCxnSpPr>
          <p:spPr>
            <a:xfrm>
              <a:off x="2192097" y="3438984"/>
              <a:ext cx="882372"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156" name="object 83">
            <a:extLst>
              <a:ext uri="{FF2B5EF4-FFF2-40B4-BE49-F238E27FC236}">
                <a16:creationId xmlns:a16="http://schemas.microsoft.com/office/drawing/2014/main" id="{3E93E077-6DBD-B4EB-1069-932531681F24}"/>
              </a:ext>
            </a:extLst>
          </p:cNvPr>
          <p:cNvSpPr txBox="1"/>
          <p:nvPr/>
        </p:nvSpPr>
        <p:spPr>
          <a:xfrm>
            <a:off x="6530008" y="3058618"/>
            <a:ext cx="1051719" cy="644139"/>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Set renewal date for follow-up</a:t>
            </a:r>
          </a:p>
        </p:txBody>
      </p:sp>
      <p:sp>
        <p:nvSpPr>
          <p:cNvPr id="157" name="object 83">
            <a:extLst>
              <a:ext uri="{FF2B5EF4-FFF2-40B4-BE49-F238E27FC236}">
                <a16:creationId xmlns:a16="http://schemas.microsoft.com/office/drawing/2014/main" id="{287B7FDE-CB4B-897A-58B7-CE9D9ACFDA6B}"/>
              </a:ext>
            </a:extLst>
          </p:cNvPr>
          <p:cNvSpPr txBox="1"/>
          <p:nvPr/>
        </p:nvSpPr>
        <p:spPr>
          <a:xfrm>
            <a:off x="7791654" y="3058618"/>
            <a:ext cx="927697" cy="644139"/>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Ongoing communications with Business</a:t>
            </a:r>
          </a:p>
        </p:txBody>
      </p:sp>
      <p:sp>
        <p:nvSpPr>
          <p:cNvPr id="159" name="TextBox 158">
            <a:extLst>
              <a:ext uri="{FF2B5EF4-FFF2-40B4-BE49-F238E27FC236}">
                <a16:creationId xmlns:a16="http://schemas.microsoft.com/office/drawing/2014/main" id="{6B498E06-4BDD-BDB4-69FA-5A21BFCCD338}"/>
              </a:ext>
            </a:extLst>
          </p:cNvPr>
          <p:cNvSpPr txBox="1"/>
          <p:nvPr/>
        </p:nvSpPr>
        <p:spPr>
          <a:xfrm>
            <a:off x="7823958" y="4667372"/>
            <a:ext cx="1542614" cy="230832"/>
          </a:xfrm>
          <a:prstGeom prst="rect">
            <a:avLst/>
          </a:prstGeom>
          <a:noFill/>
          <a:ln>
            <a:noFill/>
          </a:ln>
        </p:spPr>
        <p:txBody>
          <a:bodyPr wrap="square">
            <a:spAutoFit/>
          </a:bodyPr>
          <a:lstStyle/>
          <a:p>
            <a:pPr algn="r"/>
            <a:r>
              <a:rPr lang="en-AU" sz="900"/>
              <a:t>*with/without conditions</a:t>
            </a:r>
          </a:p>
        </p:txBody>
      </p:sp>
      <p:sp>
        <p:nvSpPr>
          <p:cNvPr id="161" name="Title 1">
            <a:extLst>
              <a:ext uri="{FF2B5EF4-FFF2-40B4-BE49-F238E27FC236}">
                <a16:creationId xmlns:a16="http://schemas.microsoft.com/office/drawing/2014/main" id="{1062C201-6C03-610D-3C72-BB4BB86A4AF1}"/>
              </a:ext>
            </a:extLst>
          </p:cNvPr>
          <p:cNvSpPr>
            <a:spLocks noGrp="1"/>
          </p:cNvSpPr>
          <p:nvPr>
            <p:ph type="title"/>
          </p:nvPr>
        </p:nvSpPr>
        <p:spPr>
          <a:xfrm>
            <a:off x="540000" y="292457"/>
            <a:ext cx="3484359" cy="597842"/>
          </a:xfrm>
        </p:spPr>
        <p:txBody>
          <a:bodyPr vert="horz"/>
          <a:lstStyle/>
          <a:p>
            <a:r>
              <a:rPr lang="en-AU"/>
              <a:t>Better Practice Permission Journey | </a:t>
            </a:r>
            <a:r>
              <a:rPr lang="en-AU" b="1"/>
              <a:t>Notify and Issue </a:t>
            </a:r>
          </a:p>
        </p:txBody>
      </p:sp>
      <p:grpSp>
        <p:nvGrpSpPr>
          <p:cNvPr id="4" name="Group 3">
            <a:extLst>
              <a:ext uri="{FF2B5EF4-FFF2-40B4-BE49-F238E27FC236}">
                <a16:creationId xmlns:a16="http://schemas.microsoft.com/office/drawing/2014/main" id="{39C65119-DF64-821A-2115-C117A73404F8}"/>
              </a:ext>
            </a:extLst>
          </p:cNvPr>
          <p:cNvGrpSpPr/>
          <p:nvPr/>
        </p:nvGrpSpPr>
        <p:grpSpPr>
          <a:xfrm>
            <a:off x="1068612" y="1419814"/>
            <a:ext cx="216151" cy="182397"/>
            <a:chOff x="5991053" y="6436928"/>
            <a:chExt cx="204438" cy="158141"/>
          </a:xfrm>
        </p:grpSpPr>
        <p:sp>
          <p:nvSpPr>
            <p:cNvPr id="83" name="Freeform 23">
              <a:extLst>
                <a:ext uri="{FF2B5EF4-FFF2-40B4-BE49-F238E27FC236}">
                  <a16:creationId xmlns:a16="http://schemas.microsoft.com/office/drawing/2014/main" id="{5C7DFF18-3757-1A50-8C9D-98FE1A00CA38}"/>
                </a:ext>
              </a:extLst>
            </p:cNvPr>
            <p:cNvSpPr>
              <a:spLocks noEditPoints="1"/>
            </p:cNvSpPr>
            <p:nvPr/>
          </p:nvSpPr>
          <p:spPr bwMode="auto">
            <a:xfrm>
              <a:off x="5991053" y="6474810"/>
              <a:ext cx="167160" cy="120259"/>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solidFill>
              <a:srgbClr val="002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Segoe UI"/>
              </a:endParaRPr>
            </a:p>
          </p:txBody>
        </p:sp>
        <p:sp>
          <p:nvSpPr>
            <p:cNvPr id="84" name="Freeform 24">
              <a:extLst>
                <a:ext uri="{FF2B5EF4-FFF2-40B4-BE49-F238E27FC236}">
                  <a16:creationId xmlns:a16="http://schemas.microsoft.com/office/drawing/2014/main" id="{5E14C24C-7EDA-7655-16B9-28B0F724F945}"/>
                </a:ext>
              </a:extLst>
            </p:cNvPr>
            <p:cNvSpPr>
              <a:spLocks/>
            </p:cNvSpPr>
            <p:nvPr/>
          </p:nvSpPr>
          <p:spPr bwMode="auto">
            <a:xfrm>
              <a:off x="6028932" y="6436928"/>
              <a:ext cx="166559" cy="120259"/>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solidFill>
              <a:srgbClr val="00264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AU" sz="1800" b="0" i="0" u="none" strike="noStrike" kern="0" cap="none" spc="0" normalizeH="0" baseline="0" noProof="0">
                <a:ln>
                  <a:noFill/>
                </a:ln>
                <a:solidFill>
                  <a:prstClr val="black"/>
                </a:solidFill>
                <a:effectLst/>
                <a:uLnTx/>
                <a:uFillTx/>
                <a:latin typeface="Segoe UI"/>
              </a:endParaRPr>
            </a:p>
          </p:txBody>
        </p:sp>
      </p:grpSp>
      <p:sp>
        <p:nvSpPr>
          <p:cNvPr id="85" name="object 83">
            <a:extLst>
              <a:ext uri="{FF2B5EF4-FFF2-40B4-BE49-F238E27FC236}">
                <a16:creationId xmlns:a16="http://schemas.microsoft.com/office/drawing/2014/main" id="{8EC1333E-05BD-C6CA-6C0F-F435F1DE249B}"/>
              </a:ext>
            </a:extLst>
          </p:cNvPr>
          <p:cNvSpPr txBox="1"/>
          <p:nvPr/>
        </p:nvSpPr>
        <p:spPr>
          <a:xfrm>
            <a:off x="2556492" y="4750926"/>
            <a:ext cx="849201" cy="4404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900" spc="-10">
                <a:solidFill>
                  <a:srgbClr val="1A1A1A"/>
                </a:solidFill>
                <a:latin typeface="+mj-lt"/>
                <a:cs typeface="Open Sans"/>
              </a:rPr>
              <a:t>Notify business</a:t>
            </a:r>
          </a:p>
        </p:txBody>
      </p:sp>
      <p:sp>
        <p:nvSpPr>
          <p:cNvPr id="120" name="object 161">
            <a:extLst>
              <a:ext uri="{FF2B5EF4-FFF2-40B4-BE49-F238E27FC236}">
                <a16:creationId xmlns:a16="http://schemas.microsoft.com/office/drawing/2014/main" id="{1CA9F9B6-3B69-7497-F77F-98433D42775A}"/>
              </a:ext>
            </a:extLst>
          </p:cNvPr>
          <p:cNvSpPr txBox="1"/>
          <p:nvPr/>
        </p:nvSpPr>
        <p:spPr>
          <a:xfrm>
            <a:off x="2556492" y="4593548"/>
            <a:ext cx="849201" cy="172867"/>
          </a:xfrm>
          <a:prstGeom prst="rect">
            <a:avLst/>
          </a:prstGeom>
          <a:solidFill>
            <a:schemeClr val="tx2"/>
          </a:solidFill>
          <a:ln>
            <a:solidFill>
              <a:schemeClr val="tx2"/>
            </a:solidFill>
          </a:ln>
        </p:spPr>
        <p:txBody>
          <a:bodyPr vert="horz" wrap="square" lIns="0" tIns="36000" rIns="0" bIns="36000" rtlCol="0" anchor="ctr">
            <a:noAutofit/>
          </a:bodyPr>
          <a:lstStyle/>
          <a:p>
            <a:pPr algn="ctr">
              <a:lnSpc>
                <a:spcPct val="90000"/>
              </a:lnSpc>
            </a:pPr>
            <a:r>
              <a:rPr lang="en-AU" sz="900" spc="-10">
                <a:solidFill>
                  <a:schemeClr val="bg1"/>
                </a:solidFill>
                <a:latin typeface="+mj-lt"/>
                <a:cs typeface="Open Sans"/>
              </a:rPr>
              <a:t>COMMON</a:t>
            </a:r>
          </a:p>
        </p:txBody>
      </p:sp>
      <p:cxnSp>
        <p:nvCxnSpPr>
          <p:cNvPr id="121" name="Straight Arrow Connector 120">
            <a:extLst>
              <a:ext uri="{FF2B5EF4-FFF2-40B4-BE49-F238E27FC236}">
                <a16:creationId xmlns:a16="http://schemas.microsoft.com/office/drawing/2014/main" id="{751B6C20-9B94-1176-5C65-1DE3C23A0CFA}"/>
              </a:ext>
            </a:extLst>
          </p:cNvPr>
          <p:cNvCxnSpPr>
            <a:cxnSpLocks/>
          </p:cNvCxnSpPr>
          <p:nvPr/>
        </p:nvCxnSpPr>
        <p:spPr>
          <a:xfrm>
            <a:off x="3405693" y="4879043"/>
            <a:ext cx="366617"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74" name="Straight Arrow Connector 173">
            <a:extLst>
              <a:ext uri="{FF2B5EF4-FFF2-40B4-BE49-F238E27FC236}">
                <a16:creationId xmlns:a16="http://schemas.microsoft.com/office/drawing/2014/main" id="{6E9CBA91-E367-7F82-77E8-0363A3B172F3}"/>
              </a:ext>
            </a:extLst>
          </p:cNvPr>
          <p:cNvCxnSpPr>
            <a:cxnSpLocks/>
          </p:cNvCxnSpPr>
          <p:nvPr/>
        </p:nvCxnSpPr>
        <p:spPr>
          <a:xfrm>
            <a:off x="3405693" y="5575569"/>
            <a:ext cx="366617"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04" name="Isosceles Triangle 203">
            <a:extLst>
              <a:ext uri="{FF2B5EF4-FFF2-40B4-BE49-F238E27FC236}">
                <a16:creationId xmlns:a16="http://schemas.microsoft.com/office/drawing/2014/main" id="{BA9D4C97-DFD6-9311-6065-743BA91D4331}"/>
              </a:ext>
            </a:extLst>
          </p:cNvPr>
          <p:cNvSpPr/>
          <p:nvPr/>
        </p:nvSpPr>
        <p:spPr>
          <a:xfrm rot="5400000">
            <a:off x="5933240" y="1450037"/>
            <a:ext cx="235429" cy="116960"/>
          </a:xfrm>
          <a:prstGeom prs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1100" err="1">
              <a:solidFill>
                <a:schemeClr val="bg2"/>
              </a:solidFill>
            </a:endParaRPr>
          </a:p>
        </p:txBody>
      </p:sp>
      <p:sp>
        <p:nvSpPr>
          <p:cNvPr id="89" name="object 112">
            <a:extLst>
              <a:ext uri="{FF2B5EF4-FFF2-40B4-BE49-F238E27FC236}">
                <a16:creationId xmlns:a16="http://schemas.microsoft.com/office/drawing/2014/main" id="{ECD89055-23DC-2859-7491-B2650BE1A22A}"/>
              </a:ext>
            </a:extLst>
          </p:cNvPr>
          <p:cNvSpPr txBox="1"/>
          <p:nvPr/>
        </p:nvSpPr>
        <p:spPr>
          <a:xfrm>
            <a:off x="5245452" y="4928878"/>
            <a:ext cx="4121119" cy="761798"/>
          </a:xfrm>
          <a:prstGeom prst="rect">
            <a:avLst/>
          </a:prstGeom>
          <a:solidFill>
            <a:schemeClr val="bg1"/>
          </a:solidFill>
          <a:ln w="15875">
            <a:solidFill>
              <a:schemeClr val="accent2"/>
            </a:solidFill>
          </a:ln>
        </p:spPr>
        <p:txBody>
          <a:bodyPr vert="horz" wrap="square" lIns="36000" tIns="36000" rIns="36000" bIns="36000" rtlCol="0" anchor="t">
            <a:noAutofit/>
          </a:bodyPr>
          <a:lstStyle/>
          <a:p>
            <a:r>
              <a:rPr lang="en-AU" sz="900" b="1">
                <a:latin typeface="+mj-lt"/>
                <a:cs typeface="Times New Roman"/>
              </a:rPr>
              <a:t>NOTIFY &amp; ISSUE</a:t>
            </a:r>
            <a:r>
              <a:rPr lang="en-AU" sz="900">
                <a:latin typeface="+mj-lt"/>
                <a:cs typeface="Times New Roman"/>
              </a:rPr>
              <a:t>: Better practice notifications are automated and timely through relevant applicant channels or online portals. This should include clear justification where required. Permissions are available digitally, including as a ‘token’. Permission requirements might drive later activities such as compliance or renewal.</a:t>
            </a:r>
          </a:p>
        </p:txBody>
      </p:sp>
      <p:sp>
        <p:nvSpPr>
          <p:cNvPr id="90" name="Half Frame 89">
            <a:extLst>
              <a:ext uri="{FF2B5EF4-FFF2-40B4-BE49-F238E27FC236}">
                <a16:creationId xmlns:a16="http://schemas.microsoft.com/office/drawing/2014/main" id="{A154E0E3-68F0-B22F-75D5-63F3F740B29F}"/>
              </a:ext>
            </a:extLst>
          </p:cNvPr>
          <p:cNvSpPr/>
          <p:nvPr/>
        </p:nvSpPr>
        <p:spPr>
          <a:xfrm>
            <a:off x="5161970" y="4849586"/>
            <a:ext cx="340757" cy="346259"/>
          </a:xfrm>
          <a:prstGeom prst="halfFrame">
            <a:avLst>
              <a:gd name="adj1" fmla="val 23809"/>
              <a:gd name="adj2" fmla="val 23809"/>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grpSp>
        <p:nvGrpSpPr>
          <p:cNvPr id="94" name="Group 93">
            <a:extLst>
              <a:ext uri="{FF2B5EF4-FFF2-40B4-BE49-F238E27FC236}">
                <a16:creationId xmlns:a16="http://schemas.microsoft.com/office/drawing/2014/main" id="{549AB2AF-D71D-2868-6ACA-647C5BAD9686}"/>
              </a:ext>
            </a:extLst>
          </p:cNvPr>
          <p:cNvGrpSpPr/>
          <p:nvPr/>
        </p:nvGrpSpPr>
        <p:grpSpPr>
          <a:xfrm>
            <a:off x="8716488" y="5668486"/>
            <a:ext cx="1193470" cy="1193469"/>
            <a:chOff x="10069009" y="2893384"/>
            <a:chExt cx="1704975" cy="1704975"/>
          </a:xfrm>
        </p:grpSpPr>
        <p:sp>
          <p:nvSpPr>
            <p:cNvPr id="95" name="Freeform: Shape 94">
              <a:extLst>
                <a:ext uri="{FF2B5EF4-FFF2-40B4-BE49-F238E27FC236}">
                  <a16:creationId xmlns:a16="http://schemas.microsoft.com/office/drawing/2014/main" id="{22E1AB24-0EBE-9163-7938-A4C19CB7754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96" name="Freeform: Shape 95">
              <a:extLst>
                <a:ext uri="{FF2B5EF4-FFF2-40B4-BE49-F238E27FC236}">
                  <a16:creationId xmlns:a16="http://schemas.microsoft.com/office/drawing/2014/main" id="{92E189BE-B022-34E8-54C7-65DAEF06FD32}"/>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97" name="Freeform: Shape 96">
              <a:extLst>
                <a:ext uri="{FF2B5EF4-FFF2-40B4-BE49-F238E27FC236}">
                  <a16:creationId xmlns:a16="http://schemas.microsoft.com/office/drawing/2014/main" id="{E969767B-009F-5CCA-9AD6-882B49D4CFA4}"/>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98" name="TextBox 97">
            <a:extLst>
              <a:ext uri="{FF2B5EF4-FFF2-40B4-BE49-F238E27FC236}">
                <a16:creationId xmlns:a16="http://schemas.microsoft.com/office/drawing/2014/main" id="{C0D1A19A-0697-F8E8-23CF-BF14B53E8B85}"/>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8</a:t>
            </a:fld>
            <a:endParaRPr lang="en-AU" sz="1200" noProof="0">
              <a:solidFill>
                <a:schemeClr val="bg1"/>
              </a:solidFill>
              <a:latin typeface="+mn-lt"/>
              <a:ea typeface="Segoe UI" panose="020B0502040204020203" pitchFamily="34" charset="0"/>
              <a:cs typeface="Segoe UI" panose="020B0502040204020203" pitchFamily="34" charset="0"/>
            </a:endParaRPr>
          </a:p>
        </p:txBody>
      </p:sp>
      <p:sp>
        <p:nvSpPr>
          <p:cNvPr id="91" name="Rectangle 90">
            <a:extLst>
              <a:ext uri="{FF2B5EF4-FFF2-40B4-BE49-F238E27FC236}">
                <a16:creationId xmlns:a16="http://schemas.microsoft.com/office/drawing/2014/main" id="{90A6EE95-373F-1575-A77C-939C01D791A0}"/>
              </a:ext>
            </a:extLst>
          </p:cNvPr>
          <p:cNvSpPr/>
          <p:nvPr/>
        </p:nvSpPr>
        <p:spPr>
          <a:xfrm>
            <a:off x="546641" y="1139884"/>
            <a:ext cx="242421" cy="769384"/>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STAGE </a:t>
            </a:r>
          </a:p>
        </p:txBody>
      </p:sp>
      <p:sp>
        <p:nvSpPr>
          <p:cNvPr id="92" name="Rectangle 91">
            <a:extLst>
              <a:ext uri="{FF2B5EF4-FFF2-40B4-BE49-F238E27FC236}">
                <a16:creationId xmlns:a16="http://schemas.microsoft.com/office/drawing/2014/main" id="{63DA7044-D7DB-E193-6AE9-77916BC9D139}"/>
              </a:ext>
            </a:extLst>
          </p:cNvPr>
          <p:cNvSpPr/>
          <p:nvPr/>
        </p:nvSpPr>
        <p:spPr>
          <a:xfrm>
            <a:off x="546642" y="1941011"/>
            <a:ext cx="242421" cy="4451350"/>
          </a:xfrm>
          <a:prstGeom prst="rect">
            <a:avLst/>
          </a:prstGeom>
          <a:solidFill>
            <a:schemeClr val="tx2"/>
          </a:solidFill>
          <a:ln w="38100">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AU" sz="1100" b="1">
                <a:solidFill>
                  <a:schemeClr val="bg1"/>
                </a:solidFill>
                <a:latin typeface="+mj-lt"/>
              </a:rPr>
              <a:t>PROCESS</a:t>
            </a:r>
          </a:p>
        </p:txBody>
      </p:sp>
      <p:cxnSp>
        <p:nvCxnSpPr>
          <p:cNvPr id="102" name="Straight Arrow Connector 101">
            <a:extLst>
              <a:ext uri="{FF2B5EF4-FFF2-40B4-BE49-F238E27FC236}">
                <a16:creationId xmlns:a16="http://schemas.microsoft.com/office/drawing/2014/main" id="{969DF710-4393-1F9F-D679-696C37BF9106}"/>
              </a:ext>
            </a:extLst>
          </p:cNvPr>
          <p:cNvCxnSpPr>
            <a:cxnSpLocks/>
          </p:cNvCxnSpPr>
          <p:nvPr/>
        </p:nvCxnSpPr>
        <p:spPr>
          <a:xfrm>
            <a:off x="7581727" y="3355579"/>
            <a:ext cx="209927"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4" name="Straight Arrow Connector 103">
            <a:extLst>
              <a:ext uri="{FF2B5EF4-FFF2-40B4-BE49-F238E27FC236}">
                <a16:creationId xmlns:a16="http://schemas.microsoft.com/office/drawing/2014/main" id="{78B7E455-B0C3-49F2-5229-169500E743EE}"/>
              </a:ext>
            </a:extLst>
          </p:cNvPr>
          <p:cNvCxnSpPr>
            <a:cxnSpLocks/>
          </p:cNvCxnSpPr>
          <p:nvPr/>
        </p:nvCxnSpPr>
        <p:spPr>
          <a:xfrm>
            <a:off x="6367125" y="3355579"/>
            <a:ext cx="180000"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C45EE30E-CA19-62A3-F5F0-85AC1924989C}"/>
              </a:ext>
            </a:extLst>
          </p:cNvPr>
          <p:cNvSpPr/>
          <p:nvPr/>
        </p:nvSpPr>
        <p:spPr>
          <a:xfrm>
            <a:off x="458470" y="6449749"/>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23846776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 name="Rectangle 181">
            <a:extLst>
              <a:ext uri="{FF2B5EF4-FFF2-40B4-BE49-F238E27FC236}">
                <a16:creationId xmlns:a16="http://schemas.microsoft.com/office/drawing/2014/main" id="{C4C2478B-EF6D-37C6-434F-45E21AF78817}"/>
              </a:ext>
            </a:extLst>
          </p:cNvPr>
          <p:cNvSpPr/>
          <p:nvPr/>
        </p:nvSpPr>
        <p:spPr>
          <a:xfrm>
            <a:off x="8139037" y="993694"/>
            <a:ext cx="1766963" cy="5343086"/>
          </a:xfrm>
          <a:prstGeom prst="rect">
            <a:avLst/>
          </a:prstGeom>
          <a:solidFill>
            <a:srgbClr val="D9D9D9">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81" name="Rectangle 180">
            <a:extLst>
              <a:ext uri="{FF2B5EF4-FFF2-40B4-BE49-F238E27FC236}">
                <a16:creationId xmlns:a16="http://schemas.microsoft.com/office/drawing/2014/main" id="{5CCF588E-39D4-0FD3-7B0F-9CD2FA56E3AA}"/>
              </a:ext>
            </a:extLst>
          </p:cNvPr>
          <p:cNvSpPr/>
          <p:nvPr/>
        </p:nvSpPr>
        <p:spPr>
          <a:xfrm>
            <a:off x="5170110" y="993694"/>
            <a:ext cx="1249913" cy="5343086"/>
          </a:xfrm>
          <a:prstGeom prst="rect">
            <a:avLst/>
          </a:prstGeom>
          <a:solidFill>
            <a:srgbClr val="D9D9D9">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80" name="Rectangle 179">
            <a:extLst>
              <a:ext uri="{FF2B5EF4-FFF2-40B4-BE49-F238E27FC236}">
                <a16:creationId xmlns:a16="http://schemas.microsoft.com/office/drawing/2014/main" id="{09315D02-EBA3-5389-3E17-CB965ABF0B79}"/>
              </a:ext>
            </a:extLst>
          </p:cNvPr>
          <p:cNvSpPr/>
          <p:nvPr/>
        </p:nvSpPr>
        <p:spPr>
          <a:xfrm>
            <a:off x="2523406" y="993694"/>
            <a:ext cx="1571797" cy="5343086"/>
          </a:xfrm>
          <a:prstGeom prst="rect">
            <a:avLst/>
          </a:prstGeom>
          <a:solidFill>
            <a:srgbClr val="D9D9D9">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79" name="Rectangle 178">
            <a:extLst>
              <a:ext uri="{FF2B5EF4-FFF2-40B4-BE49-F238E27FC236}">
                <a16:creationId xmlns:a16="http://schemas.microsoft.com/office/drawing/2014/main" id="{3C19B987-7889-ADA7-69A4-0B4D82ABCCAF}"/>
              </a:ext>
            </a:extLst>
          </p:cNvPr>
          <p:cNvSpPr/>
          <p:nvPr/>
        </p:nvSpPr>
        <p:spPr>
          <a:xfrm>
            <a:off x="-1471" y="993694"/>
            <a:ext cx="1080799" cy="5343086"/>
          </a:xfrm>
          <a:prstGeom prst="rect">
            <a:avLst/>
          </a:prstGeom>
          <a:solidFill>
            <a:srgbClr val="D9D9D9">
              <a:alpha val="7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aphicFrame>
        <p:nvGraphicFramePr>
          <p:cNvPr id="160" name="Object 159" hidden="1">
            <a:extLst>
              <a:ext uri="{FF2B5EF4-FFF2-40B4-BE49-F238E27FC236}">
                <a16:creationId xmlns:a16="http://schemas.microsoft.com/office/drawing/2014/main" id="{CE4FC812-34B2-6937-6557-ECECF5A9A3B7}"/>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5" imgH="424" progId="TCLayout.ActiveDocument.1">
                  <p:embed/>
                </p:oleObj>
              </mc:Choice>
              <mc:Fallback>
                <p:oleObj name="think-cell Slide" r:id="rId3" imgW="425" imgH="424" progId="TCLayout.ActiveDocument.1">
                  <p:embed/>
                  <p:pic>
                    <p:nvPicPr>
                      <p:cNvPr id="160" name="Object 159" hidden="1">
                        <a:extLst>
                          <a:ext uri="{FF2B5EF4-FFF2-40B4-BE49-F238E27FC236}">
                            <a16:creationId xmlns:a16="http://schemas.microsoft.com/office/drawing/2014/main" id="{CE4FC812-34B2-6937-6557-ECECF5A9A3B7}"/>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4" name="Title 3">
            <a:extLst>
              <a:ext uri="{FF2B5EF4-FFF2-40B4-BE49-F238E27FC236}">
                <a16:creationId xmlns:a16="http://schemas.microsoft.com/office/drawing/2014/main" id="{C7C949BE-140E-02EE-BEC9-BE726316FE5C}"/>
              </a:ext>
            </a:extLst>
          </p:cNvPr>
          <p:cNvSpPr>
            <a:spLocks noGrp="1"/>
          </p:cNvSpPr>
          <p:nvPr>
            <p:ph type="title"/>
          </p:nvPr>
        </p:nvSpPr>
        <p:spPr>
          <a:xfrm>
            <a:off x="540000" y="541756"/>
            <a:ext cx="5876162" cy="348543"/>
          </a:xfrm>
        </p:spPr>
        <p:txBody>
          <a:bodyPr vert="horz"/>
          <a:lstStyle/>
          <a:p>
            <a:r>
              <a:rPr lang="en-AU"/>
              <a:t>The Better Practice Permission Journey | </a:t>
            </a:r>
            <a:r>
              <a:rPr lang="en-AU" b="1"/>
              <a:t>Renewals</a:t>
            </a:r>
          </a:p>
        </p:txBody>
      </p:sp>
      <p:sp>
        <p:nvSpPr>
          <p:cNvPr id="5" name="Rectangle 4">
            <a:extLst>
              <a:ext uri="{FF2B5EF4-FFF2-40B4-BE49-F238E27FC236}">
                <a16:creationId xmlns:a16="http://schemas.microsoft.com/office/drawing/2014/main" id="{960BCD63-246F-32A0-5E57-18597BF6834E}"/>
              </a:ext>
            </a:extLst>
          </p:cNvPr>
          <p:cNvSpPr/>
          <p:nvPr/>
        </p:nvSpPr>
        <p:spPr>
          <a:xfrm>
            <a:off x="4095206" y="993694"/>
            <a:ext cx="1079109" cy="53430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6" name="Rectangle 5">
            <a:extLst>
              <a:ext uri="{FF2B5EF4-FFF2-40B4-BE49-F238E27FC236}">
                <a16:creationId xmlns:a16="http://schemas.microsoft.com/office/drawing/2014/main" id="{895520F4-F990-AF4F-9542-B88101DAAC5A}"/>
              </a:ext>
            </a:extLst>
          </p:cNvPr>
          <p:cNvSpPr/>
          <p:nvPr/>
        </p:nvSpPr>
        <p:spPr>
          <a:xfrm>
            <a:off x="1070553" y="993694"/>
            <a:ext cx="1455454" cy="534308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7" name="Rectangle 6">
            <a:extLst>
              <a:ext uri="{FF2B5EF4-FFF2-40B4-BE49-F238E27FC236}">
                <a16:creationId xmlns:a16="http://schemas.microsoft.com/office/drawing/2014/main" id="{5387BF8F-0200-031E-4563-1977B18D5458}"/>
              </a:ext>
            </a:extLst>
          </p:cNvPr>
          <p:cNvSpPr/>
          <p:nvPr/>
        </p:nvSpPr>
        <p:spPr>
          <a:xfrm>
            <a:off x="6416162" y="993694"/>
            <a:ext cx="1721220" cy="53430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8" name="Isosceles Triangle 7">
            <a:extLst>
              <a:ext uri="{FF2B5EF4-FFF2-40B4-BE49-F238E27FC236}">
                <a16:creationId xmlns:a16="http://schemas.microsoft.com/office/drawing/2014/main" id="{04ACE259-DFA9-64DF-DF37-2EEDDE79CF84}"/>
              </a:ext>
            </a:extLst>
          </p:cNvPr>
          <p:cNvSpPr/>
          <p:nvPr/>
        </p:nvSpPr>
        <p:spPr>
          <a:xfrm rot="5400000">
            <a:off x="4921264"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9" name="Isosceles Triangle 8">
            <a:extLst>
              <a:ext uri="{FF2B5EF4-FFF2-40B4-BE49-F238E27FC236}">
                <a16:creationId xmlns:a16="http://schemas.microsoft.com/office/drawing/2014/main" id="{E2CD3D0E-139A-B1B6-9616-57FEEA57D6D7}"/>
              </a:ext>
            </a:extLst>
          </p:cNvPr>
          <p:cNvSpPr/>
          <p:nvPr/>
        </p:nvSpPr>
        <p:spPr>
          <a:xfrm rot="5400000">
            <a:off x="3998343"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0" name="Arrow: Pentagon 9">
            <a:extLst>
              <a:ext uri="{FF2B5EF4-FFF2-40B4-BE49-F238E27FC236}">
                <a16:creationId xmlns:a16="http://schemas.microsoft.com/office/drawing/2014/main" id="{DD1C41D9-EFBF-E9C9-7A6B-5E9F43AEEC0C}"/>
              </a:ext>
            </a:extLst>
          </p:cNvPr>
          <p:cNvSpPr/>
          <p:nvPr/>
        </p:nvSpPr>
        <p:spPr>
          <a:xfrm>
            <a:off x="3742247" y="1147946"/>
            <a:ext cx="1317978"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504000" tIns="36000" rIns="72000" bIns="36000" rtlCol="0" anchor="ctr"/>
          <a:lstStyle/>
          <a:p>
            <a:pPr>
              <a:lnSpc>
                <a:spcPct val="90000"/>
              </a:lnSpc>
            </a:pPr>
            <a:r>
              <a:rPr lang="en-AU" sz="800">
                <a:solidFill>
                  <a:schemeClr val="tx2"/>
                </a:solidFill>
                <a:latin typeface="+mj-lt"/>
              </a:rPr>
              <a:t>STREAM</a:t>
            </a:r>
          </a:p>
        </p:txBody>
      </p:sp>
      <p:sp>
        <p:nvSpPr>
          <p:cNvPr id="11" name="Isosceles Triangle 10">
            <a:extLst>
              <a:ext uri="{FF2B5EF4-FFF2-40B4-BE49-F238E27FC236}">
                <a16:creationId xmlns:a16="http://schemas.microsoft.com/office/drawing/2014/main" id="{0F0B98FB-D20F-BAA9-377E-4BD711977550}"/>
              </a:ext>
            </a:extLst>
          </p:cNvPr>
          <p:cNvSpPr/>
          <p:nvPr/>
        </p:nvSpPr>
        <p:spPr>
          <a:xfrm rot="5400000">
            <a:off x="4882487" y="1269036"/>
            <a:ext cx="182054" cy="90444"/>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2" name="Arrow: Pentagon 11">
            <a:extLst>
              <a:ext uri="{FF2B5EF4-FFF2-40B4-BE49-F238E27FC236}">
                <a16:creationId xmlns:a16="http://schemas.microsoft.com/office/drawing/2014/main" id="{3803B14A-4C37-C25C-6B28-8CFB4F7146A0}"/>
              </a:ext>
            </a:extLst>
          </p:cNvPr>
          <p:cNvSpPr/>
          <p:nvPr/>
        </p:nvSpPr>
        <p:spPr>
          <a:xfrm>
            <a:off x="8822499" y="1147946"/>
            <a:ext cx="1031319" cy="332625"/>
          </a:xfrm>
          <a:prstGeom prst="homePlate">
            <a:avLst>
              <a:gd name="adj" fmla="val 0"/>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72000" bIns="36000" rtlCol="0" anchor="ctr"/>
          <a:lstStyle/>
          <a:p>
            <a:pPr>
              <a:lnSpc>
                <a:spcPct val="90000"/>
              </a:lnSpc>
            </a:pPr>
            <a:r>
              <a:rPr lang="en-AU" sz="800">
                <a:solidFill>
                  <a:schemeClr val="tx2"/>
                </a:solidFill>
                <a:latin typeface="+mj-lt"/>
              </a:rPr>
              <a:t>ISSUE</a:t>
            </a:r>
            <a:endParaRPr lang="en-AU" sz="800">
              <a:solidFill>
                <a:schemeClr val="tx1"/>
              </a:solidFill>
              <a:latin typeface="+mj-lt"/>
            </a:endParaRPr>
          </a:p>
        </p:txBody>
      </p:sp>
      <p:sp>
        <p:nvSpPr>
          <p:cNvPr id="13" name="Isosceles Triangle 12">
            <a:extLst>
              <a:ext uri="{FF2B5EF4-FFF2-40B4-BE49-F238E27FC236}">
                <a16:creationId xmlns:a16="http://schemas.microsoft.com/office/drawing/2014/main" id="{380F6E75-42E3-382D-7FE1-1498561B9E32}"/>
              </a:ext>
            </a:extLst>
          </p:cNvPr>
          <p:cNvSpPr/>
          <p:nvPr/>
        </p:nvSpPr>
        <p:spPr>
          <a:xfrm rot="5400000">
            <a:off x="1011890"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4" name="Arrow: Pentagon 13">
            <a:extLst>
              <a:ext uri="{FF2B5EF4-FFF2-40B4-BE49-F238E27FC236}">
                <a16:creationId xmlns:a16="http://schemas.microsoft.com/office/drawing/2014/main" id="{CAAFD9EB-D100-98A7-A542-4CFA031DF2CB}"/>
              </a:ext>
            </a:extLst>
          </p:cNvPr>
          <p:cNvSpPr/>
          <p:nvPr/>
        </p:nvSpPr>
        <p:spPr>
          <a:xfrm>
            <a:off x="324773" y="1147946"/>
            <a:ext cx="809925"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36000" bIns="36000" rtlCol="0" anchor="ctr"/>
          <a:lstStyle/>
          <a:p>
            <a:r>
              <a:rPr lang="en-AU" sz="800">
                <a:solidFill>
                  <a:schemeClr val="tx2"/>
                </a:solidFill>
                <a:latin typeface="+mj-lt"/>
              </a:rPr>
              <a:t>INFORM</a:t>
            </a:r>
          </a:p>
        </p:txBody>
      </p:sp>
      <p:sp>
        <p:nvSpPr>
          <p:cNvPr id="15" name="Oval 14">
            <a:extLst>
              <a:ext uri="{FF2B5EF4-FFF2-40B4-BE49-F238E27FC236}">
                <a16:creationId xmlns:a16="http://schemas.microsoft.com/office/drawing/2014/main" id="{2DB2ECFB-C58B-9E71-F039-D2472C3312F6}"/>
              </a:ext>
            </a:extLst>
          </p:cNvPr>
          <p:cNvSpPr/>
          <p:nvPr/>
        </p:nvSpPr>
        <p:spPr>
          <a:xfrm>
            <a:off x="171610" y="1133703"/>
            <a:ext cx="361111" cy="36111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6" name="Oval 15">
            <a:extLst>
              <a:ext uri="{FF2B5EF4-FFF2-40B4-BE49-F238E27FC236}">
                <a16:creationId xmlns:a16="http://schemas.microsoft.com/office/drawing/2014/main" id="{798C850F-429F-D852-F116-32DF3F43FE98}"/>
              </a:ext>
            </a:extLst>
          </p:cNvPr>
          <p:cNvSpPr/>
          <p:nvPr/>
        </p:nvSpPr>
        <p:spPr>
          <a:xfrm>
            <a:off x="207721" y="1169814"/>
            <a:ext cx="288888" cy="2888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7" name="Isosceles Triangle 16">
            <a:extLst>
              <a:ext uri="{FF2B5EF4-FFF2-40B4-BE49-F238E27FC236}">
                <a16:creationId xmlns:a16="http://schemas.microsoft.com/office/drawing/2014/main" id="{C3CA3E7D-504D-E0A9-283F-9711AE1AE47D}"/>
              </a:ext>
            </a:extLst>
          </p:cNvPr>
          <p:cNvSpPr/>
          <p:nvPr/>
        </p:nvSpPr>
        <p:spPr>
          <a:xfrm rot="5400000">
            <a:off x="956046" y="1269036"/>
            <a:ext cx="182054" cy="90444"/>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8" name="Isosceles Triangle 17">
            <a:extLst>
              <a:ext uri="{FF2B5EF4-FFF2-40B4-BE49-F238E27FC236}">
                <a16:creationId xmlns:a16="http://schemas.microsoft.com/office/drawing/2014/main" id="{35D74467-6001-D1DC-7819-0F24E8D90798}"/>
              </a:ext>
            </a:extLst>
          </p:cNvPr>
          <p:cNvSpPr/>
          <p:nvPr/>
        </p:nvSpPr>
        <p:spPr>
          <a:xfrm rot="5400000">
            <a:off x="2344694"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9" name="Arrow: Pentagon 18">
            <a:extLst>
              <a:ext uri="{FF2B5EF4-FFF2-40B4-BE49-F238E27FC236}">
                <a16:creationId xmlns:a16="http://schemas.microsoft.com/office/drawing/2014/main" id="{160AB80D-253F-C3D7-4235-6D3D1B4D1F7E}"/>
              </a:ext>
            </a:extLst>
          </p:cNvPr>
          <p:cNvSpPr/>
          <p:nvPr/>
        </p:nvSpPr>
        <p:spPr>
          <a:xfrm>
            <a:off x="1449413" y="1147946"/>
            <a:ext cx="1031140"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72000" bIns="36000" rtlCol="0" anchor="ctr"/>
          <a:lstStyle/>
          <a:p>
            <a:r>
              <a:rPr lang="en-AU" sz="800">
                <a:solidFill>
                  <a:schemeClr val="tx2"/>
                </a:solidFill>
                <a:latin typeface="+mj-lt"/>
              </a:rPr>
              <a:t>APPLY</a:t>
            </a:r>
          </a:p>
        </p:txBody>
      </p:sp>
      <p:sp>
        <p:nvSpPr>
          <p:cNvPr id="20" name="Isosceles Triangle 19">
            <a:extLst>
              <a:ext uri="{FF2B5EF4-FFF2-40B4-BE49-F238E27FC236}">
                <a16:creationId xmlns:a16="http://schemas.microsoft.com/office/drawing/2014/main" id="{D7E0FA51-9E3C-B299-A74C-D58FD11F8F0E}"/>
              </a:ext>
            </a:extLst>
          </p:cNvPr>
          <p:cNvSpPr/>
          <p:nvPr/>
        </p:nvSpPr>
        <p:spPr>
          <a:xfrm rot="5400000">
            <a:off x="2295013" y="1269036"/>
            <a:ext cx="182054" cy="90444"/>
          </a:xfrm>
          <a:prstGeom prst="triangl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1" name="Isosceles Triangle 20">
            <a:extLst>
              <a:ext uri="{FF2B5EF4-FFF2-40B4-BE49-F238E27FC236}">
                <a16:creationId xmlns:a16="http://schemas.microsoft.com/office/drawing/2014/main" id="{3EDACEA3-C06E-E3AC-DA87-9FF14E3B86B9}"/>
              </a:ext>
            </a:extLst>
          </p:cNvPr>
          <p:cNvSpPr/>
          <p:nvPr/>
        </p:nvSpPr>
        <p:spPr>
          <a:xfrm rot="5400000">
            <a:off x="3856008"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2" name="Arrow: Pentagon 21">
            <a:extLst>
              <a:ext uri="{FF2B5EF4-FFF2-40B4-BE49-F238E27FC236}">
                <a16:creationId xmlns:a16="http://schemas.microsoft.com/office/drawing/2014/main" id="{DA6B9472-1FDD-D848-109C-82CB3DC44EE7}"/>
              </a:ext>
            </a:extLst>
          </p:cNvPr>
          <p:cNvSpPr/>
          <p:nvPr/>
        </p:nvSpPr>
        <p:spPr>
          <a:xfrm>
            <a:off x="2750308" y="1147946"/>
            <a:ext cx="1250164"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16000" tIns="36000" rIns="72000" bIns="36000" rtlCol="0" anchor="ctr"/>
          <a:lstStyle/>
          <a:p>
            <a:pPr>
              <a:lnSpc>
                <a:spcPct val="90000"/>
              </a:lnSpc>
            </a:pPr>
            <a:r>
              <a:rPr lang="en-AU" sz="800">
                <a:solidFill>
                  <a:schemeClr val="tx2"/>
                </a:solidFill>
                <a:latin typeface="+mj-lt"/>
              </a:rPr>
              <a:t>REVIEW </a:t>
            </a:r>
          </a:p>
        </p:txBody>
      </p:sp>
      <p:sp>
        <p:nvSpPr>
          <p:cNvPr id="23" name="Isosceles Triangle 22">
            <a:extLst>
              <a:ext uri="{FF2B5EF4-FFF2-40B4-BE49-F238E27FC236}">
                <a16:creationId xmlns:a16="http://schemas.microsoft.com/office/drawing/2014/main" id="{FA9452D9-4918-1440-2A01-DC1BAFB2C703}"/>
              </a:ext>
            </a:extLst>
          </p:cNvPr>
          <p:cNvSpPr/>
          <p:nvPr/>
        </p:nvSpPr>
        <p:spPr>
          <a:xfrm rot="5400000">
            <a:off x="3806196" y="1269036"/>
            <a:ext cx="182054" cy="90444"/>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4" name="Isosceles Triangle 23">
            <a:extLst>
              <a:ext uri="{FF2B5EF4-FFF2-40B4-BE49-F238E27FC236}">
                <a16:creationId xmlns:a16="http://schemas.microsoft.com/office/drawing/2014/main" id="{085CC875-AA3C-931B-9787-CC8311F82DE0}"/>
              </a:ext>
            </a:extLst>
          </p:cNvPr>
          <p:cNvSpPr/>
          <p:nvPr/>
        </p:nvSpPr>
        <p:spPr>
          <a:xfrm rot="5400000">
            <a:off x="6258114"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5" name="Arrow: Pentagon 24">
            <a:extLst>
              <a:ext uri="{FF2B5EF4-FFF2-40B4-BE49-F238E27FC236}">
                <a16:creationId xmlns:a16="http://schemas.microsoft.com/office/drawing/2014/main" id="{EF193D4B-B662-3B5A-7ABB-E59954E048FC}"/>
              </a:ext>
            </a:extLst>
          </p:cNvPr>
          <p:cNvSpPr/>
          <p:nvPr/>
        </p:nvSpPr>
        <p:spPr>
          <a:xfrm>
            <a:off x="5364223" y="1147946"/>
            <a:ext cx="1031140"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72000" bIns="36000" rtlCol="0" anchor="ctr"/>
          <a:lstStyle/>
          <a:p>
            <a:r>
              <a:rPr lang="en-AU" sz="800">
                <a:solidFill>
                  <a:schemeClr val="tx2"/>
                </a:solidFill>
                <a:latin typeface="+mj-lt"/>
              </a:rPr>
              <a:t>ASSESS</a:t>
            </a:r>
          </a:p>
        </p:txBody>
      </p:sp>
      <p:sp>
        <p:nvSpPr>
          <p:cNvPr id="26" name="Isosceles Triangle 25">
            <a:extLst>
              <a:ext uri="{FF2B5EF4-FFF2-40B4-BE49-F238E27FC236}">
                <a16:creationId xmlns:a16="http://schemas.microsoft.com/office/drawing/2014/main" id="{FE129186-AD08-3562-8EB7-3DDC6F8E19FA}"/>
              </a:ext>
            </a:extLst>
          </p:cNvPr>
          <p:cNvSpPr/>
          <p:nvPr/>
        </p:nvSpPr>
        <p:spPr>
          <a:xfrm rot="5400000">
            <a:off x="6214433" y="1269036"/>
            <a:ext cx="182054" cy="90444"/>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7" name="Isosceles Triangle 26">
            <a:extLst>
              <a:ext uri="{FF2B5EF4-FFF2-40B4-BE49-F238E27FC236}">
                <a16:creationId xmlns:a16="http://schemas.microsoft.com/office/drawing/2014/main" id="{99B284BB-A71F-D197-5A67-A53CE789C1AD}"/>
              </a:ext>
            </a:extLst>
          </p:cNvPr>
          <p:cNvSpPr/>
          <p:nvPr/>
        </p:nvSpPr>
        <p:spPr>
          <a:xfrm rot="5400000">
            <a:off x="7845515"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28" name="Arrow: Pentagon 27">
            <a:extLst>
              <a:ext uri="{FF2B5EF4-FFF2-40B4-BE49-F238E27FC236}">
                <a16:creationId xmlns:a16="http://schemas.microsoft.com/office/drawing/2014/main" id="{4E7CCA7A-1459-6F83-9816-44BC9D60D946}"/>
              </a:ext>
            </a:extLst>
          </p:cNvPr>
          <p:cNvSpPr/>
          <p:nvPr/>
        </p:nvSpPr>
        <p:spPr>
          <a:xfrm>
            <a:off x="6711051" y="1147946"/>
            <a:ext cx="1275577"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72000" bIns="36000" rtlCol="0" anchor="ctr"/>
          <a:lstStyle/>
          <a:p>
            <a:r>
              <a:rPr lang="en-AU" sz="800">
                <a:solidFill>
                  <a:schemeClr val="tx1"/>
                </a:solidFill>
                <a:latin typeface="+mj-lt"/>
              </a:rPr>
              <a:t>DECIDE</a:t>
            </a:r>
          </a:p>
        </p:txBody>
      </p:sp>
      <p:sp>
        <p:nvSpPr>
          <p:cNvPr id="29" name="Isosceles Triangle 28">
            <a:extLst>
              <a:ext uri="{FF2B5EF4-FFF2-40B4-BE49-F238E27FC236}">
                <a16:creationId xmlns:a16="http://schemas.microsoft.com/office/drawing/2014/main" id="{407C43D4-52F4-302C-0794-24174203A37B}"/>
              </a:ext>
            </a:extLst>
          </p:cNvPr>
          <p:cNvSpPr/>
          <p:nvPr/>
        </p:nvSpPr>
        <p:spPr>
          <a:xfrm rot="5400000">
            <a:off x="7790655" y="1269036"/>
            <a:ext cx="182054" cy="90444"/>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nvGrpSpPr>
          <p:cNvPr id="30" name="Group 29">
            <a:extLst>
              <a:ext uri="{FF2B5EF4-FFF2-40B4-BE49-F238E27FC236}">
                <a16:creationId xmlns:a16="http://schemas.microsoft.com/office/drawing/2014/main" id="{0B685B1C-3905-BEF1-AAFF-E8973415BB84}"/>
              </a:ext>
            </a:extLst>
          </p:cNvPr>
          <p:cNvGrpSpPr/>
          <p:nvPr/>
        </p:nvGrpSpPr>
        <p:grpSpPr>
          <a:xfrm>
            <a:off x="1274035" y="1133703"/>
            <a:ext cx="361111" cy="361110"/>
            <a:chOff x="722538" y="2874633"/>
            <a:chExt cx="360000" cy="360000"/>
          </a:xfrm>
        </p:grpSpPr>
        <p:sp>
          <p:nvSpPr>
            <p:cNvPr id="31" name="Oval 30">
              <a:extLst>
                <a:ext uri="{FF2B5EF4-FFF2-40B4-BE49-F238E27FC236}">
                  <a16:creationId xmlns:a16="http://schemas.microsoft.com/office/drawing/2014/main" id="{783C61DD-D292-17D3-36DB-5096946B484A}"/>
                </a:ext>
              </a:extLst>
            </p:cNvPr>
            <p:cNvSpPr/>
            <p:nvPr/>
          </p:nvSpPr>
          <p:spPr>
            <a:xfrm>
              <a:off x="722538" y="2874633"/>
              <a:ext cx="360000" cy="360000"/>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32" name="Oval 31">
              <a:extLst>
                <a:ext uri="{FF2B5EF4-FFF2-40B4-BE49-F238E27FC236}">
                  <a16:creationId xmlns:a16="http://schemas.microsoft.com/office/drawing/2014/main" id="{CE18DBC2-B8F1-7CCF-6ADF-167B7C34E705}"/>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sp>
        <p:nvSpPr>
          <p:cNvPr id="33" name="Oval 32">
            <a:extLst>
              <a:ext uri="{FF2B5EF4-FFF2-40B4-BE49-F238E27FC236}">
                <a16:creationId xmlns:a16="http://schemas.microsoft.com/office/drawing/2014/main" id="{2D646900-95D4-583E-E228-EF32B84DBF06}"/>
              </a:ext>
            </a:extLst>
          </p:cNvPr>
          <p:cNvSpPr/>
          <p:nvPr/>
        </p:nvSpPr>
        <p:spPr>
          <a:xfrm>
            <a:off x="2546560" y="1133703"/>
            <a:ext cx="361111" cy="3611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34" name="Oval 33">
            <a:extLst>
              <a:ext uri="{FF2B5EF4-FFF2-40B4-BE49-F238E27FC236}">
                <a16:creationId xmlns:a16="http://schemas.microsoft.com/office/drawing/2014/main" id="{88F8D028-4FB3-BEEA-83C1-8D4C7450DBB4}"/>
              </a:ext>
            </a:extLst>
          </p:cNvPr>
          <p:cNvSpPr/>
          <p:nvPr/>
        </p:nvSpPr>
        <p:spPr>
          <a:xfrm>
            <a:off x="2582671" y="1169814"/>
            <a:ext cx="288888" cy="2888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35" name="Oval 34">
            <a:extLst>
              <a:ext uri="{FF2B5EF4-FFF2-40B4-BE49-F238E27FC236}">
                <a16:creationId xmlns:a16="http://schemas.microsoft.com/office/drawing/2014/main" id="{72D09807-DEE8-FB4A-10D8-0B19529814B1}"/>
              </a:ext>
            </a:extLst>
          </p:cNvPr>
          <p:cNvSpPr/>
          <p:nvPr/>
        </p:nvSpPr>
        <p:spPr>
          <a:xfrm>
            <a:off x="5180227" y="1133703"/>
            <a:ext cx="361111" cy="36111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36" name="Oval 35">
            <a:extLst>
              <a:ext uri="{FF2B5EF4-FFF2-40B4-BE49-F238E27FC236}">
                <a16:creationId xmlns:a16="http://schemas.microsoft.com/office/drawing/2014/main" id="{B8FEBFAA-F948-E1A6-ACDE-541A9E43AB89}"/>
              </a:ext>
            </a:extLst>
          </p:cNvPr>
          <p:cNvSpPr/>
          <p:nvPr/>
        </p:nvSpPr>
        <p:spPr>
          <a:xfrm>
            <a:off x="5216338" y="1169815"/>
            <a:ext cx="288888" cy="288887"/>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nvGrpSpPr>
          <p:cNvPr id="37" name="Group 36">
            <a:extLst>
              <a:ext uri="{FF2B5EF4-FFF2-40B4-BE49-F238E27FC236}">
                <a16:creationId xmlns:a16="http://schemas.microsoft.com/office/drawing/2014/main" id="{9711C11E-8281-59CB-EF3B-E74F9EDD0711}"/>
              </a:ext>
            </a:extLst>
          </p:cNvPr>
          <p:cNvGrpSpPr/>
          <p:nvPr/>
        </p:nvGrpSpPr>
        <p:grpSpPr>
          <a:xfrm>
            <a:off x="6525490" y="1133703"/>
            <a:ext cx="361111" cy="361110"/>
            <a:chOff x="722538" y="2874633"/>
            <a:chExt cx="360000" cy="360000"/>
          </a:xfrm>
        </p:grpSpPr>
        <p:sp>
          <p:nvSpPr>
            <p:cNvPr id="38" name="Oval 37">
              <a:extLst>
                <a:ext uri="{FF2B5EF4-FFF2-40B4-BE49-F238E27FC236}">
                  <a16:creationId xmlns:a16="http://schemas.microsoft.com/office/drawing/2014/main" id="{6145A3E4-EF52-1647-9846-2A20E8C48D03}"/>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39" name="Oval 38">
              <a:extLst>
                <a:ext uri="{FF2B5EF4-FFF2-40B4-BE49-F238E27FC236}">
                  <a16:creationId xmlns:a16="http://schemas.microsoft.com/office/drawing/2014/main" id="{0014A6FA-20FC-65E6-2496-B42BFD7C7F8E}"/>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grpSp>
        <p:nvGrpSpPr>
          <p:cNvPr id="40" name="Group 5">
            <a:extLst>
              <a:ext uri="{FF2B5EF4-FFF2-40B4-BE49-F238E27FC236}">
                <a16:creationId xmlns:a16="http://schemas.microsoft.com/office/drawing/2014/main" id="{F7AF9FC9-4AD0-3D25-8697-F221ADE9E721}"/>
              </a:ext>
            </a:extLst>
          </p:cNvPr>
          <p:cNvGrpSpPr>
            <a:grpSpLocks noChangeAspect="1"/>
          </p:cNvGrpSpPr>
          <p:nvPr/>
        </p:nvGrpSpPr>
        <p:grpSpPr bwMode="auto">
          <a:xfrm>
            <a:off x="252249" y="1214471"/>
            <a:ext cx="200756" cy="199575"/>
            <a:chOff x="3163" y="2182"/>
            <a:chExt cx="340" cy="338"/>
          </a:xfrm>
          <a:solidFill>
            <a:schemeClr val="tx2"/>
          </a:solidFill>
        </p:grpSpPr>
        <p:sp>
          <p:nvSpPr>
            <p:cNvPr id="41" name="Freeform 6">
              <a:extLst>
                <a:ext uri="{FF2B5EF4-FFF2-40B4-BE49-F238E27FC236}">
                  <a16:creationId xmlns:a16="http://schemas.microsoft.com/office/drawing/2014/main" id="{698F5EFA-5DCD-09C4-6FA5-D02BE47444FF}"/>
                </a:ext>
              </a:extLst>
            </p:cNvPr>
            <p:cNvSpPr>
              <a:spLocks noEditPoints="1"/>
            </p:cNvSpPr>
            <p:nvPr/>
          </p:nvSpPr>
          <p:spPr bwMode="auto">
            <a:xfrm>
              <a:off x="3163" y="2182"/>
              <a:ext cx="340" cy="338"/>
            </a:xfrm>
            <a:custGeom>
              <a:avLst/>
              <a:gdLst>
                <a:gd name="T0" fmla="*/ 85 w 171"/>
                <a:gd name="T1" fmla="*/ 0 h 170"/>
                <a:gd name="T2" fmla="*/ 0 w 171"/>
                <a:gd name="T3" fmla="*/ 85 h 170"/>
                <a:gd name="T4" fmla="*/ 85 w 171"/>
                <a:gd name="T5" fmla="*/ 170 h 170"/>
                <a:gd name="T6" fmla="*/ 171 w 171"/>
                <a:gd name="T7" fmla="*/ 85 h 170"/>
                <a:gd name="T8" fmla="*/ 85 w 171"/>
                <a:gd name="T9" fmla="*/ 0 h 170"/>
                <a:gd name="T10" fmla="*/ 85 w 171"/>
                <a:gd name="T11" fmla="*/ 162 h 170"/>
                <a:gd name="T12" fmla="*/ 8 w 171"/>
                <a:gd name="T13" fmla="*/ 85 h 170"/>
                <a:gd name="T14" fmla="*/ 85 w 171"/>
                <a:gd name="T15" fmla="*/ 8 h 170"/>
                <a:gd name="T16" fmla="*/ 163 w 171"/>
                <a:gd name="T17" fmla="*/ 85 h 170"/>
                <a:gd name="T18" fmla="*/ 85 w 171"/>
                <a:gd name="T19" fmla="*/ 162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171" h="170">
                  <a:moveTo>
                    <a:pt x="85" y="0"/>
                  </a:moveTo>
                  <a:cubicBezTo>
                    <a:pt x="39" y="0"/>
                    <a:pt x="0" y="38"/>
                    <a:pt x="0" y="85"/>
                  </a:cubicBezTo>
                  <a:cubicBezTo>
                    <a:pt x="0" y="132"/>
                    <a:pt x="39" y="170"/>
                    <a:pt x="85" y="170"/>
                  </a:cubicBezTo>
                  <a:cubicBezTo>
                    <a:pt x="132" y="170"/>
                    <a:pt x="171" y="132"/>
                    <a:pt x="171" y="85"/>
                  </a:cubicBezTo>
                  <a:cubicBezTo>
                    <a:pt x="171" y="38"/>
                    <a:pt x="132" y="0"/>
                    <a:pt x="85" y="0"/>
                  </a:cubicBezTo>
                  <a:close/>
                  <a:moveTo>
                    <a:pt x="85" y="162"/>
                  </a:moveTo>
                  <a:cubicBezTo>
                    <a:pt x="43" y="162"/>
                    <a:pt x="8" y="128"/>
                    <a:pt x="8" y="85"/>
                  </a:cubicBezTo>
                  <a:cubicBezTo>
                    <a:pt x="8" y="42"/>
                    <a:pt x="43" y="8"/>
                    <a:pt x="85" y="8"/>
                  </a:cubicBezTo>
                  <a:cubicBezTo>
                    <a:pt x="128" y="8"/>
                    <a:pt x="163" y="42"/>
                    <a:pt x="163" y="85"/>
                  </a:cubicBezTo>
                  <a:cubicBezTo>
                    <a:pt x="163" y="128"/>
                    <a:pt x="128" y="162"/>
                    <a:pt x="85" y="162"/>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2" name="Freeform 7">
              <a:extLst>
                <a:ext uri="{FF2B5EF4-FFF2-40B4-BE49-F238E27FC236}">
                  <a16:creationId xmlns:a16="http://schemas.microsoft.com/office/drawing/2014/main" id="{DF4558E0-7855-EB80-A4C6-3DF853CD253D}"/>
                </a:ext>
              </a:extLst>
            </p:cNvPr>
            <p:cNvSpPr>
              <a:spLocks/>
            </p:cNvSpPr>
            <p:nvPr/>
          </p:nvSpPr>
          <p:spPr bwMode="auto">
            <a:xfrm>
              <a:off x="3316" y="2273"/>
              <a:ext cx="34" cy="36"/>
            </a:xfrm>
            <a:custGeom>
              <a:avLst/>
              <a:gdLst>
                <a:gd name="T0" fmla="*/ 8 w 17"/>
                <a:gd name="T1" fmla="*/ 0 h 18"/>
                <a:gd name="T2" fmla="*/ 2 w 17"/>
                <a:gd name="T3" fmla="*/ 3 h 18"/>
                <a:gd name="T4" fmla="*/ 0 w 17"/>
                <a:gd name="T5" fmla="*/ 9 h 18"/>
                <a:gd name="T6" fmla="*/ 2 w 17"/>
                <a:gd name="T7" fmla="*/ 16 h 18"/>
                <a:gd name="T8" fmla="*/ 8 w 17"/>
                <a:gd name="T9" fmla="*/ 18 h 18"/>
                <a:gd name="T10" fmla="*/ 15 w 17"/>
                <a:gd name="T11" fmla="*/ 16 h 18"/>
                <a:gd name="T12" fmla="*/ 17 w 17"/>
                <a:gd name="T13" fmla="*/ 9 h 18"/>
                <a:gd name="T14" fmla="*/ 15 w 17"/>
                <a:gd name="T15" fmla="*/ 3 h 18"/>
                <a:gd name="T16" fmla="*/ 8 w 17"/>
                <a:gd name="T17" fmla="*/ 0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17" h="18">
                  <a:moveTo>
                    <a:pt x="8" y="0"/>
                  </a:moveTo>
                  <a:cubicBezTo>
                    <a:pt x="6" y="0"/>
                    <a:pt x="4" y="1"/>
                    <a:pt x="2" y="3"/>
                  </a:cubicBezTo>
                  <a:cubicBezTo>
                    <a:pt x="1" y="5"/>
                    <a:pt x="0" y="7"/>
                    <a:pt x="0" y="9"/>
                  </a:cubicBezTo>
                  <a:cubicBezTo>
                    <a:pt x="0" y="12"/>
                    <a:pt x="1" y="14"/>
                    <a:pt x="2" y="16"/>
                  </a:cubicBezTo>
                  <a:cubicBezTo>
                    <a:pt x="4" y="17"/>
                    <a:pt x="6" y="18"/>
                    <a:pt x="8" y="18"/>
                  </a:cubicBezTo>
                  <a:cubicBezTo>
                    <a:pt x="11" y="18"/>
                    <a:pt x="13" y="17"/>
                    <a:pt x="15" y="16"/>
                  </a:cubicBezTo>
                  <a:cubicBezTo>
                    <a:pt x="16" y="14"/>
                    <a:pt x="17" y="12"/>
                    <a:pt x="17" y="9"/>
                  </a:cubicBezTo>
                  <a:cubicBezTo>
                    <a:pt x="17" y="7"/>
                    <a:pt x="16" y="5"/>
                    <a:pt x="15" y="3"/>
                  </a:cubicBezTo>
                  <a:cubicBezTo>
                    <a:pt x="13" y="1"/>
                    <a:pt x="11" y="0"/>
                    <a:pt x="8" y="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3" name="Freeform 8">
              <a:extLst>
                <a:ext uri="{FF2B5EF4-FFF2-40B4-BE49-F238E27FC236}">
                  <a16:creationId xmlns:a16="http://schemas.microsoft.com/office/drawing/2014/main" id="{94BB85F5-59D0-E221-724C-21A0396AB443}"/>
                </a:ext>
              </a:extLst>
            </p:cNvPr>
            <p:cNvSpPr>
              <a:spLocks/>
            </p:cNvSpPr>
            <p:nvPr/>
          </p:nvSpPr>
          <p:spPr bwMode="auto">
            <a:xfrm>
              <a:off x="3304" y="2325"/>
              <a:ext cx="58" cy="102"/>
            </a:xfrm>
            <a:custGeom>
              <a:avLst/>
              <a:gdLst>
                <a:gd name="T0" fmla="*/ 24 w 29"/>
                <a:gd name="T1" fmla="*/ 44 h 51"/>
                <a:gd name="T2" fmla="*/ 20 w 29"/>
                <a:gd name="T3" fmla="*/ 43 h 51"/>
                <a:gd name="T4" fmla="*/ 19 w 29"/>
                <a:gd name="T5" fmla="*/ 40 h 51"/>
                <a:gd name="T6" fmla="*/ 19 w 29"/>
                <a:gd name="T7" fmla="*/ 36 h 51"/>
                <a:gd name="T8" fmla="*/ 20 w 29"/>
                <a:gd name="T9" fmla="*/ 32 h 51"/>
                <a:gd name="T10" fmla="*/ 24 w 29"/>
                <a:gd name="T11" fmla="*/ 18 h 51"/>
                <a:gd name="T12" fmla="*/ 24 w 29"/>
                <a:gd name="T13" fmla="*/ 14 h 51"/>
                <a:gd name="T14" fmla="*/ 25 w 29"/>
                <a:gd name="T15" fmla="*/ 11 h 51"/>
                <a:gd name="T16" fmla="*/ 22 w 29"/>
                <a:gd name="T17" fmla="*/ 3 h 51"/>
                <a:gd name="T18" fmla="*/ 14 w 29"/>
                <a:gd name="T19" fmla="*/ 0 h 51"/>
                <a:gd name="T20" fmla="*/ 7 w 29"/>
                <a:gd name="T21" fmla="*/ 2 h 51"/>
                <a:gd name="T22" fmla="*/ 1 w 29"/>
                <a:gd name="T23" fmla="*/ 4 h 51"/>
                <a:gd name="T24" fmla="*/ 0 w 29"/>
                <a:gd name="T25" fmla="*/ 9 h 51"/>
                <a:gd name="T26" fmla="*/ 2 w 29"/>
                <a:gd name="T27" fmla="*/ 8 h 51"/>
                <a:gd name="T28" fmla="*/ 5 w 29"/>
                <a:gd name="T29" fmla="*/ 7 h 51"/>
                <a:gd name="T30" fmla="*/ 9 w 29"/>
                <a:gd name="T31" fmla="*/ 8 h 51"/>
                <a:gd name="T32" fmla="*/ 10 w 29"/>
                <a:gd name="T33" fmla="*/ 12 h 51"/>
                <a:gd name="T34" fmla="*/ 10 w 29"/>
                <a:gd name="T35" fmla="*/ 16 h 51"/>
                <a:gd name="T36" fmla="*/ 9 w 29"/>
                <a:gd name="T37" fmla="*/ 19 h 51"/>
                <a:gd name="T38" fmla="*/ 5 w 29"/>
                <a:gd name="T39" fmla="*/ 34 h 51"/>
                <a:gd name="T40" fmla="*/ 4 w 29"/>
                <a:gd name="T41" fmla="*/ 38 h 51"/>
                <a:gd name="T42" fmla="*/ 4 w 29"/>
                <a:gd name="T43" fmla="*/ 41 h 51"/>
                <a:gd name="T44" fmla="*/ 7 w 29"/>
                <a:gd name="T45" fmla="*/ 48 h 51"/>
                <a:gd name="T46" fmla="*/ 15 w 29"/>
                <a:gd name="T47" fmla="*/ 51 h 51"/>
                <a:gd name="T48" fmla="*/ 21 w 29"/>
                <a:gd name="T49" fmla="*/ 50 h 51"/>
                <a:gd name="T50" fmla="*/ 28 w 29"/>
                <a:gd name="T51" fmla="*/ 47 h 51"/>
                <a:gd name="T52" fmla="*/ 29 w 29"/>
                <a:gd name="T53" fmla="*/ 43 h 51"/>
                <a:gd name="T54" fmla="*/ 27 w 29"/>
                <a:gd name="T55" fmla="*/ 44 h 51"/>
                <a:gd name="T56" fmla="*/ 24 w 29"/>
                <a:gd name="T57" fmla="*/ 44 h 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l="0" t="0" r="r" b="b"/>
              <a:pathLst>
                <a:path w="29" h="51">
                  <a:moveTo>
                    <a:pt x="24" y="44"/>
                  </a:moveTo>
                  <a:cubicBezTo>
                    <a:pt x="22" y="44"/>
                    <a:pt x="21" y="44"/>
                    <a:pt x="20" y="43"/>
                  </a:cubicBezTo>
                  <a:cubicBezTo>
                    <a:pt x="19" y="43"/>
                    <a:pt x="19" y="41"/>
                    <a:pt x="19" y="40"/>
                  </a:cubicBezTo>
                  <a:cubicBezTo>
                    <a:pt x="19" y="39"/>
                    <a:pt x="19" y="38"/>
                    <a:pt x="19" y="36"/>
                  </a:cubicBezTo>
                  <a:cubicBezTo>
                    <a:pt x="19" y="35"/>
                    <a:pt x="20" y="33"/>
                    <a:pt x="20" y="32"/>
                  </a:cubicBezTo>
                  <a:cubicBezTo>
                    <a:pt x="24" y="18"/>
                    <a:pt x="24" y="18"/>
                    <a:pt x="24" y="18"/>
                  </a:cubicBezTo>
                  <a:cubicBezTo>
                    <a:pt x="24" y="17"/>
                    <a:pt x="24" y="15"/>
                    <a:pt x="24" y="14"/>
                  </a:cubicBezTo>
                  <a:cubicBezTo>
                    <a:pt x="24" y="12"/>
                    <a:pt x="25" y="11"/>
                    <a:pt x="25" y="11"/>
                  </a:cubicBezTo>
                  <a:cubicBezTo>
                    <a:pt x="25" y="8"/>
                    <a:pt x="24" y="5"/>
                    <a:pt x="22" y="3"/>
                  </a:cubicBezTo>
                  <a:cubicBezTo>
                    <a:pt x="20" y="1"/>
                    <a:pt x="17" y="0"/>
                    <a:pt x="14" y="0"/>
                  </a:cubicBezTo>
                  <a:cubicBezTo>
                    <a:pt x="12" y="0"/>
                    <a:pt x="10" y="1"/>
                    <a:pt x="7" y="2"/>
                  </a:cubicBezTo>
                  <a:cubicBezTo>
                    <a:pt x="5" y="2"/>
                    <a:pt x="3" y="3"/>
                    <a:pt x="1" y="4"/>
                  </a:cubicBezTo>
                  <a:cubicBezTo>
                    <a:pt x="0" y="9"/>
                    <a:pt x="0" y="9"/>
                    <a:pt x="0" y="9"/>
                  </a:cubicBezTo>
                  <a:cubicBezTo>
                    <a:pt x="0" y="8"/>
                    <a:pt x="1" y="8"/>
                    <a:pt x="2" y="8"/>
                  </a:cubicBezTo>
                  <a:cubicBezTo>
                    <a:pt x="3" y="8"/>
                    <a:pt x="4" y="7"/>
                    <a:pt x="5" y="7"/>
                  </a:cubicBezTo>
                  <a:cubicBezTo>
                    <a:pt x="7" y="7"/>
                    <a:pt x="8" y="8"/>
                    <a:pt x="9" y="8"/>
                  </a:cubicBezTo>
                  <a:cubicBezTo>
                    <a:pt x="10" y="9"/>
                    <a:pt x="10" y="10"/>
                    <a:pt x="10" y="12"/>
                  </a:cubicBezTo>
                  <a:cubicBezTo>
                    <a:pt x="10" y="13"/>
                    <a:pt x="10" y="14"/>
                    <a:pt x="10" y="16"/>
                  </a:cubicBezTo>
                  <a:cubicBezTo>
                    <a:pt x="9" y="17"/>
                    <a:pt x="9" y="18"/>
                    <a:pt x="9" y="19"/>
                  </a:cubicBezTo>
                  <a:cubicBezTo>
                    <a:pt x="5" y="34"/>
                    <a:pt x="5" y="34"/>
                    <a:pt x="5" y="34"/>
                  </a:cubicBezTo>
                  <a:cubicBezTo>
                    <a:pt x="5" y="35"/>
                    <a:pt x="5" y="37"/>
                    <a:pt x="4" y="38"/>
                  </a:cubicBezTo>
                  <a:cubicBezTo>
                    <a:pt x="4" y="39"/>
                    <a:pt x="4" y="40"/>
                    <a:pt x="4" y="41"/>
                  </a:cubicBezTo>
                  <a:cubicBezTo>
                    <a:pt x="4" y="44"/>
                    <a:pt x="5" y="47"/>
                    <a:pt x="7" y="48"/>
                  </a:cubicBezTo>
                  <a:cubicBezTo>
                    <a:pt x="9" y="50"/>
                    <a:pt x="12" y="51"/>
                    <a:pt x="15" y="51"/>
                  </a:cubicBezTo>
                  <a:cubicBezTo>
                    <a:pt x="18" y="51"/>
                    <a:pt x="20" y="51"/>
                    <a:pt x="21" y="50"/>
                  </a:cubicBezTo>
                  <a:cubicBezTo>
                    <a:pt x="23" y="50"/>
                    <a:pt x="25" y="49"/>
                    <a:pt x="28" y="47"/>
                  </a:cubicBezTo>
                  <a:cubicBezTo>
                    <a:pt x="29" y="43"/>
                    <a:pt x="29" y="43"/>
                    <a:pt x="29" y="43"/>
                  </a:cubicBezTo>
                  <a:cubicBezTo>
                    <a:pt x="29" y="43"/>
                    <a:pt x="28" y="44"/>
                    <a:pt x="27" y="44"/>
                  </a:cubicBezTo>
                  <a:cubicBezTo>
                    <a:pt x="26" y="44"/>
                    <a:pt x="25" y="44"/>
                    <a:pt x="24" y="4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grpSp>
      <p:grpSp>
        <p:nvGrpSpPr>
          <p:cNvPr id="44" name="Group 43">
            <a:extLst>
              <a:ext uri="{FF2B5EF4-FFF2-40B4-BE49-F238E27FC236}">
                <a16:creationId xmlns:a16="http://schemas.microsoft.com/office/drawing/2014/main" id="{F1D9545B-8DF4-1E6E-5840-EFFA5B57EACA}"/>
              </a:ext>
            </a:extLst>
          </p:cNvPr>
          <p:cNvGrpSpPr/>
          <p:nvPr/>
        </p:nvGrpSpPr>
        <p:grpSpPr>
          <a:xfrm>
            <a:off x="1363856" y="1229832"/>
            <a:ext cx="175823" cy="165705"/>
            <a:chOff x="2297686" y="3724331"/>
            <a:chExt cx="190293" cy="179349"/>
          </a:xfrm>
          <a:solidFill>
            <a:schemeClr val="tx2"/>
          </a:solidFill>
        </p:grpSpPr>
        <p:sp>
          <p:nvSpPr>
            <p:cNvPr id="45" name="Freeform 6">
              <a:extLst>
                <a:ext uri="{FF2B5EF4-FFF2-40B4-BE49-F238E27FC236}">
                  <a16:creationId xmlns:a16="http://schemas.microsoft.com/office/drawing/2014/main" id="{C74FB6AB-C66C-C529-E69D-DE0E51093461}"/>
                </a:ext>
              </a:extLst>
            </p:cNvPr>
            <p:cNvSpPr>
              <a:spLocks/>
            </p:cNvSpPr>
            <p:nvPr/>
          </p:nvSpPr>
          <p:spPr bwMode="auto">
            <a:xfrm>
              <a:off x="2327476" y="3816133"/>
              <a:ext cx="128888" cy="7296"/>
            </a:xfrm>
            <a:custGeom>
              <a:avLst/>
              <a:gdLst>
                <a:gd name="T0" fmla="*/ 3 w 115"/>
                <a:gd name="T1" fmla="*/ 6 h 6"/>
                <a:gd name="T2" fmla="*/ 112 w 115"/>
                <a:gd name="T3" fmla="*/ 6 h 6"/>
                <a:gd name="T4" fmla="*/ 115 w 115"/>
                <a:gd name="T5" fmla="*/ 3 h 6"/>
                <a:gd name="T6" fmla="*/ 112 w 115"/>
                <a:gd name="T7" fmla="*/ 0 h 6"/>
                <a:gd name="T8" fmla="*/ 3 w 115"/>
                <a:gd name="T9" fmla="*/ 0 h 6"/>
                <a:gd name="T10" fmla="*/ 0 w 115"/>
                <a:gd name="T11" fmla="*/ 3 h 6"/>
                <a:gd name="T12" fmla="*/ 3 w 115"/>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115" h="6">
                  <a:moveTo>
                    <a:pt x="3" y="6"/>
                  </a:moveTo>
                  <a:cubicBezTo>
                    <a:pt x="112" y="6"/>
                    <a:pt x="112" y="6"/>
                    <a:pt x="112" y="6"/>
                  </a:cubicBezTo>
                  <a:cubicBezTo>
                    <a:pt x="114" y="6"/>
                    <a:pt x="115" y="5"/>
                    <a:pt x="115" y="3"/>
                  </a:cubicBezTo>
                  <a:cubicBezTo>
                    <a:pt x="115" y="1"/>
                    <a:pt x="114" y="0"/>
                    <a:pt x="112"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6" name="Freeform 7">
              <a:extLst>
                <a:ext uri="{FF2B5EF4-FFF2-40B4-BE49-F238E27FC236}">
                  <a16:creationId xmlns:a16="http://schemas.microsoft.com/office/drawing/2014/main" id="{B1AA3C1C-9453-3F24-5BCF-D42E4D717EA2}"/>
                </a:ext>
              </a:extLst>
            </p:cNvPr>
            <p:cNvSpPr>
              <a:spLocks noEditPoints="1"/>
            </p:cNvSpPr>
            <p:nvPr/>
          </p:nvSpPr>
          <p:spPr bwMode="auto">
            <a:xfrm>
              <a:off x="2327476" y="3755337"/>
              <a:ext cx="58365" cy="47421"/>
            </a:xfrm>
            <a:custGeom>
              <a:avLst/>
              <a:gdLst>
                <a:gd name="T0" fmla="*/ 3 w 52"/>
                <a:gd name="T1" fmla="*/ 42 h 42"/>
                <a:gd name="T2" fmla="*/ 49 w 52"/>
                <a:gd name="T3" fmla="*/ 42 h 42"/>
                <a:gd name="T4" fmla="*/ 52 w 52"/>
                <a:gd name="T5" fmla="*/ 39 h 42"/>
                <a:gd name="T6" fmla="*/ 52 w 52"/>
                <a:gd name="T7" fmla="*/ 3 h 42"/>
                <a:gd name="T8" fmla="*/ 49 w 52"/>
                <a:gd name="T9" fmla="*/ 0 h 42"/>
                <a:gd name="T10" fmla="*/ 3 w 52"/>
                <a:gd name="T11" fmla="*/ 0 h 42"/>
                <a:gd name="T12" fmla="*/ 0 w 52"/>
                <a:gd name="T13" fmla="*/ 3 h 42"/>
                <a:gd name="T14" fmla="*/ 0 w 52"/>
                <a:gd name="T15" fmla="*/ 39 h 42"/>
                <a:gd name="T16" fmla="*/ 3 w 52"/>
                <a:gd name="T17" fmla="*/ 42 h 42"/>
                <a:gd name="T18" fmla="*/ 6 w 52"/>
                <a:gd name="T19" fmla="*/ 6 h 42"/>
                <a:gd name="T20" fmla="*/ 46 w 52"/>
                <a:gd name="T21" fmla="*/ 6 h 42"/>
                <a:gd name="T22" fmla="*/ 46 w 52"/>
                <a:gd name="T23" fmla="*/ 36 h 42"/>
                <a:gd name="T24" fmla="*/ 6 w 52"/>
                <a:gd name="T25" fmla="*/ 36 h 42"/>
                <a:gd name="T26" fmla="*/ 6 w 52"/>
                <a:gd name="T27" fmla="*/ 6 h 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52" h="42">
                  <a:moveTo>
                    <a:pt x="3" y="42"/>
                  </a:moveTo>
                  <a:cubicBezTo>
                    <a:pt x="49" y="42"/>
                    <a:pt x="49" y="42"/>
                    <a:pt x="49" y="42"/>
                  </a:cubicBezTo>
                  <a:cubicBezTo>
                    <a:pt x="51" y="42"/>
                    <a:pt x="52" y="41"/>
                    <a:pt x="52" y="39"/>
                  </a:cubicBezTo>
                  <a:cubicBezTo>
                    <a:pt x="52" y="3"/>
                    <a:pt x="52" y="3"/>
                    <a:pt x="52" y="3"/>
                  </a:cubicBezTo>
                  <a:cubicBezTo>
                    <a:pt x="52" y="1"/>
                    <a:pt x="51" y="0"/>
                    <a:pt x="49" y="0"/>
                  </a:cubicBezTo>
                  <a:cubicBezTo>
                    <a:pt x="3" y="0"/>
                    <a:pt x="3" y="0"/>
                    <a:pt x="3" y="0"/>
                  </a:cubicBezTo>
                  <a:cubicBezTo>
                    <a:pt x="1" y="0"/>
                    <a:pt x="0" y="1"/>
                    <a:pt x="0" y="3"/>
                  </a:cubicBezTo>
                  <a:cubicBezTo>
                    <a:pt x="0" y="39"/>
                    <a:pt x="0" y="39"/>
                    <a:pt x="0" y="39"/>
                  </a:cubicBezTo>
                  <a:cubicBezTo>
                    <a:pt x="0" y="41"/>
                    <a:pt x="1" y="42"/>
                    <a:pt x="3" y="42"/>
                  </a:cubicBezTo>
                  <a:close/>
                  <a:moveTo>
                    <a:pt x="6" y="6"/>
                  </a:moveTo>
                  <a:cubicBezTo>
                    <a:pt x="46" y="6"/>
                    <a:pt x="46" y="6"/>
                    <a:pt x="46" y="6"/>
                  </a:cubicBezTo>
                  <a:cubicBezTo>
                    <a:pt x="46" y="36"/>
                    <a:pt x="46" y="36"/>
                    <a:pt x="46" y="36"/>
                  </a:cubicBezTo>
                  <a:cubicBezTo>
                    <a:pt x="6" y="36"/>
                    <a:pt x="6" y="36"/>
                    <a:pt x="6" y="36"/>
                  </a:cubicBezTo>
                  <a:lnTo>
                    <a:pt x="6" y="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7" name="Freeform 8">
              <a:extLst>
                <a:ext uri="{FF2B5EF4-FFF2-40B4-BE49-F238E27FC236}">
                  <a16:creationId xmlns:a16="http://schemas.microsoft.com/office/drawing/2014/main" id="{9D4E2E96-1A6B-180C-B11C-367B742E6F55}"/>
                </a:ext>
              </a:extLst>
            </p:cNvPr>
            <p:cNvSpPr>
              <a:spLocks/>
            </p:cNvSpPr>
            <p:nvPr/>
          </p:nvSpPr>
          <p:spPr bwMode="auto">
            <a:xfrm>
              <a:off x="2409551" y="3796071"/>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2"/>
                    <a:pt x="41" y="0"/>
                    <a:pt x="39" y="0"/>
                  </a:cubicBezTo>
                  <a:cubicBezTo>
                    <a:pt x="3" y="0"/>
                    <a:pt x="3" y="0"/>
                    <a:pt x="3" y="0"/>
                  </a:cubicBezTo>
                  <a:cubicBezTo>
                    <a:pt x="1" y="0"/>
                    <a:pt x="0" y="2"/>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8" name="Freeform 9">
              <a:extLst>
                <a:ext uri="{FF2B5EF4-FFF2-40B4-BE49-F238E27FC236}">
                  <a16:creationId xmlns:a16="http://schemas.microsoft.com/office/drawing/2014/main" id="{002FA669-D837-DD55-C1D4-22F636B0E4C9}"/>
                </a:ext>
              </a:extLst>
            </p:cNvPr>
            <p:cNvSpPr>
              <a:spLocks/>
            </p:cNvSpPr>
            <p:nvPr/>
          </p:nvSpPr>
          <p:spPr bwMode="auto">
            <a:xfrm>
              <a:off x="2409551" y="3755337"/>
              <a:ext cx="46813" cy="6688"/>
            </a:xfrm>
            <a:custGeom>
              <a:avLst/>
              <a:gdLst>
                <a:gd name="T0" fmla="*/ 3 w 42"/>
                <a:gd name="T1" fmla="*/ 6 h 6"/>
                <a:gd name="T2" fmla="*/ 39 w 42"/>
                <a:gd name="T3" fmla="*/ 6 h 6"/>
                <a:gd name="T4" fmla="*/ 42 w 42"/>
                <a:gd name="T5" fmla="*/ 3 h 6"/>
                <a:gd name="T6" fmla="*/ 39 w 42"/>
                <a:gd name="T7" fmla="*/ 0 h 6"/>
                <a:gd name="T8" fmla="*/ 3 w 42"/>
                <a:gd name="T9" fmla="*/ 0 h 6"/>
                <a:gd name="T10" fmla="*/ 0 w 42"/>
                <a:gd name="T11" fmla="*/ 3 h 6"/>
                <a:gd name="T12" fmla="*/ 3 w 42"/>
                <a:gd name="T13" fmla="*/ 6 h 6"/>
              </a:gdLst>
              <a:ahLst/>
              <a:cxnLst>
                <a:cxn ang="0">
                  <a:pos x="T0" y="T1"/>
                </a:cxn>
                <a:cxn ang="0">
                  <a:pos x="T2" y="T3"/>
                </a:cxn>
                <a:cxn ang="0">
                  <a:pos x="T4" y="T5"/>
                </a:cxn>
                <a:cxn ang="0">
                  <a:pos x="T6" y="T7"/>
                </a:cxn>
                <a:cxn ang="0">
                  <a:pos x="T8" y="T9"/>
                </a:cxn>
                <a:cxn ang="0">
                  <a:pos x="T10" y="T11"/>
                </a:cxn>
                <a:cxn ang="0">
                  <a:pos x="T12" y="T13"/>
                </a:cxn>
              </a:cxnLst>
              <a:rect l="0" t="0" r="r" b="b"/>
              <a:pathLst>
                <a:path w="42" h="6">
                  <a:moveTo>
                    <a:pt x="3" y="6"/>
                  </a:moveTo>
                  <a:cubicBezTo>
                    <a:pt x="39" y="6"/>
                    <a:pt x="39" y="6"/>
                    <a:pt x="39" y="6"/>
                  </a:cubicBezTo>
                  <a:cubicBezTo>
                    <a:pt x="41" y="6"/>
                    <a:pt x="42" y="5"/>
                    <a:pt x="42" y="3"/>
                  </a:cubicBezTo>
                  <a:cubicBezTo>
                    <a:pt x="42" y="1"/>
                    <a:pt x="41" y="0"/>
                    <a:pt x="39" y="0"/>
                  </a:cubicBezTo>
                  <a:cubicBezTo>
                    <a:pt x="3" y="0"/>
                    <a:pt x="3" y="0"/>
                    <a:pt x="3" y="0"/>
                  </a:cubicBezTo>
                  <a:cubicBezTo>
                    <a:pt x="1" y="0"/>
                    <a:pt x="0" y="1"/>
                    <a:pt x="0" y="3"/>
                  </a:cubicBezTo>
                  <a:cubicBezTo>
                    <a:pt x="0" y="5"/>
                    <a:pt x="1" y="6"/>
                    <a:pt x="3" y="6"/>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49" name="Freeform 10">
              <a:extLst>
                <a:ext uri="{FF2B5EF4-FFF2-40B4-BE49-F238E27FC236}">
                  <a16:creationId xmlns:a16="http://schemas.microsoft.com/office/drawing/2014/main" id="{47EFC799-A716-1EC5-E29A-88BEED078095}"/>
                </a:ext>
              </a:extLst>
            </p:cNvPr>
            <p:cNvSpPr>
              <a:spLocks/>
            </p:cNvSpPr>
            <p:nvPr/>
          </p:nvSpPr>
          <p:spPr bwMode="auto">
            <a:xfrm>
              <a:off x="2409551" y="3775400"/>
              <a:ext cx="46813" cy="7904"/>
            </a:xfrm>
            <a:custGeom>
              <a:avLst/>
              <a:gdLst>
                <a:gd name="T0" fmla="*/ 3 w 42"/>
                <a:gd name="T1" fmla="*/ 7 h 7"/>
                <a:gd name="T2" fmla="*/ 39 w 42"/>
                <a:gd name="T3" fmla="*/ 7 h 7"/>
                <a:gd name="T4" fmla="*/ 42 w 42"/>
                <a:gd name="T5" fmla="*/ 3 h 7"/>
                <a:gd name="T6" fmla="*/ 39 w 42"/>
                <a:gd name="T7" fmla="*/ 0 h 7"/>
                <a:gd name="T8" fmla="*/ 3 w 42"/>
                <a:gd name="T9" fmla="*/ 0 h 7"/>
                <a:gd name="T10" fmla="*/ 0 w 42"/>
                <a:gd name="T11" fmla="*/ 3 h 7"/>
                <a:gd name="T12" fmla="*/ 3 w 42"/>
                <a:gd name="T13" fmla="*/ 7 h 7"/>
              </a:gdLst>
              <a:ahLst/>
              <a:cxnLst>
                <a:cxn ang="0">
                  <a:pos x="T0" y="T1"/>
                </a:cxn>
                <a:cxn ang="0">
                  <a:pos x="T2" y="T3"/>
                </a:cxn>
                <a:cxn ang="0">
                  <a:pos x="T4" y="T5"/>
                </a:cxn>
                <a:cxn ang="0">
                  <a:pos x="T6" y="T7"/>
                </a:cxn>
                <a:cxn ang="0">
                  <a:pos x="T8" y="T9"/>
                </a:cxn>
                <a:cxn ang="0">
                  <a:pos x="T10" y="T11"/>
                </a:cxn>
                <a:cxn ang="0">
                  <a:pos x="T12" y="T13"/>
                </a:cxn>
              </a:cxnLst>
              <a:rect l="0" t="0" r="r" b="b"/>
              <a:pathLst>
                <a:path w="42" h="7">
                  <a:moveTo>
                    <a:pt x="3" y="7"/>
                  </a:moveTo>
                  <a:cubicBezTo>
                    <a:pt x="39" y="7"/>
                    <a:pt x="39" y="7"/>
                    <a:pt x="39" y="7"/>
                  </a:cubicBezTo>
                  <a:cubicBezTo>
                    <a:pt x="41" y="7"/>
                    <a:pt x="42" y="5"/>
                    <a:pt x="42" y="3"/>
                  </a:cubicBezTo>
                  <a:cubicBezTo>
                    <a:pt x="42" y="1"/>
                    <a:pt x="41" y="0"/>
                    <a:pt x="39" y="0"/>
                  </a:cubicBezTo>
                  <a:cubicBezTo>
                    <a:pt x="3" y="0"/>
                    <a:pt x="3" y="0"/>
                    <a:pt x="3" y="0"/>
                  </a:cubicBezTo>
                  <a:cubicBezTo>
                    <a:pt x="1" y="0"/>
                    <a:pt x="0" y="1"/>
                    <a:pt x="0" y="3"/>
                  </a:cubicBezTo>
                  <a:cubicBezTo>
                    <a:pt x="0" y="5"/>
                    <a:pt x="1" y="7"/>
                    <a:pt x="3" y="7"/>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0" name="Freeform 11">
              <a:extLst>
                <a:ext uri="{FF2B5EF4-FFF2-40B4-BE49-F238E27FC236}">
                  <a16:creationId xmlns:a16="http://schemas.microsoft.com/office/drawing/2014/main" id="{FB85B1B6-DFC4-8323-8E06-E8A79733C77E}"/>
                </a:ext>
              </a:extLst>
            </p:cNvPr>
            <p:cNvSpPr>
              <a:spLocks noEditPoints="1"/>
            </p:cNvSpPr>
            <p:nvPr/>
          </p:nvSpPr>
          <p:spPr bwMode="auto">
            <a:xfrm>
              <a:off x="2297686" y="3724331"/>
              <a:ext cx="190293" cy="179349"/>
            </a:xfrm>
            <a:custGeom>
              <a:avLst/>
              <a:gdLst>
                <a:gd name="T0" fmla="*/ 163 w 170"/>
                <a:gd name="T1" fmla="*/ 0 h 158"/>
                <a:gd name="T2" fmla="*/ 162 w 170"/>
                <a:gd name="T3" fmla="*/ 0 h 158"/>
                <a:gd name="T4" fmla="*/ 8 w 170"/>
                <a:gd name="T5" fmla="*/ 0 h 158"/>
                <a:gd name="T6" fmla="*/ 7 w 170"/>
                <a:gd name="T7" fmla="*/ 0 h 158"/>
                <a:gd name="T8" fmla="*/ 0 w 170"/>
                <a:gd name="T9" fmla="*/ 7 h 158"/>
                <a:gd name="T10" fmla="*/ 0 w 170"/>
                <a:gd name="T11" fmla="*/ 150 h 158"/>
                <a:gd name="T12" fmla="*/ 8 w 170"/>
                <a:gd name="T13" fmla="*/ 158 h 158"/>
                <a:gd name="T14" fmla="*/ 26 w 170"/>
                <a:gd name="T15" fmla="*/ 158 h 158"/>
                <a:gd name="T16" fmla="*/ 144 w 170"/>
                <a:gd name="T17" fmla="*/ 158 h 158"/>
                <a:gd name="T18" fmla="*/ 162 w 170"/>
                <a:gd name="T19" fmla="*/ 158 h 158"/>
                <a:gd name="T20" fmla="*/ 170 w 170"/>
                <a:gd name="T21" fmla="*/ 150 h 158"/>
                <a:gd name="T22" fmla="*/ 170 w 170"/>
                <a:gd name="T23" fmla="*/ 7 h 158"/>
                <a:gd name="T24" fmla="*/ 163 w 170"/>
                <a:gd name="T25" fmla="*/ 0 h 158"/>
                <a:gd name="T26" fmla="*/ 164 w 170"/>
                <a:gd name="T27" fmla="*/ 152 h 158"/>
                <a:gd name="T28" fmla="*/ 144 w 170"/>
                <a:gd name="T29" fmla="*/ 152 h 158"/>
                <a:gd name="T30" fmla="*/ 26 w 170"/>
                <a:gd name="T31" fmla="*/ 152 h 158"/>
                <a:gd name="T32" fmla="*/ 6 w 170"/>
                <a:gd name="T33" fmla="*/ 152 h 158"/>
                <a:gd name="T34" fmla="*/ 6 w 170"/>
                <a:gd name="T35" fmla="*/ 6 h 158"/>
                <a:gd name="T36" fmla="*/ 164 w 170"/>
                <a:gd name="T37" fmla="*/ 6 h 158"/>
                <a:gd name="T38" fmla="*/ 164 w 170"/>
                <a:gd name="T39" fmla="*/ 152 h 15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170" h="158">
                  <a:moveTo>
                    <a:pt x="163" y="0"/>
                  </a:moveTo>
                  <a:cubicBezTo>
                    <a:pt x="163" y="0"/>
                    <a:pt x="163" y="0"/>
                    <a:pt x="162" y="0"/>
                  </a:cubicBezTo>
                  <a:cubicBezTo>
                    <a:pt x="36" y="0"/>
                    <a:pt x="12" y="0"/>
                    <a:pt x="8" y="0"/>
                  </a:cubicBezTo>
                  <a:cubicBezTo>
                    <a:pt x="7" y="0"/>
                    <a:pt x="7" y="0"/>
                    <a:pt x="7" y="0"/>
                  </a:cubicBezTo>
                  <a:cubicBezTo>
                    <a:pt x="3" y="0"/>
                    <a:pt x="0" y="3"/>
                    <a:pt x="0" y="7"/>
                  </a:cubicBezTo>
                  <a:cubicBezTo>
                    <a:pt x="0" y="7"/>
                    <a:pt x="0" y="7"/>
                    <a:pt x="0" y="150"/>
                  </a:cubicBezTo>
                  <a:cubicBezTo>
                    <a:pt x="0" y="154"/>
                    <a:pt x="3" y="158"/>
                    <a:pt x="8" y="158"/>
                  </a:cubicBezTo>
                  <a:cubicBezTo>
                    <a:pt x="10" y="158"/>
                    <a:pt x="15" y="158"/>
                    <a:pt x="26" y="158"/>
                  </a:cubicBezTo>
                  <a:cubicBezTo>
                    <a:pt x="91" y="158"/>
                    <a:pt x="125" y="158"/>
                    <a:pt x="144" y="158"/>
                  </a:cubicBezTo>
                  <a:cubicBezTo>
                    <a:pt x="154" y="158"/>
                    <a:pt x="159" y="158"/>
                    <a:pt x="162" y="158"/>
                  </a:cubicBezTo>
                  <a:cubicBezTo>
                    <a:pt x="167" y="158"/>
                    <a:pt x="170" y="154"/>
                    <a:pt x="170" y="150"/>
                  </a:cubicBezTo>
                  <a:cubicBezTo>
                    <a:pt x="170" y="7"/>
                    <a:pt x="170" y="7"/>
                    <a:pt x="170" y="7"/>
                  </a:cubicBezTo>
                  <a:cubicBezTo>
                    <a:pt x="170" y="3"/>
                    <a:pt x="167" y="0"/>
                    <a:pt x="163" y="0"/>
                  </a:cubicBezTo>
                  <a:close/>
                  <a:moveTo>
                    <a:pt x="164" y="152"/>
                  </a:moveTo>
                  <a:cubicBezTo>
                    <a:pt x="157" y="152"/>
                    <a:pt x="150" y="152"/>
                    <a:pt x="144" y="152"/>
                  </a:cubicBezTo>
                  <a:cubicBezTo>
                    <a:pt x="57" y="152"/>
                    <a:pt x="32" y="152"/>
                    <a:pt x="26" y="152"/>
                  </a:cubicBezTo>
                  <a:cubicBezTo>
                    <a:pt x="19" y="152"/>
                    <a:pt x="13" y="152"/>
                    <a:pt x="6" y="152"/>
                  </a:cubicBezTo>
                  <a:cubicBezTo>
                    <a:pt x="6" y="6"/>
                    <a:pt x="6" y="6"/>
                    <a:pt x="6" y="6"/>
                  </a:cubicBezTo>
                  <a:cubicBezTo>
                    <a:pt x="164" y="6"/>
                    <a:pt x="164" y="6"/>
                    <a:pt x="164" y="6"/>
                  </a:cubicBezTo>
                  <a:lnTo>
                    <a:pt x="164" y="15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1" name="Freeform 12">
              <a:extLst>
                <a:ext uri="{FF2B5EF4-FFF2-40B4-BE49-F238E27FC236}">
                  <a16:creationId xmlns:a16="http://schemas.microsoft.com/office/drawing/2014/main" id="{04BF426B-B2C8-5BE4-26D7-B777856F80AD}"/>
                </a:ext>
              </a:extLst>
            </p:cNvPr>
            <p:cNvSpPr>
              <a:spLocks noEditPoints="1"/>
            </p:cNvSpPr>
            <p:nvPr/>
          </p:nvSpPr>
          <p:spPr bwMode="auto">
            <a:xfrm>
              <a:off x="2327476" y="3830116"/>
              <a:ext cx="128888" cy="52893"/>
            </a:xfrm>
            <a:custGeom>
              <a:avLst/>
              <a:gdLst>
                <a:gd name="T0" fmla="*/ 0 w 115"/>
                <a:gd name="T1" fmla="*/ 28 h 47"/>
                <a:gd name="T2" fmla="*/ 3 w 115"/>
                <a:gd name="T3" fmla="*/ 31 h 47"/>
                <a:gd name="T4" fmla="*/ 78 w 115"/>
                <a:gd name="T5" fmla="*/ 31 h 47"/>
                <a:gd name="T6" fmla="*/ 78 w 115"/>
                <a:gd name="T7" fmla="*/ 37 h 47"/>
                <a:gd name="T8" fmla="*/ 80 w 115"/>
                <a:gd name="T9" fmla="*/ 40 h 47"/>
                <a:gd name="T10" fmla="*/ 83 w 115"/>
                <a:gd name="T11" fmla="*/ 41 h 47"/>
                <a:gd name="T12" fmla="*/ 85 w 115"/>
                <a:gd name="T13" fmla="*/ 40 h 47"/>
                <a:gd name="T14" fmla="*/ 88 w 115"/>
                <a:gd name="T15" fmla="*/ 37 h 47"/>
                <a:gd name="T16" fmla="*/ 92 w 115"/>
                <a:gd name="T17" fmla="*/ 45 h 47"/>
                <a:gd name="T18" fmla="*/ 95 w 115"/>
                <a:gd name="T19" fmla="*/ 47 h 47"/>
                <a:gd name="T20" fmla="*/ 96 w 115"/>
                <a:gd name="T21" fmla="*/ 47 h 47"/>
                <a:gd name="T22" fmla="*/ 103 w 115"/>
                <a:gd name="T23" fmla="*/ 44 h 47"/>
                <a:gd name="T24" fmla="*/ 105 w 115"/>
                <a:gd name="T25" fmla="*/ 39 h 47"/>
                <a:gd name="T26" fmla="*/ 101 w 115"/>
                <a:gd name="T27" fmla="*/ 31 h 47"/>
                <a:gd name="T28" fmla="*/ 103 w 115"/>
                <a:gd name="T29" fmla="*/ 31 h 47"/>
                <a:gd name="T30" fmla="*/ 106 w 115"/>
                <a:gd name="T31" fmla="*/ 31 h 47"/>
                <a:gd name="T32" fmla="*/ 106 w 115"/>
                <a:gd name="T33" fmla="*/ 31 h 47"/>
                <a:gd name="T34" fmla="*/ 107 w 115"/>
                <a:gd name="T35" fmla="*/ 31 h 47"/>
                <a:gd name="T36" fmla="*/ 112 w 115"/>
                <a:gd name="T37" fmla="*/ 31 h 47"/>
                <a:gd name="T38" fmla="*/ 115 w 115"/>
                <a:gd name="T39" fmla="*/ 28 h 47"/>
                <a:gd name="T40" fmla="*/ 112 w 115"/>
                <a:gd name="T41" fmla="*/ 24 h 47"/>
                <a:gd name="T42" fmla="*/ 109 w 115"/>
                <a:gd name="T43" fmla="*/ 24 h 47"/>
                <a:gd name="T44" fmla="*/ 109 w 115"/>
                <a:gd name="T45" fmla="*/ 24 h 47"/>
                <a:gd name="T46" fmla="*/ 96 w 115"/>
                <a:gd name="T47" fmla="*/ 12 h 47"/>
                <a:gd name="T48" fmla="*/ 112 w 115"/>
                <a:gd name="T49" fmla="*/ 12 h 47"/>
                <a:gd name="T50" fmla="*/ 115 w 115"/>
                <a:gd name="T51" fmla="*/ 8 h 47"/>
                <a:gd name="T52" fmla="*/ 112 w 115"/>
                <a:gd name="T53" fmla="*/ 5 h 47"/>
                <a:gd name="T54" fmla="*/ 89 w 115"/>
                <a:gd name="T55" fmla="*/ 5 h 47"/>
                <a:gd name="T56" fmla="*/ 85 w 115"/>
                <a:gd name="T57" fmla="*/ 1 h 47"/>
                <a:gd name="T58" fmla="*/ 81 w 115"/>
                <a:gd name="T59" fmla="*/ 0 h 47"/>
                <a:gd name="T60" fmla="*/ 78 w 115"/>
                <a:gd name="T61" fmla="*/ 4 h 47"/>
                <a:gd name="T62" fmla="*/ 78 w 115"/>
                <a:gd name="T63" fmla="*/ 5 h 47"/>
                <a:gd name="T64" fmla="*/ 3 w 115"/>
                <a:gd name="T65" fmla="*/ 5 h 47"/>
                <a:gd name="T66" fmla="*/ 0 w 115"/>
                <a:gd name="T67" fmla="*/ 8 h 47"/>
                <a:gd name="T68" fmla="*/ 3 w 115"/>
                <a:gd name="T69" fmla="*/ 12 h 47"/>
                <a:gd name="T70" fmla="*/ 78 w 115"/>
                <a:gd name="T71" fmla="*/ 12 h 47"/>
                <a:gd name="T72" fmla="*/ 78 w 115"/>
                <a:gd name="T73" fmla="*/ 24 h 47"/>
                <a:gd name="T74" fmla="*/ 3 w 115"/>
                <a:gd name="T75" fmla="*/ 24 h 47"/>
                <a:gd name="T76" fmla="*/ 0 w 115"/>
                <a:gd name="T77" fmla="*/ 28 h 47"/>
                <a:gd name="T78" fmla="*/ 83 w 115"/>
                <a:gd name="T79" fmla="*/ 12 h 47"/>
                <a:gd name="T80" fmla="*/ 83 w 115"/>
                <a:gd name="T81" fmla="*/ 5 h 47"/>
                <a:gd name="T82" fmla="*/ 90 w 115"/>
                <a:gd name="T83" fmla="*/ 12 h 47"/>
                <a:gd name="T84" fmla="*/ 102 w 115"/>
                <a:gd name="T85" fmla="*/ 24 h 47"/>
                <a:gd name="T86" fmla="*/ 104 w 115"/>
                <a:gd name="T87" fmla="*/ 26 h 47"/>
                <a:gd name="T88" fmla="*/ 103 w 115"/>
                <a:gd name="T89" fmla="*/ 27 h 47"/>
                <a:gd name="T90" fmla="*/ 99 w 115"/>
                <a:gd name="T91" fmla="*/ 27 h 47"/>
                <a:gd name="T92" fmla="*/ 95 w 115"/>
                <a:gd name="T93" fmla="*/ 28 h 47"/>
                <a:gd name="T94" fmla="*/ 96 w 115"/>
                <a:gd name="T95" fmla="*/ 31 h 47"/>
                <a:gd name="T96" fmla="*/ 100 w 115"/>
                <a:gd name="T97" fmla="*/ 40 h 47"/>
                <a:gd name="T98" fmla="*/ 95 w 115"/>
                <a:gd name="T99" fmla="*/ 42 h 47"/>
                <a:gd name="T100" fmla="*/ 91 w 115"/>
                <a:gd name="T101" fmla="*/ 33 h 47"/>
                <a:gd name="T102" fmla="*/ 89 w 115"/>
                <a:gd name="T103" fmla="*/ 33 h 47"/>
                <a:gd name="T104" fmla="*/ 91 w 115"/>
                <a:gd name="T105" fmla="*/ 32 h 47"/>
                <a:gd name="T106" fmla="*/ 90 w 115"/>
                <a:gd name="T107" fmla="*/ 31 h 47"/>
                <a:gd name="T108" fmla="*/ 90 w 115"/>
                <a:gd name="T109" fmla="*/ 30 h 47"/>
                <a:gd name="T110" fmla="*/ 89 w 115"/>
                <a:gd name="T111" fmla="*/ 31 h 47"/>
                <a:gd name="T112" fmla="*/ 83 w 115"/>
                <a:gd name="T113" fmla="*/ 36 h 47"/>
                <a:gd name="T114" fmla="*/ 83 w 115"/>
                <a:gd name="T115" fmla="*/ 31 h 47"/>
                <a:gd name="T116" fmla="*/ 83 w 115"/>
                <a:gd name="T117" fmla="*/ 25 h 47"/>
                <a:gd name="T118" fmla="*/ 83 w 115"/>
                <a:gd name="T119" fmla="*/ 24 h 47"/>
                <a:gd name="T120" fmla="*/ 83 w 115"/>
                <a:gd name="T121" fmla="*/ 12 h 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15" h="47">
                  <a:moveTo>
                    <a:pt x="0" y="28"/>
                  </a:moveTo>
                  <a:cubicBezTo>
                    <a:pt x="0" y="30"/>
                    <a:pt x="1" y="31"/>
                    <a:pt x="3" y="31"/>
                  </a:cubicBezTo>
                  <a:cubicBezTo>
                    <a:pt x="38" y="31"/>
                    <a:pt x="62" y="31"/>
                    <a:pt x="78" y="31"/>
                  </a:cubicBezTo>
                  <a:cubicBezTo>
                    <a:pt x="78" y="33"/>
                    <a:pt x="78" y="35"/>
                    <a:pt x="78" y="37"/>
                  </a:cubicBezTo>
                  <a:cubicBezTo>
                    <a:pt x="78" y="38"/>
                    <a:pt x="79" y="39"/>
                    <a:pt x="80" y="40"/>
                  </a:cubicBezTo>
                  <a:cubicBezTo>
                    <a:pt x="81" y="41"/>
                    <a:pt x="82" y="41"/>
                    <a:pt x="83" y="41"/>
                  </a:cubicBezTo>
                  <a:cubicBezTo>
                    <a:pt x="83" y="41"/>
                    <a:pt x="84" y="40"/>
                    <a:pt x="85" y="40"/>
                  </a:cubicBezTo>
                  <a:cubicBezTo>
                    <a:pt x="88" y="37"/>
                    <a:pt x="88" y="37"/>
                    <a:pt x="88" y="37"/>
                  </a:cubicBezTo>
                  <a:cubicBezTo>
                    <a:pt x="92" y="45"/>
                    <a:pt x="92" y="45"/>
                    <a:pt x="92" y="45"/>
                  </a:cubicBezTo>
                  <a:cubicBezTo>
                    <a:pt x="92" y="46"/>
                    <a:pt x="93" y="47"/>
                    <a:pt x="95" y="47"/>
                  </a:cubicBezTo>
                  <a:cubicBezTo>
                    <a:pt x="95" y="47"/>
                    <a:pt x="96" y="47"/>
                    <a:pt x="96" y="47"/>
                  </a:cubicBezTo>
                  <a:cubicBezTo>
                    <a:pt x="99" y="46"/>
                    <a:pt x="101" y="45"/>
                    <a:pt x="103" y="44"/>
                  </a:cubicBezTo>
                  <a:cubicBezTo>
                    <a:pt x="105" y="43"/>
                    <a:pt x="106" y="41"/>
                    <a:pt x="105" y="39"/>
                  </a:cubicBezTo>
                  <a:cubicBezTo>
                    <a:pt x="101" y="31"/>
                    <a:pt x="101" y="31"/>
                    <a:pt x="101" y="31"/>
                  </a:cubicBezTo>
                  <a:cubicBezTo>
                    <a:pt x="102" y="31"/>
                    <a:pt x="103" y="31"/>
                    <a:pt x="103" y="31"/>
                  </a:cubicBezTo>
                  <a:cubicBezTo>
                    <a:pt x="104" y="31"/>
                    <a:pt x="105" y="31"/>
                    <a:pt x="106" y="31"/>
                  </a:cubicBezTo>
                  <a:cubicBezTo>
                    <a:pt x="106" y="31"/>
                    <a:pt x="106" y="31"/>
                    <a:pt x="106" y="31"/>
                  </a:cubicBezTo>
                  <a:cubicBezTo>
                    <a:pt x="106" y="31"/>
                    <a:pt x="107" y="31"/>
                    <a:pt x="107" y="31"/>
                  </a:cubicBezTo>
                  <a:cubicBezTo>
                    <a:pt x="112" y="31"/>
                    <a:pt x="112" y="31"/>
                    <a:pt x="112" y="31"/>
                  </a:cubicBezTo>
                  <a:cubicBezTo>
                    <a:pt x="114" y="31"/>
                    <a:pt x="115" y="30"/>
                    <a:pt x="115" y="28"/>
                  </a:cubicBezTo>
                  <a:cubicBezTo>
                    <a:pt x="115" y="26"/>
                    <a:pt x="114" y="24"/>
                    <a:pt x="112" y="24"/>
                  </a:cubicBezTo>
                  <a:cubicBezTo>
                    <a:pt x="111" y="24"/>
                    <a:pt x="110" y="24"/>
                    <a:pt x="109" y="24"/>
                  </a:cubicBezTo>
                  <a:cubicBezTo>
                    <a:pt x="109" y="24"/>
                    <a:pt x="109" y="24"/>
                    <a:pt x="109" y="24"/>
                  </a:cubicBezTo>
                  <a:cubicBezTo>
                    <a:pt x="104" y="20"/>
                    <a:pt x="100" y="16"/>
                    <a:pt x="96" y="12"/>
                  </a:cubicBezTo>
                  <a:cubicBezTo>
                    <a:pt x="112" y="12"/>
                    <a:pt x="112" y="12"/>
                    <a:pt x="112" y="12"/>
                  </a:cubicBezTo>
                  <a:cubicBezTo>
                    <a:pt x="114" y="12"/>
                    <a:pt x="115" y="10"/>
                    <a:pt x="115" y="8"/>
                  </a:cubicBezTo>
                  <a:cubicBezTo>
                    <a:pt x="115" y="7"/>
                    <a:pt x="114" y="5"/>
                    <a:pt x="112" y="5"/>
                  </a:cubicBezTo>
                  <a:cubicBezTo>
                    <a:pt x="104" y="5"/>
                    <a:pt x="96" y="5"/>
                    <a:pt x="89" y="5"/>
                  </a:cubicBezTo>
                  <a:cubicBezTo>
                    <a:pt x="88" y="4"/>
                    <a:pt x="86" y="3"/>
                    <a:pt x="85" y="1"/>
                  </a:cubicBezTo>
                  <a:cubicBezTo>
                    <a:pt x="83" y="0"/>
                    <a:pt x="82" y="0"/>
                    <a:pt x="81" y="0"/>
                  </a:cubicBezTo>
                  <a:cubicBezTo>
                    <a:pt x="80" y="1"/>
                    <a:pt x="78" y="2"/>
                    <a:pt x="78" y="4"/>
                  </a:cubicBezTo>
                  <a:cubicBezTo>
                    <a:pt x="78" y="5"/>
                    <a:pt x="78" y="5"/>
                    <a:pt x="78" y="5"/>
                  </a:cubicBezTo>
                  <a:cubicBezTo>
                    <a:pt x="3" y="5"/>
                    <a:pt x="3" y="5"/>
                    <a:pt x="3" y="5"/>
                  </a:cubicBezTo>
                  <a:cubicBezTo>
                    <a:pt x="1" y="5"/>
                    <a:pt x="0" y="7"/>
                    <a:pt x="0" y="8"/>
                  </a:cubicBezTo>
                  <a:cubicBezTo>
                    <a:pt x="0" y="10"/>
                    <a:pt x="1" y="12"/>
                    <a:pt x="3" y="12"/>
                  </a:cubicBezTo>
                  <a:cubicBezTo>
                    <a:pt x="38" y="12"/>
                    <a:pt x="62" y="12"/>
                    <a:pt x="78" y="12"/>
                  </a:cubicBezTo>
                  <a:cubicBezTo>
                    <a:pt x="78" y="24"/>
                    <a:pt x="78" y="24"/>
                    <a:pt x="78" y="24"/>
                  </a:cubicBezTo>
                  <a:cubicBezTo>
                    <a:pt x="3" y="24"/>
                    <a:pt x="3" y="24"/>
                    <a:pt x="3" y="24"/>
                  </a:cubicBezTo>
                  <a:cubicBezTo>
                    <a:pt x="1" y="24"/>
                    <a:pt x="0" y="26"/>
                    <a:pt x="0" y="28"/>
                  </a:cubicBezTo>
                  <a:close/>
                  <a:moveTo>
                    <a:pt x="83" y="12"/>
                  </a:moveTo>
                  <a:cubicBezTo>
                    <a:pt x="83" y="5"/>
                    <a:pt x="83" y="5"/>
                    <a:pt x="83" y="5"/>
                  </a:cubicBezTo>
                  <a:cubicBezTo>
                    <a:pt x="85" y="8"/>
                    <a:pt x="87" y="10"/>
                    <a:pt x="90" y="12"/>
                  </a:cubicBezTo>
                  <a:cubicBezTo>
                    <a:pt x="94" y="16"/>
                    <a:pt x="98" y="20"/>
                    <a:pt x="102" y="24"/>
                  </a:cubicBezTo>
                  <a:cubicBezTo>
                    <a:pt x="103" y="25"/>
                    <a:pt x="104" y="26"/>
                    <a:pt x="104" y="26"/>
                  </a:cubicBezTo>
                  <a:cubicBezTo>
                    <a:pt x="104" y="26"/>
                    <a:pt x="103" y="26"/>
                    <a:pt x="103" y="27"/>
                  </a:cubicBezTo>
                  <a:cubicBezTo>
                    <a:pt x="102" y="27"/>
                    <a:pt x="101" y="27"/>
                    <a:pt x="99" y="27"/>
                  </a:cubicBezTo>
                  <a:cubicBezTo>
                    <a:pt x="95" y="28"/>
                    <a:pt x="95" y="28"/>
                    <a:pt x="95" y="28"/>
                  </a:cubicBezTo>
                  <a:cubicBezTo>
                    <a:pt x="96" y="31"/>
                    <a:pt x="96" y="31"/>
                    <a:pt x="96" y="31"/>
                  </a:cubicBezTo>
                  <a:cubicBezTo>
                    <a:pt x="100" y="40"/>
                    <a:pt x="100" y="40"/>
                    <a:pt x="100" y="40"/>
                  </a:cubicBezTo>
                  <a:cubicBezTo>
                    <a:pt x="99" y="41"/>
                    <a:pt x="97" y="42"/>
                    <a:pt x="95" y="42"/>
                  </a:cubicBezTo>
                  <a:cubicBezTo>
                    <a:pt x="91" y="33"/>
                    <a:pt x="91" y="33"/>
                    <a:pt x="91" y="33"/>
                  </a:cubicBezTo>
                  <a:cubicBezTo>
                    <a:pt x="89" y="33"/>
                    <a:pt x="89" y="33"/>
                    <a:pt x="89" y="33"/>
                  </a:cubicBezTo>
                  <a:cubicBezTo>
                    <a:pt x="91" y="32"/>
                    <a:pt x="91" y="32"/>
                    <a:pt x="91" y="32"/>
                  </a:cubicBezTo>
                  <a:cubicBezTo>
                    <a:pt x="90" y="31"/>
                    <a:pt x="90" y="31"/>
                    <a:pt x="90" y="31"/>
                  </a:cubicBezTo>
                  <a:cubicBezTo>
                    <a:pt x="90" y="30"/>
                    <a:pt x="90" y="30"/>
                    <a:pt x="90" y="30"/>
                  </a:cubicBezTo>
                  <a:cubicBezTo>
                    <a:pt x="89" y="31"/>
                    <a:pt x="89" y="31"/>
                    <a:pt x="89" y="31"/>
                  </a:cubicBezTo>
                  <a:cubicBezTo>
                    <a:pt x="83" y="36"/>
                    <a:pt x="83" y="36"/>
                    <a:pt x="83" y="36"/>
                  </a:cubicBezTo>
                  <a:cubicBezTo>
                    <a:pt x="83" y="34"/>
                    <a:pt x="83" y="32"/>
                    <a:pt x="83" y="31"/>
                  </a:cubicBezTo>
                  <a:cubicBezTo>
                    <a:pt x="83" y="29"/>
                    <a:pt x="83" y="27"/>
                    <a:pt x="83" y="25"/>
                  </a:cubicBezTo>
                  <a:cubicBezTo>
                    <a:pt x="83" y="24"/>
                    <a:pt x="83" y="24"/>
                    <a:pt x="83" y="24"/>
                  </a:cubicBezTo>
                  <a:lnTo>
                    <a:pt x="83" y="1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grpSp>
      <p:grpSp>
        <p:nvGrpSpPr>
          <p:cNvPr id="52" name="Group 51">
            <a:extLst>
              <a:ext uri="{FF2B5EF4-FFF2-40B4-BE49-F238E27FC236}">
                <a16:creationId xmlns:a16="http://schemas.microsoft.com/office/drawing/2014/main" id="{0B6E63CC-1D4F-A9BA-C4CA-D5508958B421}"/>
              </a:ext>
            </a:extLst>
          </p:cNvPr>
          <p:cNvGrpSpPr>
            <a:grpSpLocks noChangeAspect="1"/>
          </p:cNvGrpSpPr>
          <p:nvPr/>
        </p:nvGrpSpPr>
        <p:grpSpPr>
          <a:xfrm>
            <a:off x="2627324" y="1216875"/>
            <a:ext cx="194767" cy="194767"/>
            <a:chOff x="6107113" y="1108074"/>
            <a:chExt cx="542925" cy="542924"/>
          </a:xfrm>
          <a:solidFill>
            <a:schemeClr val="tx2"/>
          </a:solidFill>
        </p:grpSpPr>
        <p:sp>
          <p:nvSpPr>
            <p:cNvPr id="53" name="Freeform 129">
              <a:extLst>
                <a:ext uri="{FF2B5EF4-FFF2-40B4-BE49-F238E27FC236}">
                  <a16:creationId xmlns:a16="http://schemas.microsoft.com/office/drawing/2014/main" id="{52312334-3F71-3EB2-95C6-D8DE1ADED55C}"/>
                </a:ext>
              </a:extLst>
            </p:cNvPr>
            <p:cNvSpPr>
              <a:spLocks noEditPoints="1"/>
            </p:cNvSpPr>
            <p:nvPr/>
          </p:nvSpPr>
          <p:spPr bwMode="auto">
            <a:xfrm>
              <a:off x="6107113" y="1108074"/>
              <a:ext cx="542925" cy="542924"/>
            </a:xfrm>
            <a:custGeom>
              <a:avLst/>
              <a:gdLst>
                <a:gd name="T0" fmla="*/ 168 w 170"/>
                <a:gd name="T1" fmla="*/ 164 h 170"/>
                <a:gd name="T2" fmla="*/ 127 w 170"/>
                <a:gd name="T3" fmla="*/ 123 h 170"/>
                <a:gd name="T4" fmla="*/ 128 w 170"/>
                <a:gd name="T5" fmla="*/ 122 h 170"/>
                <a:gd name="T6" fmla="*/ 146 w 170"/>
                <a:gd name="T7" fmla="*/ 74 h 170"/>
                <a:gd name="T8" fmla="*/ 73 w 170"/>
                <a:gd name="T9" fmla="*/ 0 h 170"/>
                <a:gd name="T10" fmla="*/ 0 w 170"/>
                <a:gd name="T11" fmla="*/ 74 h 170"/>
                <a:gd name="T12" fmla="*/ 73 w 170"/>
                <a:gd name="T13" fmla="*/ 147 h 170"/>
                <a:gd name="T14" fmla="*/ 122 w 170"/>
                <a:gd name="T15" fmla="*/ 128 h 170"/>
                <a:gd name="T16" fmla="*/ 122 w 170"/>
                <a:gd name="T17" fmla="*/ 128 h 170"/>
                <a:gd name="T18" fmla="*/ 163 w 170"/>
                <a:gd name="T19" fmla="*/ 169 h 170"/>
                <a:gd name="T20" fmla="*/ 166 w 170"/>
                <a:gd name="T21" fmla="*/ 170 h 170"/>
                <a:gd name="T22" fmla="*/ 170 w 170"/>
                <a:gd name="T23" fmla="*/ 166 h 170"/>
                <a:gd name="T24" fmla="*/ 168 w 170"/>
                <a:gd name="T25" fmla="*/ 164 h 170"/>
                <a:gd name="T26" fmla="*/ 139 w 170"/>
                <a:gd name="T27" fmla="*/ 74 h 170"/>
                <a:gd name="T28" fmla="*/ 73 w 170"/>
                <a:gd name="T29" fmla="*/ 140 h 170"/>
                <a:gd name="T30" fmla="*/ 7 w 170"/>
                <a:gd name="T31" fmla="*/ 74 h 170"/>
                <a:gd name="T32" fmla="*/ 73 w 170"/>
                <a:gd name="T33" fmla="*/ 8 h 170"/>
                <a:gd name="T34" fmla="*/ 139 w 170"/>
                <a:gd name="T35" fmla="*/ 74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170" h="170">
                  <a:moveTo>
                    <a:pt x="168" y="164"/>
                  </a:moveTo>
                  <a:cubicBezTo>
                    <a:pt x="127" y="123"/>
                    <a:pt x="127" y="123"/>
                    <a:pt x="127" y="123"/>
                  </a:cubicBezTo>
                  <a:cubicBezTo>
                    <a:pt x="128" y="122"/>
                    <a:pt x="128" y="122"/>
                    <a:pt x="128" y="122"/>
                  </a:cubicBezTo>
                  <a:cubicBezTo>
                    <a:pt x="140" y="109"/>
                    <a:pt x="146" y="92"/>
                    <a:pt x="146" y="74"/>
                  </a:cubicBezTo>
                  <a:cubicBezTo>
                    <a:pt x="146" y="33"/>
                    <a:pt x="114" y="0"/>
                    <a:pt x="73" y="0"/>
                  </a:cubicBezTo>
                  <a:cubicBezTo>
                    <a:pt x="33" y="0"/>
                    <a:pt x="0" y="33"/>
                    <a:pt x="0" y="74"/>
                  </a:cubicBezTo>
                  <a:cubicBezTo>
                    <a:pt x="0" y="114"/>
                    <a:pt x="33" y="147"/>
                    <a:pt x="73" y="147"/>
                  </a:cubicBezTo>
                  <a:cubicBezTo>
                    <a:pt x="91" y="147"/>
                    <a:pt x="109" y="140"/>
                    <a:pt x="122" y="128"/>
                  </a:cubicBezTo>
                  <a:cubicBezTo>
                    <a:pt x="122" y="128"/>
                    <a:pt x="122" y="128"/>
                    <a:pt x="122" y="128"/>
                  </a:cubicBezTo>
                  <a:cubicBezTo>
                    <a:pt x="163" y="169"/>
                    <a:pt x="163" y="169"/>
                    <a:pt x="163" y="169"/>
                  </a:cubicBezTo>
                  <a:cubicBezTo>
                    <a:pt x="164" y="170"/>
                    <a:pt x="165" y="170"/>
                    <a:pt x="166" y="170"/>
                  </a:cubicBezTo>
                  <a:cubicBezTo>
                    <a:pt x="168" y="170"/>
                    <a:pt x="170" y="168"/>
                    <a:pt x="170" y="166"/>
                  </a:cubicBezTo>
                  <a:cubicBezTo>
                    <a:pt x="170" y="165"/>
                    <a:pt x="169" y="164"/>
                    <a:pt x="168" y="164"/>
                  </a:cubicBezTo>
                  <a:close/>
                  <a:moveTo>
                    <a:pt x="139" y="74"/>
                  </a:moveTo>
                  <a:cubicBezTo>
                    <a:pt x="139" y="110"/>
                    <a:pt x="110" y="140"/>
                    <a:pt x="73" y="140"/>
                  </a:cubicBezTo>
                  <a:cubicBezTo>
                    <a:pt x="37" y="140"/>
                    <a:pt x="7" y="110"/>
                    <a:pt x="7" y="74"/>
                  </a:cubicBezTo>
                  <a:cubicBezTo>
                    <a:pt x="7" y="37"/>
                    <a:pt x="37" y="8"/>
                    <a:pt x="73" y="8"/>
                  </a:cubicBezTo>
                  <a:cubicBezTo>
                    <a:pt x="110" y="8"/>
                    <a:pt x="139" y="37"/>
                    <a:pt x="139" y="74"/>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4" name="Freeform 130">
              <a:extLst>
                <a:ext uri="{FF2B5EF4-FFF2-40B4-BE49-F238E27FC236}">
                  <a16:creationId xmlns:a16="http://schemas.microsoft.com/office/drawing/2014/main" id="{60AFD301-519C-C0E1-1EB7-6B607033EC71}"/>
                </a:ext>
              </a:extLst>
            </p:cNvPr>
            <p:cNvSpPr>
              <a:spLocks/>
            </p:cNvSpPr>
            <p:nvPr/>
          </p:nvSpPr>
          <p:spPr bwMode="auto">
            <a:xfrm>
              <a:off x="6227763" y="1249363"/>
              <a:ext cx="217488" cy="215900"/>
            </a:xfrm>
            <a:custGeom>
              <a:avLst/>
              <a:gdLst>
                <a:gd name="T0" fmla="*/ 65 w 68"/>
                <a:gd name="T1" fmla="*/ 0 h 68"/>
                <a:gd name="T2" fmla="*/ 17 w 68"/>
                <a:gd name="T3" fmla="*/ 0 h 68"/>
                <a:gd name="T4" fmla="*/ 14 w 68"/>
                <a:gd name="T5" fmla="*/ 3 h 68"/>
                <a:gd name="T6" fmla="*/ 17 w 68"/>
                <a:gd name="T7" fmla="*/ 7 h 68"/>
                <a:gd name="T8" fmla="*/ 56 w 68"/>
                <a:gd name="T9" fmla="*/ 7 h 68"/>
                <a:gd name="T10" fmla="*/ 1 w 68"/>
                <a:gd name="T11" fmla="*/ 62 h 68"/>
                <a:gd name="T12" fmla="*/ 0 w 68"/>
                <a:gd name="T13" fmla="*/ 64 h 68"/>
                <a:gd name="T14" fmla="*/ 4 w 68"/>
                <a:gd name="T15" fmla="*/ 68 h 68"/>
                <a:gd name="T16" fmla="*/ 6 w 68"/>
                <a:gd name="T17" fmla="*/ 67 h 68"/>
                <a:gd name="T18" fmla="*/ 61 w 68"/>
                <a:gd name="T19" fmla="*/ 12 h 68"/>
                <a:gd name="T20" fmla="*/ 61 w 68"/>
                <a:gd name="T21" fmla="*/ 51 h 68"/>
                <a:gd name="T22" fmla="*/ 65 w 68"/>
                <a:gd name="T23" fmla="*/ 54 h 68"/>
                <a:gd name="T24" fmla="*/ 68 w 68"/>
                <a:gd name="T25" fmla="*/ 51 h 68"/>
                <a:gd name="T26" fmla="*/ 68 w 68"/>
                <a:gd name="T27" fmla="*/ 3 h 68"/>
                <a:gd name="T28" fmla="*/ 65 w 68"/>
                <a:gd name="T29" fmla="*/ 0 h 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8" h="68">
                  <a:moveTo>
                    <a:pt x="65" y="0"/>
                  </a:moveTo>
                  <a:cubicBezTo>
                    <a:pt x="17" y="0"/>
                    <a:pt x="17" y="0"/>
                    <a:pt x="17" y="0"/>
                  </a:cubicBezTo>
                  <a:cubicBezTo>
                    <a:pt x="15" y="0"/>
                    <a:pt x="14" y="1"/>
                    <a:pt x="14" y="3"/>
                  </a:cubicBezTo>
                  <a:cubicBezTo>
                    <a:pt x="14" y="5"/>
                    <a:pt x="15" y="7"/>
                    <a:pt x="17" y="7"/>
                  </a:cubicBezTo>
                  <a:cubicBezTo>
                    <a:pt x="56" y="7"/>
                    <a:pt x="56" y="7"/>
                    <a:pt x="56" y="7"/>
                  </a:cubicBezTo>
                  <a:cubicBezTo>
                    <a:pt x="1" y="62"/>
                    <a:pt x="1" y="62"/>
                    <a:pt x="1" y="62"/>
                  </a:cubicBezTo>
                  <a:cubicBezTo>
                    <a:pt x="0" y="62"/>
                    <a:pt x="0" y="63"/>
                    <a:pt x="0" y="64"/>
                  </a:cubicBezTo>
                  <a:cubicBezTo>
                    <a:pt x="0" y="66"/>
                    <a:pt x="2" y="68"/>
                    <a:pt x="4" y="68"/>
                  </a:cubicBezTo>
                  <a:cubicBezTo>
                    <a:pt x="5" y="68"/>
                    <a:pt x="5" y="68"/>
                    <a:pt x="6" y="67"/>
                  </a:cubicBezTo>
                  <a:cubicBezTo>
                    <a:pt x="61" y="12"/>
                    <a:pt x="61" y="12"/>
                    <a:pt x="61" y="12"/>
                  </a:cubicBezTo>
                  <a:cubicBezTo>
                    <a:pt x="61" y="51"/>
                    <a:pt x="61" y="51"/>
                    <a:pt x="61" y="51"/>
                  </a:cubicBezTo>
                  <a:cubicBezTo>
                    <a:pt x="61" y="53"/>
                    <a:pt x="63" y="54"/>
                    <a:pt x="65" y="54"/>
                  </a:cubicBezTo>
                  <a:cubicBezTo>
                    <a:pt x="67" y="54"/>
                    <a:pt x="68" y="53"/>
                    <a:pt x="68" y="51"/>
                  </a:cubicBezTo>
                  <a:cubicBezTo>
                    <a:pt x="68" y="3"/>
                    <a:pt x="68" y="3"/>
                    <a:pt x="68" y="3"/>
                  </a:cubicBezTo>
                  <a:cubicBezTo>
                    <a:pt x="68" y="1"/>
                    <a:pt x="67" y="0"/>
                    <a:pt x="65"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grpSp>
      <p:grpSp>
        <p:nvGrpSpPr>
          <p:cNvPr id="55" name="Group 54">
            <a:extLst>
              <a:ext uri="{FF2B5EF4-FFF2-40B4-BE49-F238E27FC236}">
                <a16:creationId xmlns:a16="http://schemas.microsoft.com/office/drawing/2014/main" id="{942DB525-8D76-2FFF-CD04-5F74F1DD2344}"/>
              </a:ext>
            </a:extLst>
          </p:cNvPr>
          <p:cNvGrpSpPr>
            <a:grpSpLocks noChangeAspect="1"/>
          </p:cNvGrpSpPr>
          <p:nvPr/>
        </p:nvGrpSpPr>
        <p:grpSpPr>
          <a:xfrm>
            <a:off x="5289517" y="1221682"/>
            <a:ext cx="149752" cy="185153"/>
            <a:chOff x="5126038" y="3305175"/>
            <a:chExt cx="436562" cy="539750"/>
          </a:xfrm>
          <a:solidFill>
            <a:schemeClr val="tx2"/>
          </a:solidFill>
        </p:grpSpPr>
        <p:sp>
          <p:nvSpPr>
            <p:cNvPr id="56" name="Freeform 34">
              <a:extLst>
                <a:ext uri="{FF2B5EF4-FFF2-40B4-BE49-F238E27FC236}">
                  <a16:creationId xmlns:a16="http://schemas.microsoft.com/office/drawing/2014/main" id="{2ADADF3C-DA55-33DE-37BD-4B4229062AAA}"/>
                </a:ext>
              </a:extLst>
            </p:cNvPr>
            <p:cNvSpPr>
              <a:spLocks/>
            </p:cNvSpPr>
            <p:nvPr/>
          </p:nvSpPr>
          <p:spPr bwMode="auto">
            <a:xfrm>
              <a:off x="5300663" y="3514725"/>
              <a:ext cx="169862" cy="19050"/>
            </a:xfrm>
            <a:custGeom>
              <a:avLst/>
              <a:gdLst>
                <a:gd name="T0" fmla="*/ 0 w 53"/>
                <a:gd name="T1" fmla="*/ 3 h 6"/>
                <a:gd name="T2" fmla="*/ 3 w 53"/>
                <a:gd name="T3" fmla="*/ 6 h 6"/>
                <a:gd name="T4" fmla="*/ 50 w 53"/>
                <a:gd name="T5" fmla="*/ 6 h 6"/>
                <a:gd name="T6" fmla="*/ 53 w 53"/>
                <a:gd name="T7" fmla="*/ 3 h 6"/>
                <a:gd name="T8" fmla="*/ 50 w 53"/>
                <a:gd name="T9" fmla="*/ 0 h 6"/>
                <a:gd name="T10" fmla="*/ 3 w 53"/>
                <a:gd name="T11" fmla="*/ 0 h 6"/>
                <a:gd name="T12" fmla="*/ 0 w 53"/>
                <a:gd name="T13" fmla="*/ 3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0" y="3"/>
                  </a:moveTo>
                  <a:cubicBezTo>
                    <a:pt x="0" y="5"/>
                    <a:pt x="1" y="6"/>
                    <a:pt x="3" y="6"/>
                  </a:cubicBezTo>
                  <a:cubicBezTo>
                    <a:pt x="50" y="6"/>
                    <a:pt x="50" y="6"/>
                    <a:pt x="50" y="6"/>
                  </a:cubicBezTo>
                  <a:cubicBezTo>
                    <a:pt x="52" y="6"/>
                    <a:pt x="53" y="5"/>
                    <a:pt x="53" y="3"/>
                  </a:cubicBezTo>
                  <a:cubicBezTo>
                    <a:pt x="53" y="1"/>
                    <a:pt x="52" y="0"/>
                    <a:pt x="50" y="0"/>
                  </a:cubicBezTo>
                  <a:cubicBezTo>
                    <a:pt x="3" y="0"/>
                    <a:pt x="3" y="0"/>
                    <a:pt x="3" y="0"/>
                  </a:cubicBezTo>
                  <a:cubicBezTo>
                    <a:pt x="1" y="0"/>
                    <a:pt x="0" y="1"/>
                    <a:pt x="0" y="3"/>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7" name="Freeform 35">
              <a:extLst>
                <a:ext uri="{FF2B5EF4-FFF2-40B4-BE49-F238E27FC236}">
                  <a16:creationId xmlns:a16="http://schemas.microsoft.com/office/drawing/2014/main" id="{6DE1DA19-678B-831E-4417-DA5AE99BA283}"/>
                </a:ext>
              </a:extLst>
            </p:cNvPr>
            <p:cNvSpPr>
              <a:spLocks/>
            </p:cNvSpPr>
            <p:nvPr/>
          </p:nvSpPr>
          <p:spPr bwMode="auto">
            <a:xfrm>
              <a:off x="5205413" y="3486150"/>
              <a:ext cx="85725" cy="58737"/>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8" name="Freeform 36">
              <a:extLst>
                <a:ext uri="{FF2B5EF4-FFF2-40B4-BE49-F238E27FC236}">
                  <a16:creationId xmlns:a16="http://schemas.microsoft.com/office/drawing/2014/main" id="{0BFDE225-808F-31F5-9134-5D701A5F00CF}"/>
                </a:ext>
              </a:extLst>
            </p:cNvPr>
            <p:cNvSpPr>
              <a:spLocks/>
            </p:cNvSpPr>
            <p:nvPr/>
          </p:nvSpPr>
          <p:spPr bwMode="auto">
            <a:xfrm>
              <a:off x="5300663" y="3617913"/>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2"/>
                    <a:pt x="0" y="3"/>
                  </a:cubicBezTo>
                  <a:cubicBezTo>
                    <a:pt x="0" y="5"/>
                    <a:pt x="1" y="6"/>
                    <a:pt x="3" y="6"/>
                  </a:cubicBezTo>
                  <a:cubicBezTo>
                    <a:pt x="50" y="6"/>
                    <a:pt x="50" y="6"/>
                    <a:pt x="50" y="6"/>
                  </a:cubicBezTo>
                  <a:cubicBezTo>
                    <a:pt x="52" y="6"/>
                    <a:pt x="53" y="5"/>
                    <a:pt x="53" y="3"/>
                  </a:cubicBezTo>
                  <a:cubicBezTo>
                    <a:pt x="53" y="2"/>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59" name="Freeform 37">
              <a:extLst>
                <a:ext uri="{FF2B5EF4-FFF2-40B4-BE49-F238E27FC236}">
                  <a16:creationId xmlns:a16="http://schemas.microsoft.com/office/drawing/2014/main" id="{17053284-6A14-21BF-E56E-AA3629599BC5}"/>
                </a:ext>
              </a:extLst>
            </p:cNvPr>
            <p:cNvSpPr>
              <a:spLocks/>
            </p:cNvSpPr>
            <p:nvPr/>
          </p:nvSpPr>
          <p:spPr bwMode="auto">
            <a:xfrm>
              <a:off x="5205413" y="3589338"/>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8 h 18"/>
                <a:gd name="T16" fmla="*/ 26 w 27"/>
                <a:gd name="T17" fmla="*/ 6 h 18"/>
                <a:gd name="T18" fmla="*/ 26 w 27"/>
                <a:gd name="T19" fmla="*/ 2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8"/>
                    <a:pt x="9" y="18"/>
                    <a:pt x="9" y="18"/>
                  </a:cubicBezTo>
                  <a:cubicBezTo>
                    <a:pt x="10" y="18"/>
                    <a:pt x="11" y="18"/>
                    <a:pt x="11" y="18"/>
                  </a:cubicBezTo>
                  <a:cubicBezTo>
                    <a:pt x="26" y="6"/>
                    <a:pt x="26" y="6"/>
                    <a:pt x="26" y="6"/>
                  </a:cubicBezTo>
                  <a:cubicBezTo>
                    <a:pt x="27" y="5"/>
                    <a:pt x="27" y="3"/>
                    <a:pt x="26" y="2"/>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60" name="Freeform 38">
              <a:extLst>
                <a:ext uri="{FF2B5EF4-FFF2-40B4-BE49-F238E27FC236}">
                  <a16:creationId xmlns:a16="http://schemas.microsoft.com/office/drawing/2014/main" id="{D60A91D7-000F-3299-483B-9B33126F4EF2}"/>
                </a:ext>
              </a:extLst>
            </p:cNvPr>
            <p:cNvSpPr>
              <a:spLocks/>
            </p:cNvSpPr>
            <p:nvPr/>
          </p:nvSpPr>
          <p:spPr bwMode="auto">
            <a:xfrm>
              <a:off x="5300663" y="3722688"/>
              <a:ext cx="169862" cy="19050"/>
            </a:xfrm>
            <a:custGeom>
              <a:avLst/>
              <a:gdLst>
                <a:gd name="T0" fmla="*/ 50 w 53"/>
                <a:gd name="T1" fmla="*/ 0 h 6"/>
                <a:gd name="T2" fmla="*/ 3 w 53"/>
                <a:gd name="T3" fmla="*/ 0 h 6"/>
                <a:gd name="T4" fmla="*/ 0 w 53"/>
                <a:gd name="T5" fmla="*/ 3 h 6"/>
                <a:gd name="T6" fmla="*/ 3 w 53"/>
                <a:gd name="T7" fmla="*/ 6 h 6"/>
                <a:gd name="T8" fmla="*/ 50 w 53"/>
                <a:gd name="T9" fmla="*/ 6 h 6"/>
                <a:gd name="T10" fmla="*/ 53 w 53"/>
                <a:gd name="T11" fmla="*/ 3 h 6"/>
                <a:gd name="T12" fmla="*/ 50 w 53"/>
                <a:gd name="T13" fmla="*/ 0 h 6"/>
              </a:gdLst>
              <a:ahLst/>
              <a:cxnLst>
                <a:cxn ang="0">
                  <a:pos x="T0" y="T1"/>
                </a:cxn>
                <a:cxn ang="0">
                  <a:pos x="T2" y="T3"/>
                </a:cxn>
                <a:cxn ang="0">
                  <a:pos x="T4" y="T5"/>
                </a:cxn>
                <a:cxn ang="0">
                  <a:pos x="T6" y="T7"/>
                </a:cxn>
                <a:cxn ang="0">
                  <a:pos x="T8" y="T9"/>
                </a:cxn>
                <a:cxn ang="0">
                  <a:pos x="T10" y="T11"/>
                </a:cxn>
                <a:cxn ang="0">
                  <a:pos x="T12" y="T13"/>
                </a:cxn>
              </a:cxnLst>
              <a:rect l="0" t="0" r="r" b="b"/>
              <a:pathLst>
                <a:path w="53" h="6">
                  <a:moveTo>
                    <a:pt x="50" y="0"/>
                  </a:moveTo>
                  <a:cubicBezTo>
                    <a:pt x="3" y="0"/>
                    <a:pt x="3" y="0"/>
                    <a:pt x="3" y="0"/>
                  </a:cubicBezTo>
                  <a:cubicBezTo>
                    <a:pt x="1" y="0"/>
                    <a:pt x="0" y="1"/>
                    <a:pt x="0" y="3"/>
                  </a:cubicBezTo>
                  <a:cubicBezTo>
                    <a:pt x="0" y="4"/>
                    <a:pt x="1" y="6"/>
                    <a:pt x="3" y="6"/>
                  </a:cubicBezTo>
                  <a:cubicBezTo>
                    <a:pt x="50" y="6"/>
                    <a:pt x="50" y="6"/>
                    <a:pt x="50" y="6"/>
                  </a:cubicBezTo>
                  <a:cubicBezTo>
                    <a:pt x="52" y="6"/>
                    <a:pt x="53" y="4"/>
                    <a:pt x="53" y="3"/>
                  </a:cubicBezTo>
                  <a:cubicBezTo>
                    <a:pt x="53" y="1"/>
                    <a:pt x="52" y="0"/>
                    <a:pt x="50"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61" name="Freeform 39">
              <a:extLst>
                <a:ext uri="{FF2B5EF4-FFF2-40B4-BE49-F238E27FC236}">
                  <a16:creationId xmlns:a16="http://schemas.microsoft.com/office/drawing/2014/main" id="{60E51B98-E199-6BD4-62BD-EEF9A4710988}"/>
                </a:ext>
              </a:extLst>
            </p:cNvPr>
            <p:cNvSpPr>
              <a:spLocks/>
            </p:cNvSpPr>
            <p:nvPr/>
          </p:nvSpPr>
          <p:spPr bwMode="auto">
            <a:xfrm>
              <a:off x="5205413" y="3694113"/>
              <a:ext cx="85725" cy="57150"/>
            </a:xfrm>
            <a:custGeom>
              <a:avLst/>
              <a:gdLst>
                <a:gd name="T0" fmla="*/ 22 w 27"/>
                <a:gd name="T1" fmla="*/ 1 h 18"/>
                <a:gd name="T2" fmla="*/ 10 w 27"/>
                <a:gd name="T3" fmla="*/ 11 h 18"/>
                <a:gd name="T4" fmla="*/ 6 w 27"/>
                <a:gd name="T5" fmla="*/ 7 h 18"/>
                <a:gd name="T6" fmla="*/ 1 w 27"/>
                <a:gd name="T7" fmla="*/ 7 h 18"/>
                <a:gd name="T8" fmla="*/ 1 w 27"/>
                <a:gd name="T9" fmla="*/ 11 h 18"/>
                <a:gd name="T10" fmla="*/ 7 w 27"/>
                <a:gd name="T11" fmla="*/ 17 h 18"/>
                <a:gd name="T12" fmla="*/ 9 w 27"/>
                <a:gd name="T13" fmla="*/ 18 h 18"/>
                <a:gd name="T14" fmla="*/ 11 w 27"/>
                <a:gd name="T15" fmla="*/ 17 h 18"/>
                <a:gd name="T16" fmla="*/ 26 w 27"/>
                <a:gd name="T17" fmla="*/ 5 h 18"/>
                <a:gd name="T18" fmla="*/ 26 w 27"/>
                <a:gd name="T19" fmla="*/ 1 h 18"/>
                <a:gd name="T20" fmla="*/ 22 w 27"/>
                <a:gd name="T21" fmla="*/ 1 h 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 h="18">
                  <a:moveTo>
                    <a:pt x="22" y="1"/>
                  </a:moveTo>
                  <a:cubicBezTo>
                    <a:pt x="10" y="11"/>
                    <a:pt x="10" y="11"/>
                    <a:pt x="10" y="11"/>
                  </a:cubicBezTo>
                  <a:cubicBezTo>
                    <a:pt x="6" y="7"/>
                    <a:pt x="6" y="7"/>
                    <a:pt x="6" y="7"/>
                  </a:cubicBezTo>
                  <a:cubicBezTo>
                    <a:pt x="4" y="6"/>
                    <a:pt x="3" y="6"/>
                    <a:pt x="1" y="7"/>
                  </a:cubicBezTo>
                  <a:cubicBezTo>
                    <a:pt x="0" y="8"/>
                    <a:pt x="0" y="10"/>
                    <a:pt x="1" y="11"/>
                  </a:cubicBezTo>
                  <a:cubicBezTo>
                    <a:pt x="7" y="17"/>
                    <a:pt x="7" y="17"/>
                    <a:pt x="7" y="17"/>
                  </a:cubicBezTo>
                  <a:cubicBezTo>
                    <a:pt x="8" y="17"/>
                    <a:pt x="9" y="18"/>
                    <a:pt x="9" y="18"/>
                  </a:cubicBezTo>
                  <a:cubicBezTo>
                    <a:pt x="10" y="18"/>
                    <a:pt x="11" y="17"/>
                    <a:pt x="11" y="17"/>
                  </a:cubicBezTo>
                  <a:cubicBezTo>
                    <a:pt x="26" y="5"/>
                    <a:pt x="26" y="5"/>
                    <a:pt x="26" y="5"/>
                  </a:cubicBezTo>
                  <a:cubicBezTo>
                    <a:pt x="27" y="4"/>
                    <a:pt x="27" y="2"/>
                    <a:pt x="26" y="1"/>
                  </a:cubicBezTo>
                  <a:cubicBezTo>
                    <a:pt x="25" y="0"/>
                    <a:pt x="24" y="0"/>
                    <a:pt x="22" y="1"/>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62" name="Freeform 40">
              <a:extLst>
                <a:ext uri="{FF2B5EF4-FFF2-40B4-BE49-F238E27FC236}">
                  <a16:creationId xmlns:a16="http://schemas.microsoft.com/office/drawing/2014/main" id="{089909D3-84CE-463B-5BDA-96ECF4C81AC7}"/>
                </a:ext>
              </a:extLst>
            </p:cNvPr>
            <p:cNvSpPr>
              <a:spLocks noEditPoints="1"/>
            </p:cNvSpPr>
            <p:nvPr/>
          </p:nvSpPr>
          <p:spPr bwMode="auto">
            <a:xfrm>
              <a:off x="5126038" y="3305175"/>
              <a:ext cx="436562" cy="539750"/>
            </a:xfrm>
            <a:custGeom>
              <a:avLst/>
              <a:gdLst>
                <a:gd name="T0" fmla="*/ 99 w 137"/>
                <a:gd name="T1" fmla="*/ 0 h 169"/>
                <a:gd name="T2" fmla="*/ 14 w 137"/>
                <a:gd name="T3" fmla="*/ 0 h 169"/>
                <a:gd name="T4" fmla="*/ 0 w 137"/>
                <a:gd name="T5" fmla="*/ 15 h 169"/>
                <a:gd name="T6" fmla="*/ 0 w 137"/>
                <a:gd name="T7" fmla="*/ 154 h 169"/>
                <a:gd name="T8" fmla="*/ 14 w 137"/>
                <a:gd name="T9" fmla="*/ 169 h 169"/>
                <a:gd name="T10" fmla="*/ 123 w 137"/>
                <a:gd name="T11" fmla="*/ 169 h 169"/>
                <a:gd name="T12" fmla="*/ 137 w 137"/>
                <a:gd name="T13" fmla="*/ 154 h 169"/>
                <a:gd name="T14" fmla="*/ 137 w 137"/>
                <a:gd name="T15" fmla="*/ 42 h 169"/>
                <a:gd name="T16" fmla="*/ 99 w 137"/>
                <a:gd name="T17" fmla="*/ 0 h 169"/>
                <a:gd name="T18" fmla="*/ 131 w 137"/>
                <a:gd name="T19" fmla="*/ 154 h 169"/>
                <a:gd name="T20" fmla="*/ 123 w 137"/>
                <a:gd name="T21" fmla="*/ 162 h 169"/>
                <a:gd name="T22" fmla="*/ 14 w 137"/>
                <a:gd name="T23" fmla="*/ 162 h 169"/>
                <a:gd name="T24" fmla="*/ 6 w 137"/>
                <a:gd name="T25" fmla="*/ 154 h 169"/>
                <a:gd name="T26" fmla="*/ 6 w 137"/>
                <a:gd name="T27" fmla="*/ 15 h 169"/>
                <a:gd name="T28" fmla="*/ 14 w 137"/>
                <a:gd name="T29" fmla="*/ 6 h 169"/>
                <a:gd name="T30" fmla="*/ 85 w 137"/>
                <a:gd name="T31" fmla="*/ 6 h 169"/>
                <a:gd name="T32" fmla="*/ 85 w 137"/>
                <a:gd name="T33" fmla="*/ 46 h 169"/>
                <a:gd name="T34" fmla="*/ 92 w 137"/>
                <a:gd name="T35" fmla="*/ 53 h 169"/>
                <a:gd name="T36" fmla="*/ 131 w 137"/>
                <a:gd name="T37" fmla="*/ 53 h 169"/>
                <a:gd name="T38" fmla="*/ 131 w 137"/>
                <a:gd name="T39" fmla="*/ 154 h 169"/>
                <a:gd name="T40" fmla="*/ 91 w 137"/>
                <a:gd name="T41" fmla="*/ 46 h 169"/>
                <a:gd name="T42" fmla="*/ 91 w 137"/>
                <a:gd name="T43" fmla="*/ 6 h 169"/>
                <a:gd name="T44" fmla="*/ 96 w 137"/>
                <a:gd name="T45" fmla="*/ 6 h 169"/>
                <a:gd name="T46" fmla="*/ 132 w 137"/>
                <a:gd name="T47" fmla="*/ 46 h 169"/>
                <a:gd name="T48" fmla="*/ 91 w 137"/>
                <a:gd name="T49" fmla="*/ 46 h 1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137" h="169">
                  <a:moveTo>
                    <a:pt x="99" y="0"/>
                  </a:moveTo>
                  <a:cubicBezTo>
                    <a:pt x="14" y="0"/>
                    <a:pt x="14" y="0"/>
                    <a:pt x="14" y="0"/>
                  </a:cubicBezTo>
                  <a:cubicBezTo>
                    <a:pt x="6" y="0"/>
                    <a:pt x="0" y="7"/>
                    <a:pt x="0" y="15"/>
                  </a:cubicBezTo>
                  <a:cubicBezTo>
                    <a:pt x="0" y="154"/>
                    <a:pt x="0" y="154"/>
                    <a:pt x="0" y="154"/>
                  </a:cubicBezTo>
                  <a:cubicBezTo>
                    <a:pt x="0" y="162"/>
                    <a:pt x="6" y="169"/>
                    <a:pt x="14" y="169"/>
                  </a:cubicBezTo>
                  <a:cubicBezTo>
                    <a:pt x="123" y="169"/>
                    <a:pt x="123" y="169"/>
                    <a:pt x="123" y="169"/>
                  </a:cubicBezTo>
                  <a:cubicBezTo>
                    <a:pt x="131" y="169"/>
                    <a:pt x="137" y="162"/>
                    <a:pt x="137" y="154"/>
                  </a:cubicBezTo>
                  <a:cubicBezTo>
                    <a:pt x="137" y="42"/>
                    <a:pt x="137" y="42"/>
                    <a:pt x="137" y="42"/>
                  </a:cubicBezTo>
                  <a:lnTo>
                    <a:pt x="99" y="0"/>
                  </a:lnTo>
                  <a:close/>
                  <a:moveTo>
                    <a:pt x="131" y="154"/>
                  </a:moveTo>
                  <a:cubicBezTo>
                    <a:pt x="131" y="159"/>
                    <a:pt x="127" y="162"/>
                    <a:pt x="123" y="162"/>
                  </a:cubicBezTo>
                  <a:cubicBezTo>
                    <a:pt x="14" y="162"/>
                    <a:pt x="14" y="162"/>
                    <a:pt x="14" y="162"/>
                  </a:cubicBezTo>
                  <a:cubicBezTo>
                    <a:pt x="10" y="162"/>
                    <a:pt x="6" y="159"/>
                    <a:pt x="6" y="154"/>
                  </a:cubicBezTo>
                  <a:cubicBezTo>
                    <a:pt x="6" y="15"/>
                    <a:pt x="6" y="15"/>
                    <a:pt x="6" y="15"/>
                  </a:cubicBezTo>
                  <a:cubicBezTo>
                    <a:pt x="6" y="10"/>
                    <a:pt x="10" y="6"/>
                    <a:pt x="14" y="6"/>
                  </a:cubicBezTo>
                  <a:cubicBezTo>
                    <a:pt x="85" y="6"/>
                    <a:pt x="85" y="6"/>
                    <a:pt x="85" y="6"/>
                  </a:cubicBezTo>
                  <a:cubicBezTo>
                    <a:pt x="85" y="46"/>
                    <a:pt x="85" y="46"/>
                    <a:pt x="85" y="46"/>
                  </a:cubicBezTo>
                  <a:cubicBezTo>
                    <a:pt x="85" y="49"/>
                    <a:pt x="88" y="53"/>
                    <a:pt x="92" y="53"/>
                  </a:cubicBezTo>
                  <a:cubicBezTo>
                    <a:pt x="131" y="53"/>
                    <a:pt x="131" y="53"/>
                    <a:pt x="131" y="53"/>
                  </a:cubicBezTo>
                  <a:lnTo>
                    <a:pt x="131" y="154"/>
                  </a:lnTo>
                  <a:close/>
                  <a:moveTo>
                    <a:pt x="91" y="46"/>
                  </a:moveTo>
                  <a:cubicBezTo>
                    <a:pt x="91" y="6"/>
                    <a:pt x="91" y="6"/>
                    <a:pt x="91" y="6"/>
                  </a:cubicBezTo>
                  <a:cubicBezTo>
                    <a:pt x="96" y="6"/>
                    <a:pt x="96" y="6"/>
                    <a:pt x="96" y="6"/>
                  </a:cubicBezTo>
                  <a:cubicBezTo>
                    <a:pt x="132" y="46"/>
                    <a:pt x="132" y="46"/>
                    <a:pt x="132" y="46"/>
                  </a:cubicBezTo>
                  <a:lnTo>
                    <a:pt x="91" y="46"/>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grpSp>
      <p:sp>
        <p:nvSpPr>
          <p:cNvPr id="63" name="Freeform 23">
            <a:extLst>
              <a:ext uri="{FF2B5EF4-FFF2-40B4-BE49-F238E27FC236}">
                <a16:creationId xmlns:a16="http://schemas.microsoft.com/office/drawing/2014/main" id="{BB6BE5E3-94BF-8A0D-F222-2A7309F741F4}"/>
              </a:ext>
            </a:extLst>
          </p:cNvPr>
          <p:cNvSpPr>
            <a:spLocks noChangeAspect="1" noEditPoints="1"/>
          </p:cNvSpPr>
          <p:nvPr/>
        </p:nvSpPr>
        <p:spPr bwMode="auto">
          <a:xfrm>
            <a:off x="6648451" y="1258222"/>
            <a:ext cx="111745" cy="112072"/>
          </a:xfrm>
          <a:custGeom>
            <a:avLst/>
            <a:gdLst>
              <a:gd name="T0" fmla="*/ 163 w 170"/>
              <a:gd name="T1" fmla="*/ 52 h 170"/>
              <a:gd name="T2" fmla="*/ 158 w 170"/>
              <a:gd name="T3" fmla="*/ 52 h 170"/>
              <a:gd name="T4" fmla="*/ 157 w 170"/>
              <a:gd name="T5" fmla="*/ 56 h 170"/>
              <a:gd name="T6" fmla="*/ 157 w 170"/>
              <a:gd name="T7" fmla="*/ 56 h 170"/>
              <a:gd name="T8" fmla="*/ 162 w 170"/>
              <a:gd name="T9" fmla="*/ 85 h 170"/>
              <a:gd name="T10" fmla="*/ 85 w 170"/>
              <a:gd name="T11" fmla="*/ 162 h 170"/>
              <a:gd name="T12" fmla="*/ 8 w 170"/>
              <a:gd name="T13" fmla="*/ 85 h 170"/>
              <a:gd name="T14" fmla="*/ 85 w 170"/>
              <a:gd name="T15" fmla="*/ 7 h 170"/>
              <a:gd name="T16" fmla="*/ 141 w 170"/>
              <a:gd name="T17" fmla="*/ 31 h 170"/>
              <a:gd name="T18" fmla="*/ 141 w 170"/>
              <a:gd name="T19" fmla="*/ 31 h 170"/>
              <a:gd name="T20" fmla="*/ 146 w 170"/>
              <a:gd name="T21" fmla="*/ 31 h 170"/>
              <a:gd name="T22" fmla="*/ 146 w 170"/>
              <a:gd name="T23" fmla="*/ 25 h 170"/>
              <a:gd name="T24" fmla="*/ 145 w 170"/>
              <a:gd name="T25" fmla="*/ 25 h 170"/>
              <a:gd name="T26" fmla="*/ 85 w 170"/>
              <a:gd name="T27" fmla="*/ 0 h 170"/>
              <a:gd name="T28" fmla="*/ 0 w 170"/>
              <a:gd name="T29" fmla="*/ 85 h 170"/>
              <a:gd name="T30" fmla="*/ 85 w 170"/>
              <a:gd name="T31" fmla="*/ 170 h 170"/>
              <a:gd name="T32" fmla="*/ 170 w 170"/>
              <a:gd name="T33" fmla="*/ 85 h 170"/>
              <a:gd name="T34" fmla="*/ 164 w 170"/>
              <a:gd name="T35" fmla="*/ 54 h 170"/>
              <a:gd name="T36" fmla="*/ 163 w 170"/>
              <a:gd name="T37" fmla="*/ 52 h 170"/>
              <a:gd name="T38" fmla="*/ 85 w 170"/>
              <a:gd name="T39" fmla="*/ 106 h 170"/>
              <a:gd name="T40" fmla="*/ 49 w 170"/>
              <a:gd name="T41" fmla="*/ 70 h 170"/>
              <a:gd name="T42" fmla="*/ 46 w 170"/>
              <a:gd name="T43" fmla="*/ 69 h 170"/>
              <a:gd name="T44" fmla="*/ 42 w 170"/>
              <a:gd name="T45" fmla="*/ 73 h 170"/>
              <a:gd name="T46" fmla="*/ 44 w 170"/>
              <a:gd name="T47" fmla="*/ 76 h 170"/>
              <a:gd name="T48" fmla="*/ 82 w 170"/>
              <a:gd name="T49" fmla="*/ 115 h 170"/>
              <a:gd name="T50" fmla="*/ 85 w 170"/>
              <a:gd name="T51" fmla="*/ 116 h 170"/>
              <a:gd name="T52" fmla="*/ 88 w 170"/>
              <a:gd name="T53" fmla="*/ 114 h 170"/>
              <a:gd name="T54" fmla="*/ 88 w 170"/>
              <a:gd name="T55" fmla="*/ 115 h 170"/>
              <a:gd name="T56" fmla="*/ 152 w 170"/>
              <a:gd name="T57" fmla="*/ 47 h 170"/>
              <a:gd name="T58" fmla="*/ 152 w 170"/>
              <a:gd name="T59" fmla="*/ 47 h 170"/>
              <a:gd name="T60" fmla="*/ 158 w 170"/>
              <a:gd name="T61" fmla="*/ 41 h 170"/>
              <a:gd name="T62" fmla="*/ 158 w 170"/>
              <a:gd name="T63" fmla="*/ 41 h 170"/>
              <a:gd name="T64" fmla="*/ 169 w 170"/>
              <a:gd name="T65" fmla="*/ 29 h 170"/>
              <a:gd name="T66" fmla="*/ 169 w 170"/>
              <a:gd name="T67" fmla="*/ 29 h 170"/>
              <a:gd name="T68" fmla="*/ 170 w 170"/>
              <a:gd name="T69" fmla="*/ 27 h 170"/>
              <a:gd name="T70" fmla="*/ 166 w 170"/>
              <a:gd name="T71" fmla="*/ 23 h 170"/>
              <a:gd name="T72" fmla="*/ 163 w 170"/>
              <a:gd name="T73" fmla="*/ 24 h 170"/>
              <a:gd name="T74" fmla="*/ 163 w 170"/>
              <a:gd name="T75" fmla="*/ 24 h 170"/>
              <a:gd name="T76" fmla="*/ 153 w 170"/>
              <a:gd name="T77" fmla="*/ 35 h 170"/>
              <a:gd name="T78" fmla="*/ 153 w 170"/>
              <a:gd name="T79" fmla="*/ 35 h 170"/>
              <a:gd name="T80" fmla="*/ 148 w 170"/>
              <a:gd name="T81" fmla="*/ 40 h 170"/>
              <a:gd name="T82" fmla="*/ 148 w 170"/>
              <a:gd name="T83" fmla="*/ 40 h 170"/>
              <a:gd name="T84" fmla="*/ 85 w 170"/>
              <a:gd name="T85" fmla="*/ 106 h 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170" h="170">
                <a:moveTo>
                  <a:pt x="163" y="52"/>
                </a:moveTo>
                <a:cubicBezTo>
                  <a:pt x="162" y="51"/>
                  <a:pt x="159" y="51"/>
                  <a:pt x="158" y="52"/>
                </a:cubicBezTo>
                <a:cubicBezTo>
                  <a:pt x="157" y="53"/>
                  <a:pt x="156" y="55"/>
                  <a:pt x="157" y="56"/>
                </a:cubicBezTo>
                <a:cubicBezTo>
                  <a:pt x="157" y="56"/>
                  <a:pt x="157" y="56"/>
                  <a:pt x="157" y="56"/>
                </a:cubicBezTo>
                <a:cubicBezTo>
                  <a:pt x="160" y="65"/>
                  <a:pt x="162" y="75"/>
                  <a:pt x="162" y="85"/>
                </a:cubicBezTo>
                <a:cubicBezTo>
                  <a:pt x="162" y="127"/>
                  <a:pt x="128" y="162"/>
                  <a:pt x="85" y="162"/>
                </a:cubicBezTo>
                <a:cubicBezTo>
                  <a:pt x="42" y="162"/>
                  <a:pt x="8" y="127"/>
                  <a:pt x="8" y="85"/>
                </a:cubicBezTo>
                <a:cubicBezTo>
                  <a:pt x="8" y="42"/>
                  <a:pt x="42" y="7"/>
                  <a:pt x="85" y="7"/>
                </a:cubicBezTo>
                <a:cubicBezTo>
                  <a:pt x="107" y="7"/>
                  <a:pt x="127" y="17"/>
                  <a:pt x="141" y="31"/>
                </a:cubicBezTo>
                <a:cubicBezTo>
                  <a:pt x="141" y="31"/>
                  <a:pt x="141" y="31"/>
                  <a:pt x="141" y="31"/>
                </a:cubicBezTo>
                <a:cubicBezTo>
                  <a:pt x="142" y="32"/>
                  <a:pt x="145" y="32"/>
                  <a:pt x="146" y="31"/>
                </a:cubicBezTo>
                <a:cubicBezTo>
                  <a:pt x="147" y="29"/>
                  <a:pt x="147" y="27"/>
                  <a:pt x="146" y="25"/>
                </a:cubicBezTo>
                <a:cubicBezTo>
                  <a:pt x="146" y="25"/>
                  <a:pt x="146" y="25"/>
                  <a:pt x="145" y="25"/>
                </a:cubicBezTo>
                <a:cubicBezTo>
                  <a:pt x="130" y="10"/>
                  <a:pt x="109" y="0"/>
                  <a:pt x="85" y="0"/>
                </a:cubicBezTo>
                <a:cubicBezTo>
                  <a:pt x="38" y="0"/>
                  <a:pt x="0" y="38"/>
                  <a:pt x="0" y="85"/>
                </a:cubicBezTo>
                <a:cubicBezTo>
                  <a:pt x="0" y="132"/>
                  <a:pt x="38" y="170"/>
                  <a:pt x="85" y="170"/>
                </a:cubicBezTo>
                <a:cubicBezTo>
                  <a:pt x="132" y="170"/>
                  <a:pt x="170" y="132"/>
                  <a:pt x="170" y="85"/>
                </a:cubicBezTo>
                <a:cubicBezTo>
                  <a:pt x="170" y="74"/>
                  <a:pt x="168" y="63"/>
                  <a:pt x="164" y="54"/>
                </a:cubicBezTo>
                <a:cubicBezTo>
                  <a:pt x="164" y="53"/>
                  <a:pt x="164" y="53"/>
                  <a:pt x="163" y="52"/>
                </a:cubicBezTo>
                <a:moveTo>
                  <a:pt x="85" y="106"/>
                </a:moveTo>
                <a:cubicBezTo>
                  <a:pt x="49" y="70"/>
                  <a:pt x="49" y="70"/>
                  <a:pt x="49" y="70"/>
                </a:cubicBezTo>
                <a:cubicBezTo>
                  <a:pt x="48" y="70"/>
                  <a:pt x="47" y="69"/>
                  <a:pt x="46" y="69"/>
                </a:cubicBezTo>
                <a:cubicBezTo>
                  <a:pt x="44" y="69"/>
                  <a:pt x="42" y="71"/>
                  <a:pt x="42" y="73"/>
                </a:cubicBezTo>
                <a:cubicBezTo>
                  <a:pt x="42" y="74"/>
                  <a:pt x="43" y="75"/>
                  <a:pt x="44" y="76"/>
                </a:cubicBezTo>
                <a:cubicBezTo>
                  <a:pt x="82" y="115"/>
                  <a:pt x="82" y="115"/>
                  <a:pt x="82" y="115"/>
                </a:cubicBezTo>
                <a:cubicBezTo>
                  <a:pt x="83" y="115"/>
                  <a:pt x="84" y="116"/>
                  <a:pt x="85" y="116"/>
                </a:cubicBezTo>
                <a:cubicBezTo>
                  <a:pt x="86" y="116"/>
                  <a:pt x="87" y="115"/>
                  <a:pt x="88" y="114"/>
                </a:cubicBezTo>
                <a:cubicBezTo>
                  <a:pt x="88" y="115"/>
                  <a:pt x="88" y="115"/>
                  <a:pt x="88" y="115"/>
                </a:cubicBezTo>
                <a:cubicBezTo>
                  <a:pt x="152" y="47"/>
                  <a:pt x="152" y="47"/>
                  <a:pt x="152" y="47"/>
                </a:cubicBezTo>
                <a:cubicBezTo>
                  <a:pt x="152" y="47"/>
                  <a:pt x="152" y="47"/>
                  <a:pt x="152" y="47"/>
                </a:cubicBezTo>
                <a:cubicBezTo>
                  <a:pt x="158" y="41"/>
                  <a:pt x="158" y="41"/>
                  <a:pt x="158" y="41"/>
                </a:cubicBezTo>
                <a:cubicBezTo>
                  <a:pt x="158" y="41"/>
                  <a:pt x="158" y="41"/>
                  <a:pt x="158" y="41"/>
                </a:cubicBezTo>
                <a:cubicBezTo>
                  <a:pt x="169" y="29"/>
                  <a:pt x="169" y="29"/>
                  <a:pt x="169" y="29"/>
                </a:cubicBezTo>
                <a:cubicBezTo>
                  <a:pt x="169" y="29"/>
                  <a:pt x="169" y="29"/>
                  <a:pt x="169" y="29"/>
                </a:cubicBezTo>
                <a:cubicBezTo>
                  <a:pt x="170" y="29"/>
                  <a:pt x="170" y="28"/>
                  <a:pt x="170" y="27"/>
                </a:cubicBezTo>
                <a:cubicBezTo>
                  <a:pt x="170" y="25"/>
                  <a:pt x="168" y="23"/>
                  <a:pt x="166" y="23"/>
                </a:cubicBezTo>
                <a:cubicBezTo>
                  <a:pt x="165" y="23"/>
                  <a:pt x="164" y="23"/>
                  <a:pt x="163" y="24"/>
                </a:cubicBezTo>
                <a:cubicBezTo>
                  <a:pt x="163" y="24"/>
                  <a:pt x="163" y="24"/>
                  <a:pt x="163" y="24"/>
                </a:cubicBezTo>
                <a:cubicBezTo>
                  <a:pt x="153" y="35"/>
                  <a:pt x="153" y="35"/>
                  <a:pt x="153" y="35"/>
                </a:cubicBezTo>
                <a:cubicBezTo>
                  <a:pt x="153" y="35"/>
                  <a:pt x="153" y="35"/>
                  <a:pt x="153" y="35"/>
                </a:cubicBezTo>
                <a:cubicBezTo>
                  <a:pt x="148" y="40"/>
                  <a:pt x="148" y="40"/>
                  <a:pt x="148" y="40"/>
                </a:cubicBezTo>
                <a:cubicBezTo>
                  <a:pt x="148" y="40"/>
                  <a:pt x="148" y="40"/>
                  <a:pt x="148" y="40"/>
                </a:cubicBezTo>
                <a:cubicBezTo>
                  <a:pt x="85" y="106"/>
                  <a:pt x="85" y="106"/>
                  <a:pt x="85" y="106"/>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AU" sz="800"/>
          </a:p>
        </p:txBody>
      </p:sp>
      <p:sp>
        <p:nvSpPr>
          <p:cNvPr id="64" name="Oval 63">
            <a:extLst>
              <a:ext uri="{FF2B5EF4-FFF2-40B4-BE49-F238E27FC236}">
                <a16:creationId xmlns:a16="http://schemas.microsoft.com/office/drawing/2014/main" id="{3F42B4CB-5200-C5C5-CEA3-A8124DCD85A8}"/>
              </a:ext>
            </a:extLst>
          </p:cNvPr>
          <p:cNvSpPr/>
          <p:nvPr/>
        </p:nvSpPr>
        <p:spPr>
          <a:xfrm>
            <a:off x="6602348" y="1214471"/>
            <a:ext cx="199576" cy="199575"/>
          </a:xfrm>
          <a:prstGeom prst="ellipse">
            <a:avLst/>
          </a:prstGeom>
          <a:noFill/>
          <a:ln w="952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65" name="object 83">
            <a:extLst>
              <a:ext uri="{FF2B5EF4-FFF2-40B4-BE49-F238E27FC236}">
                <a16:creationId xmlns:a16="http://schemas.microsoft.com/office/drawing/2014/main" id="{275589CC-A892-CEAB-2BB6-3B05D2EF64BC}"/>
              </a:ext>
            </a:extLst>
          </p:cNvPr>
          <p:cNvSpPr txBox="1"/>
          <p:nvPr/>
        </p:nvSpPr>
        <p:spPr>
          <a:xfrm>
            <a:off x="276482" y="4168418"/>
            <a:ext cx="632416"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Notify business</a:t>
            </a:r>
          </a:p>
        </p:txBody>
      </p:sp>
      <p:sp>
        <p:nvSpPr>
          <p:cNvPr id="66" name="object 81">
            <a:extLst>
              <a:ext uri="{FF2B5EF4-FFF2-40B4-BE49-F238E27FC236}">
                <a16:creationId xmlns:a16="http://schemas.microsoft.com/office/drawing/2014/main" id="{BD09877E-2551-FDE9-37CA-529BB47692BE}"/>
              </a:ext>
            </a:extLst>
          </p:cNvPr>
          <p:cNvSpPr txBox="1"/>
          <p:nvPr/>
        </p:nvSpPr>
        <p:spPr>
          <a:xfrm>
            <a:off x="1112234" y="3387461"/>
            <a:ext cx="701846" cy="2226715"/>
          </a:xfrm>
          <a:prstGeom prst="rect">
            <a:avLst/>
          </a:prstGeom>
          <a:solidFill>
            <a:schemeClr val="bg2"/>
          </a:solidFill>
          <a:ln>
            <a:noFill/>
          </a:ln>
        </p:spPr>
        <p:txBody>
          <a:bodyPr vert="horz" wrap="square" lIns="36000" tIns="36000" rIns="36000" bIns="36000" rtlCol="0" anchor="b">
            <a:noAutofit/>
          </a:bodyPr>
          <a:lstStyle/>
          <a:p>
            <a:pPr algn="ctr">
              <a:lnSpc>
                <a:spcPct val="90000"/>
              </a:lnSpc>
            </a:pPr>
            <a:r>
              <a:rPr lang="en-AU" sz="800">
                <a:latin typeface="+mj-lt"/>
                <a:cs typeface="Times New Roman"/>
              </a:rPr>
              <a:t>Business completes</a:t>
            </a:r>
          </a:p>
          <a:p>
            <a:pPr algn="ctr">
              <a:lnSpc>
                <a:spcPct val="90000"/>
              </a:lnSpc>
            </a:pPr>
            <a:r>
              <a:rPr lang="en-AU" sz="800">
                <a:latin typeface="+mj-lt"/>
                <a:cs typeface="Times New Roman"/>
              </a:rPr>
              <a:t>renewal application</a:t>
            </a:r>
            <a:endParaRPr lang="en-AU" sz="800">
              <a:solidFill>
                <a:srgbClr val="1A1A1A"/>
              </a:solidFill>
              <a:latin typeface="+mj-lt"/>
              <a:cs typeface="Open Sans"/>
            </a:endParaRPr>
          </a:p>
        </p:txBody>
      </p:sp>
      <p:sp>
        <p:nvSpPr>
          <p:cNvPr id="67" name="object 83">
            <a:extLst>
              <a:ext uri="{FF2B5EF4-FFF2-40B4-BE49-F238E27FC236}">
                <a16:creationId xmlns:a16="http://schemas.microsoft.com/office/drawing/2014/main" id="{16628C09-C3E5-0F9F-E627-73B0FA10B378}"/>
              </a:ext>
            </a:extLst>
          </p:cNvPr>
          <p:cNvSpPr txBox="1"/>
          <p:nvPr/>
        </p:nvSpPr>
        <p:spPr>
          <a:xfrm>
            <a:off x="1156165" y="3705626"/>
            <a:ext cx="613985"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Provide</a:t>
            </a:r>
          </a:p>
          <a:p>
            <a:pPr marL="16510" marR="8890" indent="5715" algn="ctr">
              <a:lnSpc>
                <a:spcPct val="90000"/>
              </a:lnSpc>
            </a:pPr>
            <a:r>
              <a:rPr lang="en-AU" sz="800" spc="-10">
                <a:solidFill>
                  <a:srgbClr val="1A1A1A"/>
                </a:solidFill>
                <a:latin typeface="+mj-lt"/>
                <a:cs typeface="Open Sans"/>
              </a:rPr>
              <a:t>data/information</a:t>
            </a:r>
          </a:p>
        </p:txBody>
      </p:sp>
      <p:sp>
        <p:nvSpPr>
          <p:cNvPr id="68" name="object 83">
            <a:extLst>
              <a:ext uri="{FF2B5EF4-FFF2-40B4-BE49-F238E27FC236}">
                <a16:creationId xmlns:a16="http://schemas.microsoft.com/office/drawing/2014/main" id="{73BF7BC9-DF50-4B2A-BC77-BDB7C7824F76}"/>
              </a:ext>
            </a:extLst>
          </p:cNvPr>
          <p:cNvSpPr txBox="1"/>
          <p:nvPr/>
        </p:nvSpPr>
        <p:spPr>
          <a:xfrm>
            <a:off x="1156165" y="4168418"/>
            <a:ext cx="613985"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Update details</a:t>
            </a:r>
          </a:p>
        </p:txBody>
      </p:sp>
      <p:sp>
        <p:nvSpPr>
          <p:cNvPr id="69" name="object 83">
            <a:extLst>
              <a:ext uri="{FF2B5EF4-FFF2-40B4-BE49-F238E27FC236}">
                <a16:creationId xmlns:a16="http://schemas.microsoft.com/office/drawing/2014/main" id="{53C8783A-171A-86C6-775C-E4683F9D74E6}"/>
              </a:ext>
            </a:extLst>
          </p:cNvPr>
          <p:cNvSpPr txBox="1"/>
          <p:nvPr/>
        </p:nvSpPr>
        <p:spPr>
          <a:xfrm>
            <a:off x="1156165" y="4648668"/>
            <a:ext cx="613985"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Declaration</a:t>
            </a:r>
          </a:p>
        </p:txBody>
      </p:sp>
      <p:sp>
        <p:nvSpPr>
          <p:cNvPr id="70" name="object 83">
            <a:extLst>
              <a:ext uri="{FF2B5EF4-FFF2-40B4-BE49-F238E27FC236}">
                <a16:creationId xmlns:a16="http://schemas.microsoft.com/office/drawing/2014/main" id="{D19887F0-AF7A-BABD-9982-06620E8150F6}"/>
              </a:ext>
            </a:extLst>
          </p:cNvPr>
          <p:cNvSpPr txBox="1"/>
          <p:nvPr/>
        </p:nvSpPr>
        <p:spPr>
          <a:xfrm>
            <a:off x="1855728" y="3709820"/>
            <a:ext cx="613985"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Submit</a:t>
            </a:r>
          </a:p>
          <a:p>
            <a:pPr marL="16510" marR="8890" indent="5715" algn="ctr">
              <a:lnSpc>
                <a:spcPct val="90000"/>
              </a:lnSpc>
            </a:pPr>
            <a:r>
              <a:rPr lang="en-AU" sz="800" spc="-10">
                <a:solidFill>
                  <a:srgbClr val="1A1A1A"/>
                </a:solidFill>
                <a:latin typeface="+mj-lt"/>
                <a:cs typeface="Open Sans"/>
              </a:rPr>
              <a:t>Application</a:t>
            </a:r>
          </a:p>
        </p:txBody>
      </p:sp>
      <p:sp>
        <p:nvSpPr>
          <p:cNvPr id="71" name="object 83">
            <a:extLst>
              <a:ext uri="{FF2B5EF4-FFF2-40B4-BE49-F238E27FC236}">
                <a16:creationId xmlns:a16="http://schemas.microsoft.com/office/drawing/2014/main" id="{2C986E59-2441-38F0-08BE-27D6340FFD5A}"/>
              </a:ext>
            </a:extLst>
          </p:cNvPr>
          <p:cNvSpPr txBox="1"/>
          <p:nvPr/>
        </p:nvSpPr>
        <p:spPr>
          <a:xfrm>
            <a:off x="1855728" y="5149599"/>
            <a:ext cx="613985" cy="388824"/>
          </a:xfrm>
          <a:prstGeom prst="rect">
            <a:avLst/>
          </a:prstGeom>
          <a:solidFill>
            <a:schemeClr val="bg1"/>
          </a:solidFill>
          <a:ln>
            <a:solidFill>
              <a:schemeClr val="accent3"/>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Renewal Fee</a:t>
            </a:r>
          </a:p>
          <a:p>
            <a:pPr marL="16510" marR="8890" indent="5715" algn="ctr">
              <a:lnSpc>
                <a:spcPct val="90000"/>
              </a:lnSpc>
            </a:pPr>
            <a:r>
              <a:rPr lang="en-AU" sz="800" spc="-10">
                <a:solidFill>
                  <a:srgbClr val="1A1A1A"/>
                </a:solidFill>
                <a:latin typeface="+mj-lt"/>
                <a:cs typeface="Open Sans"/>
              </a:rPr>
              <a:t>Payment</a:t>
            </a:r>
          </a:p>
        </p:txBody>
      </p:sp>
      <p:cxnSp>
        <p:nvCxnSpPr>
          <p:cNvPr id="72" name="Straight Arrow Connector 71">
            <a:extLst>
              <a:ext uri="{FF2B5EF4-FFF2-40B4-BE49-F238E27FC236}">
                <a16:creationId xmlns:a16="http://schemas.microsoft.com/office/drawing/2014/main" id="{8084DDA2-2A6C-7308-63BE-9097A4F73A8D}"/>
              </a:ext>
            </a:extLst>
          </p:cNvPr>
          <p:cNvCxnSpPr>
            <a:cxnSpLocks/>
          </p:cNvCxnSpPr>
          <p:nvPr/>
        </p:nvCxnSpPr>
        <p:spPr>
          <a:xfrm>
            <a:off x="908002" y="4362830"/>
            <a:ext cx="20423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3" name="Straight Arrow Connector 72">
            <a:extLst>
              <a:ext uri="{FF2B5EF4-FFF2-40B4-BE49-F238E27FC236}">
                <a16:creationId xmlns:a16="http://schemas.microsoft.com/office/drawing/2014/main" id="{C2B5C974-E91C-9A26-BC28-1F52F6672300}"/>
              </a:ext>
            </a:extLst>
          </p:cNvPr>
          <p:cNvCxnSpPr>
            <a:cxnSpLocks/>
            <a:endCxn id="71" idx="1"/>
          </p:cNvCxnSpPr>
          <p:nvPr/>
        </p:nvCxnSpPr>
        <p:spPr>
          <a:xfrm>
            <a:off x="1747983" y="5344010"/>
            <a:ext cx="107745"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4" name="Straight Arrow Connector 73">
            <a:extLst>
              <a:ext uri="{FF2B5EF4-FFF2-40B4-BE49-F238E27FC236}">
                <a16:creationId xmlns:a16="http://schemas.microsoft.com/office/drawing/2014/main" id="{4C638E77-8889-6AD1-5E9D-B25DA8225F4D}"/>
              </a:ext>
            </a:extLst>
          </p:cNvPr>
          <p:cNvCxnSpPr>
            <a:cxnSpLocks/>
            <a:stCxn id="71" idx="0"/>
            <a:endCxn id="70" idx="2"/>
          </p:cNvCxnSpPr>
          <p:nvPr/>
        </p:nvCxnSpPr>
        <p:spPr>
          <a:xfrm flipV="1">
            <a:off x="2162720" y="4098644"/>
            <a:ext cx="0" cy="1050955"/>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75" name="object 41">
            <a:extLst>
              <a:ext uri="{FF2B5EF4-FFF2-40B4-BE49-F238E27FC236}">
                <a16:creationId xmlns:a16="http://schemas.microsoft.com/office/drawing/2014/main" id="{BC0BEA55-8E21-96E0-307B-17A8CECC2F32}"/>
              </a:ext>
            </a:extLst>
          </p:cNvPr>
          <p:cNvSpPr txBox="1"/>
          <p:nvPr/>
        </p:nvSpPr>
        <p:spPr>
          <a:xfrm>
            <a:off x="2621440" y="2099030"/>
            <a:ext cx="1409444" cy="1070027"/>
          </a:xfrm>
          <a:prstGeom prst="rect">
            <a:avLst/>
          </a:prstGeom>
          <a:solidFill>
            <a:schemeClr val="bg2"/>
          </a:solidFill>
        </p:spPr>
        <p:txBody>
          <a:bodyPr vert="horz" wrap="square" lIns="36000" tIns="36000" rIns="36000" bIns="36000" rtlCol="0" anchor="t">
            <a:noAutofit/>
          </a:bodyPr>
          <a:lstStyle/>
          <a:p>
            <a:pPr marL="12700" algn="ctr"/>
            <a:r>
              <a:rPr lang="en-AU" sz="800">
                <a:solidFill>
                  <a:srgbClr val="1A1A1A"/>
                </a:solidFill>
                <a:latin typeface="+mj-lt"/>
                <a:cs typeface="Open Sans"/>
              </a:rPr>
              <a:t>Request for further information loop</a:t>
            </a:r>
            <a:endParaRPr lang="en-AU" sz="800">
              <a:latin typeface="+mj-lt"/>
              <a:cs typeface="Open Sans"/>
            </a:endParaRPr>
          </a:p>
        </p:txBody>
      </p:sp>
      <p:sp>
        <p:nvSpPr>
          <p:cNvPr id="76" name="object 83">
            <a:extLst>
              <a:ext uri="{FF2B5EF4-FFF2-40B4-BE49-F238E27FC236}">
                <a16:creationId xmlns:a16="http://schemas.microsoft.com/office/drawing/2014/main" id="{385DE2B9-48A2-6699-2018-F9C9F676A695}"/>
              </a:ext>
            </a:extLst>
          </p:cNvPr>
          <p:cNvSpPr txBox="1"/>
          <p:nvPr/>
        </p:nvSpPr>
        <p:spPr>
          <a:xfrm>
            <a:off x="2668866" y="2428888"/>
            <a:ext cx="670158" cy="656186"/>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Provide additional</a:t>
            </a:r>
          </a:p>
          <a:p>
            <a:pPr marL="16510" marR="8890" indent="5715" algn="ctr">
              <a:lnSpc>
                <a:spcPct val="90000"/>
              </a:lnSpc>
            </a:pPr>
            <a:r>
              <a:rPr lang="en-AU" sz="800" spc="-10">
                <a:solidFill>
                  <a:srgbClr val="1A1A1A"/>
                </a:solidFill>
                <a:latin typeface="+mj-lt"/>
                <a:cs typeface="Open Sans"/>
              </a:rPr>
              <a:t>documents/</a:t>
            </a:r>
            <a:br>
              <a:rPr lang="en-AU" sz="800" spc="-10">
                <a:solidFill>
                  <a:srgbClr val="1A1A1A"/>
                </a:solidFill>
                <a:latin typeface="+mj-lt"/>
                <a:cs typeface="Open Sans"/>
              </a:rPr>
            </a:br>
            <a:r>
              <a:rPr lang="en-AU" sz="800" spc="-10">
                <a:solidFill>
                  <a:srgbClr val="1A1A1A"/>
                </a:solidFill>
                <a:latin typeface="+mj-lt"/>
                <a:cs typeface="Open Sans"/>
              </a:rPr>
              <a:t>information</a:t>
            </a:r>
          </a:p>
        </p:txBody>
      </p:sp>
      <p:sp>
        <p:nvSpPr>
          <p:cNvPr id="77" name="object 83">
            <a:extLst>
              <a:ext uri="{FF2B5EF4-FFF2-40B4-BE49-F238E27FC236}">
                <a16:creationId xmlns:a16="http://schemas.microsoft.com/office/drawing/2014/main" id="{E1F021BF-F8EF-437B-96F6-680540D4BB1B}"/>
              </a:ext>
            </a:extLst>
          </p:cNvPr>
          <p:cNvSpPr txBox="1"/>
          <p:nvPr/>
        </p:nvSpPr>
        <p:spPr>
          <a:xfrm>
            <a:off x="3368778" y="2428888"/>
            <a:ext cx="613985" cy="656186"/>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Request for</a:t>
            </a:r>
          </a:p>
          <a:p>
            <a:pPr marL="16510" marR="8890" indent="5715" algn="ctr">
              <a:lnSpc>
                <a:spcPct val="90000"/>
              </a:lnSpc>
            </a:pPr>
            <a:r>
              <a:rPr lang="en-AU" sz="800" spc="-10">
                <a:solidFill>
                  <a:srgbClr val="1A1A1A"/>
                </a:solidFill>
                <a:latin typeface="+mj-lt"/>
                <a:cs typeface="Open Sans"/>
              </a:rPr>
              <a:t>further</a:t>
            </a:r>
          </a:p>
          <a:p>
            <a:pPr marL="16510" marR="8890" indent="5715" algn="ctr">
              <a:lnSpc>
                <a:spcPct val="90000"/>
              </a:lnSpc>
            </a:pPr>
            <a:r>
              <a:rPr lang="en-AU" sz="800" spc="-10">
                <a:solidFill>
                  <a:srgbClr val="1A1A1A"/>
                </a:solidFill>
                <a:latin typeface="+mj-lt"/>
                <a:cs typeface="Open Sans"/>
              </a:rPr>
              <a:t>information</a:t>
            </a:r>
          </a:p>
        </p:txBody>
      </p:sp>
      <p:sp>
        <p:nvSpPr>
          <p:cNvPr id="78" name="object 81">
            <a:extLst>
              <a:ext uri="{FF2B5EF4-FFF2-40B4-BE49-F238E27FC236}">
                <a16:creationId xmlns:a16="http://schemas.microsoft.com/office/drawing/2014/main" id="{85BC2002-3D3C-AA79-3A00-53773D5402D2}"/>
              </a:ext>
            </a:extLst>
          </p:cNvPr>
          <p:cNvSpPr txBox="1"/>
          <p:nvPr/>
        </p:nvSpPr>
        <p:spPr>
          <a:xfrm>
            <a:off x="2673874" y="3387461"/>
            <a:ext cx="701846" cy="2226715"/>
          </a:xfrm>
          <a:prstGeom prst="rect">
            <a:avLst/>
          </a:prstGeom>
          <a:solidFill>
            <a:schemeClr val="bg2"/>
          </a:solidFill>
          <a:ln>
            <a:noFill/>
          </a:ln>
        </p:spPr>
        <p:txBody>
          <a:bodyPr vert="horz" wrap="square" lIns="36000" tIns="36000" rIns="36000" bIns="36000" rtlCol="0" anchor="b">
            <a:noAutofit/>
          </a:bodyPr>
          <a:lstStyle/>
          <a:p>
            <a:pPr algn="ctr">
              <a:lnSpc>
                <a:spcPct val="90000"/>
              </a:lnSpc>
            </a:pPr>
            <a:r>
              <a:rPr lang="en-AU" sz="800">
                <a:latin typeface="+mj-lt"/>
                <a:cs typeface="Times New Roman"/>
              </a:rPr>
              <a:t>Intensity of review</a:t>
            </a:r>
          </a:p>
          <a:p>
            <a:pPr algn="ctr">
              <a:lnSpc>
                <a:spcPct val="90000"/>
              </a:lnSpc>
            </a:pPr>
            <a:r>
              <a:rPr lang="en-AU" sz="800">
                <a:latin typeface="+mj-lt"/>
                <a:cs typeface="Times New Roman"/>
              </a:rPr>
              <a:t>categorised using</a:t>
            </a:r>
          </a:p>
          <a:p>
            <a:pPr algn="ctr">
              <a:lnSpc>
                <a:spcPct val="90000"/>
              </a:lnSpc>
            </a:pPr>
            <a:r>
              <a:rPr lang="en-AU" sz="800">
                <a:latin typeface="+mj-lt"/>
                <a:cs typeface="Times New Roman"/>
              </a:rPr>
              <a:t>business / risk rules</a:t>
            </a:r>
            <a:endParaRPr lang="en-AU" sz="800">
              <a:solidFill>
                <a:srgbClr val="1A1A1A"/>
              </a:solidFill>
              <a:latin typeface="+mj-lt"/>
              <a:cs typeface="Open Sans"/>
            </a:endParaRPr>
          </a:p>
        </p:txBody>
      </p:sp>
      <p:sp>
        <p:nvSpPr>
          <p:cNvPr id="79" name="object 83">
            <a:extLst>
              <a:ext uri="{FF2B5EF4-FFF2-40B4-BE49-F238E27FC236}">
                <a16:creationId xmlns:a16="http://schemas.microsoft.com/office/drawing/2014/main" id="{5E10369F-CC76-D865-FE40-66CA48B082D2}"/>
              </a:ext>
            </a:extLst>
          </p:cNvPr>
          <p:cNvSpPr txBox="1"/>
          <p:nvPr/>
        </p:nvSpPr>
        <p:spPr>
          <a:xfrm>
            <a:off x="2718660" y="3705626"/>
            <a:ext cx="613985"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Automatic</a:t>
            </a:r>
          </a:p>
          <a:p>
            <a:pPr marL="16510" marR="8890" indent="5715" algn="ctr">
              <a:lnSpc>
                <a:spcPct val="90000"/>
              </a:lnSpc>
            </a:pPr>
            <a:r>
              <a:rPr lang="en-AU" sz="800" spc="-10">
                <a:solidFill>
                  <a:srgbClr val="1A1A1A"/>
                </a:solidFill>
                <a:latin typeface="+mj-lt"/>
                <a:cs typeface="Open Sans"/>
              </a:rPr>
              <a:t>Review</a:t>
            </a:r>
          </a:p>
        </p:txBody>
      </p:sp>
      <p:sp>
        <p:nvSpPr>
          <p:cNvPr id="80" name="object 83">
            <a:extLst>
              <a:ext uri="{FF2B5EF4-FFF2-40B4-BE49-F238E27FC236}">
                <a16:creationId xmlns:a16="http://schemas.microsoft.com/office/drawing/2014/main" id="{ADBBC6CE-93C3-5872-ED12-3AC8C39AD8CA}"/>
              </a:ext>
            </a:extLst>
          </p:cNvPr>
          <p:cNvSpPr txBox="1"/>
          <p:nvPr/>
        </p:nvSpPr>
        <p:spPr>
          <a:xfrm>
            <a:off x="2718660" y="4180607"/>
            <a:ext cx="613985"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Manual Review</a:t>
            </a:r>
          </a:p>
        </p:txBody>
      </p:sp>
      <p:sp>
        <p:nvSpPr>
          <p:cNvPr id="81" name="object 83">
            <a:extLst>
              <a:ext uri="{FF2B5EF4-FFF2-40B4-BE49-F238E27FC236}">
                <a16:creationId xmlns:a16="http://schemas.microsoft.com/office/drawing/2014/main" id="{926DC64A-49DC-69D3-4E33-3008683AA011}"/>
              </a:ext>
            </a:extLst>
          </p:cNvPr>
          <p:cNvSpPr txBox="1"/>
          <p:nvPr/>
        </p:nvSpPr>
        <p:spPr>
          <a:xfrm>
            <a:off x="3405474" y="4529027"/>
            <a:ext cx="613985"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Rate risk</a:t>
            </a:r>
          </a:p>
        </p:txBody>
      </p:sp>
      <p:cxnSp>
        <p:nvCxnSpPr>
          <p:cNvPr id="82" name="Connector: Elbow 81">
            <a:extLst>
              <a:ext uri="{FF2B5EF4-FFF2-40B4-BE49-F238E27FC236}">
                <a16:creationId xmlns:a16="http://schemas.microsoft.com/office/drawing/2014/main" id="{EFE8DBC2-E870-647B-FC2B-F394C464A94B}"/>
              </a:ext>
            </a:extLst>
          </p:cNvPr>
          <p:cNvCxnSpPr>
            <a:cxnSpLocks/>
          </p:cNvCxnSpPr>
          <p:nvPr/>
        </p:nvCxnSpPr>
        <p:spPr>
          <a:xfrm>
            <a:off x="2469713" y="3990407"/>
            <a:ext cx="248947" cy="360000"/>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4" name="Connector: Elbow 83">
            <a:extLst>
              <a:ext uri="{FF2B5EF4-FFF2-40B4-BE49-F238E27FC236}">
                <a16:creationId xmlns:a16="http://schemas.microsoft.com/office/drawing/2014/main" id="{29823C9D-3FDA-1B5C-4992-8D92DE53AA93}"/>
              </a:ext>
            </a:extLst>
          </p:cNvPr>
          <p:cNvCxnSpPr>
            <a:cxnSpLocks/>
            <a:stCxn id="76" idx="1"/>
          </p:cNvCxnSpPr>
          <p:nvPr/>
        </p:nvCxnSpPr>
        <p:spPr>
          <a:xfrm rot="10800000" flipV="1">
            <a:off x="2553032" y="2756981"/>
            <a:ext cx="115835" cy="1091958"/>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5" name="Connector: Elbow 84">
            <a:extLst>
              <a:ext uri="{FF2B5EF4-FFF2-40B4-BE49-F238E27FC236}">
                <a16:creationId xmlns:a16="http://schemas.microsoft.com/office/drawing/2014/main" id="{08D8DC02-EE92-F925-9E92-580176485ED4}"/>
              </a:ext>
            </a:extLst>
          </p:cNvPr>
          <p:cNvCxnSpPr>
            <a:stCxn id="80" idx="3"/>
            <a:endCxn id="81" idx="0"/>
          </p:cNvCxnSpPr>
          <p:nvPr/>
        </p:nvCxnSpPr>
        <p:spPr>
          <a:xfrm>
            <a:off x="3332645" y="4375019"/>
            <a:ext cx="379822" cy="154008"/>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6" name="Connector: Elbow 85">
            <a:extLst>
              <a:ext uri="{FF2B5EF4-FFF2-40B4-BE49-F238E27FC236}">
                <a16:creationId xmlns:a16="http://schemas.microsoft.com/office/drawing/2014/main" id="{DEA2B1C5-91ED-D91A-2110-41E80BB25588}"/>
              </a:ext>
            </a:extLst>
          </p:cNvPr>
          <p:cNvCxnSpPr>
            <a:cxnSpLocks/>
            <a:stCxn id="79" idx="3"/>
            <a:endCxn id="77" idx="2"/>
          </p:cNvCxnSpPr>
          <p:nvPr/>
        </p:nvCxnSpPr>
        <p:spPr>
          <a:xfrm flipV="1">
            <a:off x="3332645" y="3085074"/>
            <a:ext cx="343126" cy="814964"/>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87" name="object 83">
            <a:extLst>
              <a:ext uri="{FF2B5EF4-FFF2-40B4-BE49-F238E27FC236}">
                <a16:creationId xmlns:a16="http://schemas.microsoft.com/office/drawing/2014/main" id="{19D55945-418C-4406-C6C0-B233A3E32CF1}"/>
              </a:ext>
            </a:extLst>
          </p:cNvPr>
          <p:cNvSpPr txBox="1"/>
          <p:nvPr/>
        </p:nvSpPr>
        <p:spPr>
          <a:xfrm>
            <a:off x="3668133" y="5273009"/>
            <a:ext cx="613985"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Triage based on Risk</a:t>
            </a:r>
          </a:p>
        </p:txBody>
      </p:sp>
      <p:sp>
        <p:nvSpPr>
          <p:cNvPr id="88" name="object 83">
            <a:extLst>
              <a:ext uri="{FF2B5EF4-FFF2-40B4-BE49-F238E27FC236}">
                <a16:creationId xmlns:a16="http://schemas.microsoft.com/office/drawing/2014/main" id="{CA301CE2-C33A-593E-4421-115F1AC92181}"/>
              </a:ext>
            </a:extLst>
          </p:cNvPr>
          <p:cNvSpPr txBox="1"/>
          <p:nvPr/>
        </p:nvSpPr>
        <p:spPr>
          <a:xfrm>
            <a:off x="4436825" y="4723439"/>
            <a:ext cx="349604" cy="349604"/>
          </a:xfrm>
          <a:prstGeom prst="ellipse">
            <a:avLst/>
          </a:prstGeom>
          <a:solidFill>
            <a:schemeClr val="tx2"/>
          </a:solidFill>
          <a:ln>
            <a:noFill/>
          </a:ln>
        </p:spPr>
        <p:txBody>
          <a:bodyPr vert="horz" wrap="none" lIns="0" tIns="0" rIns="0" bIns="0" rtlCol="0" anchor="ctr">
            <a:noAutofit/>
          </a:bodyPr>
          <a:lstStyle/>
          <a:p>
            <a:pPr marR="8890" algn="ctr">
              <a:lnSpc>
                <a:spcPct val="90000"/>
              </a:lnSpc>
            </a:pPr>
            <a:r>
              <a:rPr lang="en-AU" sz="600" spc="-10">
                <a:solidFill>
                  <a:schemeClr val="bg1"/>
                </a:solidFill>
                <a:cs typeface="Open Sans"/>
              </a:rPr>
              <a:t>HIGH</a:t>
            </a:r>
            <a:br>
              <a:rPr lang="en-AU" sz="600" spc="-10">
                <a:solidFill>
                  <a:schemeClr val="bg1"/>
                </a:solidFill>
                <a:cs typeface="Open Sans"/>
              </a:rPr>
            </a:br>
            <a:r>
              <a:rPr lang="en-AU" sz="600" spc="-10">
                <a:solidFill>
                  <a:schemeClr val="bg1"/>
                </a:solidFill>
                <a:cs typeface="Open Sans"/>
              </a:rPr>
              <a:t>RISK</a:t>
            </a:r>
          </a:p>
        </p:txBody>
      </p:sp>
      <p:sp>
        <p:nvSpPr>
          <p:cNvPr id="89" name="object 83">
            <a:extLst>
              <a:ext uri="{FF2B5EF4-FFF2-40B4-BE49-F238E27FC236}">
                <a16:creationId xmlns:a16="http://schemas.microsoft.com/office/drawing/2014/main" id="{DC0D21C6-6450-AC67-66FF-8EC64345E534}"/>
              </a:ext>
            </a:extLst>
          </p:cNvPr>
          <p:cNvSpPr txBox="1"/>
          <p:nvPr/>
        </p:nvSpPr>
        <p:spPr>
          <a:xfrm>
            <a:off x="4436825" y="5291814"/>
            <a:ext cx="349604" cy="349604"/>
          </a:xfrm>
          <a:prstGeom prst="ellipse">
            <a:avLst/>
          </a:prstGeom>
          <a:solidFill>
            <a:schemeClr val="tx2"/>
          </a:solidFill>
          <a:ln>
            <a:noFill/>
          </a:ln>
        </p:spPr>
        <p:txBody>
          <a:bodyPr vert="horz" wrap="none" lIns="0" tIns="0" rIns="0" bIns="0" rtlCol="0" anchor="ctr">
            <a:noAutofit/>
          </a:bodyPr>
          <a:lstStyle/>
          <a:p>
            <a:pPr marR="8890" algn="ctr">
              <a:lnSpc>
                <a:spcPct val="90000"/>
              </a:lnSpc>
            </a:pPr>
            <a:r>
              <a:rPr lang="en-AU" sz="600" spc="-10">
                <a:solidFill>
                  <a:schemeClr val="bg1"/>
                </a:solidFill>
                <a:cs typeface="Open Sans"/>
              </a:rPr>
              <a:t>MEDIUM</a:t>
            </a:r>
            <a:br>
              <a:rPr lang="en-AU" sz="600" spc="-10">
                <a:solidFill>
                  <a:schemeClr val="bg1"/>
                </a:solidFill>
                <a:cs typeface="Open Sans"/>
              </a:rPr>
            </a:br>
            <a:r>
              <a:rPr lang="en-AU" sz="600" spc="-10">
                <a:solidFill>
                  <a:schemeClr val="bg1"/>
                </a:solidFill>
                <a:cs typeface="Open Sans"/>
              </a:rPr>
              <a:t>RISK</a:t>
            </a:r>
          </a:p>
        </p:txBody>
      </p:sp>
      <p:sp>
        <p:nvSpPr>
          <p:cNvPr id="90" name="object 83">
            <a:extLst>
              <a:ext uri="{FF2B5EF4-FFF2-40B4-BE49-F238E27FC236}">
                <a16:creationId xmlns:a16="http://schemas.microsoft.com/office/drawing/2014/main" id="{6537BA9F-2F28-FA1A-FF03-1977EED225E4}"/>
              </a:ext>
            </a:extLst>
          </p:cNvPr>
          <p:cNvSpPr txBox="1"/>
          <p:nvPr/>
        </p:nvSpPr>
        <p:spPr>
          <a:xfrm>
            <a:off x="4436825" y="5924891"/>
            <a:ext cx="349604" cy="349604"/>
          </a:xfrm>
          <a:prstGeom prst="ellipse">
            <a:avLst/>
          </a:prstGeom>
          <a:solidFill>
            <a:schemeClr val="tx2"/>
          </a:solidFill>
          <a:ln>
            <a:noFill/>
          </a:ln>
        </p:spPr>
        <p:txBody>
          <a:bodyPr vert="horz" wrap="none" lIns="0" tIns="0" rIns="0" bIns="0" rtlCol="0" anchor="ctr">
            <a:noAutofit/>
          </a:bodyPr>
          <a:lstStyle/>
          <a:p>
            <a:pPr marR="8890" algn="ctr">
              <a:lnSpc>
                <a:spcPct val="90000"/>
              </a:lnSpc>
            </a:pPr>
            <a:r>
              <a:rPr lang="en-AU" sz="600" spc="-10">
                <a:solidFill>
                  <a:schemeClr val="bg1"/>
                </a:solidFill>
                <a:cs typeface="Open Sans"/>
              </a:rPr>
              <a:t>LOW</a:t>
            </a:r>
            <a:br>
              <a:rPr lang="en-AU" sz="600" spc="-10">
                <a:solidFill>
                  <a:schemeClr val="bg1"/>
                </a:solidFill>
                <a:cs typeface="Open Sans"/>
              </a:rPr>
            </a:br>
            <a:r>
              <a:rPr lang="en-AU" sz="600" spc="-10">
                <a:solidFill>
                  <a:schemeClr val="bg1"/>
                </a:solidFill>
                <a:cs typeface="Open Sans"/>
              </a:rPr>
              <a:t>RISK</a:t>
            </a:r>
          </a:p>
        </p:txBody>
      </p:sp>
      <p:cxnSp>
        <p:nvCxnSpPr>
          <p:cNvPr id="91" name="Connector: Elbow 90">
            <a:extLst>
              <a:ext uri="{FF2B5EF4-FFF2-40B4-BE49-F238E27FC236}">
                <a16:creationId xmlns:a16="http://schemas.microsoft.com/office/drawing/2014/main" id="{3D0C70FD-4D45-EE4F-9485-4D5BCA12EAED}"/>
              </a:ext>
            </a:extLst>
          </p:cNvPr>
          <p:cNvCxnSpPr>
            <a:stCxn id="87" idx="3"/>
            <a:endCxn id="88" idx="2"/>
          </p:cNvCxnSpPr>
          <p:nvPr/>
        </p:nvCxnSpPr>
        <p:spPr>
          <a:xfrm flipV="1">
            <a:off x="4282119" y="4898241"/>
            <a:ext cx="154706" cy="569179"/>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2" name="Connector: Elbow 91">
            <a:extLst>
              <a:ext uri="{FF2B5EF4-FFF2-40B4-BE49-F238E27FC236}">
                <a16:creationId xmlns:a16="http://schemas.microsoft.com/office/drawing/2014/main" id="{B9883BDE-B5CB-27C3-2879-19A053992954}"/>
              </a:ext>
            </a:extLst>
          </p:cNvPr>
          <p:cNvCxnSpPr>
            <a:stCxn id="87" idx="3"/>
            <a:endCxn id="90" idx="2"/>
          </p:cNvCxnSpPr>
          <p:nvPr/>
        </p:nvCxnSpPr>
        <p:spPr>
          <a:xfrm>
            <a:off x="4282119" y="5467420"/>
            <a:ext cx="154706" cy="632273"/>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3" name="Connector: Elbow 92">
            <a:extLst>
              <a:ext uri="{FF2B5EF4-FFF2-40B4-BE49-F238E27FC236}">
                <a16:creationId xmlns:a16="http://schemas.microsoft.com/office/drawing/2014/main" id="{91E2D9FB-7668-541C-59D1-2320D62C5052}"/>
              </a:ext>
            </a:extLst>
          </p:cNvPr>
          <p:cNvCxnSpPr>
            <a:cxnSpLocks/>
            <a:stCxn id="87" idx="3"/>
            <a:endCxn id="89" idx="2"/>
          </p:cNvCxnSpPr>
          <p:nvPr/>
        </p:nvCxnSpPr>
        <p:spPr>
          <a:xfrm flipV="1">
            <a:off x="4282119" y="5466616"/>
            <a:ext cx="154706" cy="804"/>
          </a:xfrm>
          <a:prstGeom prst="bentConnector3">
            <a:avLst>
              <a:gd name="adj1" fmla="val 50000"/>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4" name="Connector: Elbow 93">
            <a:extLst>
              <a:ext uri="{FF2B5EF4-FFF2-40B4-BE49-F238E27FC236}">
                <a16:creationId xmlns:a16="http://schemas.microsoft.com/office/drawing/2014/main" id="{D1F17088-025E-9B95-508B-761885BA1491}"/>
              </a:ext>
            </a:extLst>
          </p:cNvPr>
          <p:cNvCxnSpPr>
            <a:cxnSpLocks/>
            <a:stCxn id="88" idx="6"/>
            <a:endCxn id="98" idx="1"/>
          </p:cNvCxnSpPr>
          <p:nvPr/>
        </p:nvCxnSpPr>
        <p:spPr>
          <a:xfrm>
            <a:off x="4786429" y="4898241"/>
            <a:ext cx="192302" cy="570788"/>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95" name="Straight Arrow Connector 94">
            <a:extLst>
              <a:ext uri="{FF2B5EF4-FFF2-40B4-BE49-F238E27FC236}">
                <a16:creationId xmlns:a16="http://schemas.microsoft.com/office/drawing/2014/main" id="{21C8EC54-0090-8585-EAEC-8CE35489317E}"/>
              </a:ext>
            </a:extLst>
          </p:cNvPr>
          <p:cNvCxnSpPr>
            <a:cxnSpLocks/>
            <a:stCxn id="89" idx="6"/>
            <a:endCxn id="98" idx="1"/>
          </p:cNvCxnSpPr>
          <p:nvPr/>
        </p:nvCxnSpPr>
        <p:spPr>
          <a:xfrm>
            <a:off x="4786429" y="5466616"/>
            <a:ext cx="192302" cy="241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96" name="object 41">
            <a:extLst>
              <a:ext uri="{FF2B5EF4-FFF2-40B4-BE49-F238E27FC236}">
                <a16:creationId xmlns:a16="http://schemas.microsoft.com/office/drawing/2014/main" id="{A069DC4A-368C-7E6E-9CD3-1EEFBC1AAAE6}"/>
              </a:ext>
            </a:extLst>
          </p:cNvPr>
          <p:cNvSpPr txBox="1"/>
          <p:nvPr/>
        </p:nvSpPr>
        <p:spPr>
          <a:xfrm>
            <a:off x="4912923" y="5118211"/>
            <a:ext cx="613764" cy="1126061"/>
          </a:xfrm>
          <a:prstGeom prst="rect">
            <a:avLst/>
          </a:prstGeom>
          <a:solidFill>
            <a:schemeClr val="bg2"/>
          </a:solidFill>
        </p:spPr>
        <p:txBody>
          <a:bodyPr vert="horz" wrap="square" lIns="36000" tIns="36000" rIns="36000" bIns="36000" rtlCol="0" anchor="t">
            <a:noAutofit/>
          </a:bodyPr>
          <a:lstStyle/>
          <a:p>
            <a:pPr algn="ctr"/>
            <a:endParaRPr lang="en-AU" sz="800">
              <a:latin typeface="+mj-lt"/>
              <a:cs typeface="Open Sans"/>
            </a:endParaRPr>
          </a:p>
        </p:txBody>
      </p:sp>
      <p:sp>
        <p:nvSpPr>
          <p:cNvPr id="97" name="object 81">
            <a:extLst>
              <a:ext uri="{FF2B5EF4-FFF2-40B4-BE49-F238E27FC236}">
                <a16:creationId xmlns:a16="http://schemas.microsoft.com/office/drawing/2014/main" id="{DAE4B0E8-F42D-4A46-AFA5-58873DCD20BB}"/>
              </a:ext>
            </a:extLst>
          </p:cNvPr>
          <p:cNvSpPr txBox="1"/>
          <p:nvPr/>
        </p:nvSpPr>
        <p:spPr>
          <a:xfrm>
            <a:off x="4933945" y="5173934"/>
            <a:ext cx="556813" cy="990879"/>
          </a:xfrm>
          <a:prstGeom prst="rect">
            <a:avLst/>
          </a:prstGeom>
          <a:noFill/>
          <a:ln>
            <a:noFill/>
          </a:ln>
        </p:spPr>
        <p:txBody>
          <a:bodyPr vert="horz" wrap="square" lIns="36000" tIns="36000" rIns="36000" bIns="36000" rtlCol="0" anchor="b">
            <a:noAutofit/>
          </a:bodyPr>
          <a:lstStyle/>
          <a:p>
            <a:pPr algn="ctr">
              <a:lnSpc>
                <a:spcPct val="90000"/>
              </a:lnSpc>
            </a:pPr>
            <a:r>
              <a:rPr lang="en-AU" sz="800">
                <a:latin typeface="+mj-lt"/>
                <a:cs typeface="Times New Roman"/>
              </a:rPr>
              <a:t>Assign based on Risk</a:t>
            </a:r>
            <a:endParaRPr lang="en-AU" sz="800">
              <a:solidFill>
                <a:srgbClr val="1A1A1A"/>
              </a:solidFill>
              <a:latin typeface="+mj-lt"/>
              <a:cs typeface="Open Sans"/>
            </a:endParaRPr>
          </a:p>
        </p:txBody>
      </p:sp>
      <p:sp>
        <p:nvSpPr>
          <p:cNvPr id="98" name="object 83">
            <a:extLst>
              <a:ext uri="{FF2B5EF4-FFF2-40B4-BE49-F238E27FC236}">
                <a16:creationId xmlns:a16="http://schemas.microsoft.com/office/drawing/2014/main" id="{58BEA988-7E32-D429-5C47-630C73C4A234}"/>
              </a:ext>
            </a:extLst>
          </p:cNvPr>
          <p:cNvSpPr txBox="1"/>
          <p:nvPr/>
        </p:nvSpPr>
        <p:spPr>
          <a:xfrm>
            <a:off x="4978731" y="5274617"/>
            <a:ext cx="487108"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Assign</a:t>
            </a:r>
          </a:p>
        </p:txBody>
      </p:sp>
      <p:cxnSp>
        <p:nvCxnSpPr>
          <p:cNvPr id="99" name="Connector: Elbow 98">
            <a:extLst>
              <a:ext uri="{FF2B5EF4-FFF2-40B4-BE49-F238E27FC236}">
                <a16:creationId xmlns:a16="http://schemas.microsoft.com/office/drawing/2014/main" id="{B4B9BD9C-2FBF-7A96-C446-D6E79D9D5386}"/>
              </a:ext>
            </a:extLst>
          </p:cNvPr>
          <p:cNvCxnSpPr>
            <a:cxnSpLocks/>
            <a:stCxn id="90" idx="6"/>
            <a:endCxn id="98" idx="1"/>
          </p:cNvCxnSpPr>
          <p:nvPr/>
        </p:nvCxnSpPr>
        <p:spPr>
          <a:xfrm flipV="1">
            <a:off x="4786429" y="5469028"/>
            <a:ext cx="192302" cy="630664"/>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00" name="object 81">
            <a:extLst>
              <a:ext uri="{FF2B5EF4-FFF2-40B4-BE49-F238E27FC236}">
                <a16:creationId xmlns:a16="http://schemas.microsoft.com/office/drawing/2014/main" id="{09DB1817-C69A-1263-A3B4-ACEDA87569A0}"/>
              </a:ext>
            </a:extLst>
          </p:cNvPr>
          <p:cNvSpPr txBox="1"/>
          <p:nvPr/>
        </p:nvSpPr>
        <p:spPr>
          <a:xfrm>
            <a:off x="5359803" y="2176663"/>
            <a:ext cx="778334" cy="1564170"/>
          </a:xfrm>
          <a:prstGeom prst="rect">
            <a:avLst/>
          </a:prstGeom>
          <a:solidFill>
            <a:schemeClr val="bg2"/>
          </a:solidFill>
          <a:ln>
            <a:noFill/>
          </a:ln>
        </p:spPr>
        <p:txBody>
          <a:bodyPr vert="horz" wrap="square" lIns="36000" tIns="36000" rIns="36000" bIns="36000" rtlCol="0" anchor="b">
            <a:noAutofit/>
          </a:bodyPr>
          <a:lstStyle/>
          <a:p>
            <a:pPr algn="ctr">
              <a:lnSpc>
                <a:spcPct val="90000"/>
              </a:lnSpc>
            </a:pPr>
            <a:r>
              <a:rPr lang="en-AU" sz="800">
                <a:latin typeface="+mj-lt"/>
                <a:cs typeface="Times New Roman"/>
              </a:rPr>
              <a:t>Regulator assesses using information provided by business and existing documents</a:t>
            </a:r>
            <a:endParaRPr lang="en-AU" sz="800">
              <a:solidFill>
                <a:srgbClr val="1A1A1A"/>
              </a:solidFill>
              <a:latin typeface="+mj-lt"/>
              <a:cs typeface="Open Sans"/>
            </a:endParaRPr>
          </a:p>
        </p:txBody>
      </p:sp>
      <p:sp>
        <p:nvSpPr>
          <p:cNvPr id="101" name="object 83">
            <a:extLst>
              <a:ext uri="{FF2B5EF4-FFF2-40B4-BE49-F238E27FC236}">
                <a16:creationId xmlns:a16="http://schemas.microsoft.com/office/drawing/2014/main" id="{E126AE92-8EB5-DEF8-A511-341CADFE5997}"/>
              </a:ext>
            </a:extLst>
          </p:cNvPr>
          <p:cNvSpPr txBox="1"/>
          <p:nvPr/>
        </p:nvSpPr>
        <p:spPr>
          <a:xfrm>
            <a:off x="5404589" y="2337321"/>
            <a:ext cx="680897" cy="38882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Conduct Renewal Assessment</a:t>
            </a:r>
          </a:p>
        </p:txBody>
      </p:sp>
      <p:sp>
        <p:nvSpPr>
          <p:cNvPr id="102" name="object 41">
            <a:extLst>
              <a:ext uri="{FF2B5EF4-FFF2-40B4-BE49-F238E27FC236}">
                <a16:creationId xmlns:a16="http://schemas.microsoft.com/office/drawing/2014/main" id="{32CB91EF-6C56-E031-5094-19041147B104}"/>
              </a:ext>
            </a:extLst>
          </p:cNvPr>
          <p:cNvSpPr txBox="1"/>
          <p:nvPr/>
        </p:nvSpPr>
        <p:spPr>
          <a:xfrm>
            <a:off x="5275966" y="4008328"/>
            <a:ext cx="1409444" cy="1000727"/>
          </a:xfrm>
          <a:prstGeom prst="rect">
            <a:avLst/>
          </a:prstGeom>
          <a:solidFill>
            <a:schemeClr val="bg2"/>
          </a:solidFill>
        </p:spPr>
        <p:txBody>
          <a:bodyPr vert="horz" wrap="square" lIns="36000" tIns="36000" rIns="36000" bIns="36000" rtlCol="0" anchor="t">
            <a:noAutofit/>
          </a:bodyPr>
          <a:lstStyle/>
          <a:p>
            <a:pPr marL="12700" algn="ctr"/>
            <a:r>
              <a:rPr lang="en-AU" sz="800">
                <a:solidFill>
                  <a:srgbClr val="1A1A1A"/>
                </a:solidFill>
                <a:latin typeface="+mj-lt"/>
                <a:cs typeface="Open Sans"/>
              </a:rPr>
              <a:t>Request for further information loop</a:t>
            </a:r>
            <a:endParaRPr lang="en-AU" sz="800">
              <a:latin typeface="+mj-lt"/>
              <a:cs typeface="Open Sans"/>
            </a:endParaRPr>
          </a:p>
        </p:txBody>
      </p:sp>
      <p:sp>
        <p:nvSpPr>
          <p:cNvPr id="103" name="object 83">
            <a:extLst>
              <a:ext uri="{FF2B5EF4-FFF2-40B4-BE49-F238E27FC236}">
                <a16:creationId xmlns:a16="http://schemas.microsoft.com/office/drawing/2014/main" id="{C88F5BD9-0AD9-4797-C028-B8B187875424}"/>
              </a:ext>
            </a:extLst>
          </p:cNvPr>
          <p:cNvSpPr txBox="1"/>
          <p:nvPr/>
        </p:nvSpPr>
        <p:spPr>
          <a:xfrm>
            <a:off x="5301531" y="4390080"/>
            <a:ext cx="625211" cy="53499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Provide additional</a:t>
            </a:r>
          </a:p>
          <a:p>
            <a:pPr marL="16510" marR="8890" indent="5715" algn="ctr">
              <a:lnSpc>
                <a:spcPct val="90000"/>
              </a:lnSpc>
            </a:pPr>
            <a:r>
              <a:rPr lang="en-AU" sz="800" spc="-10">
                <a:solidFill>
                  <a:srgbClr val="1A1A1A"/>
                </a:solidFill>
                <a:latin typeface="+mj-lt"/>
                <a:cs typeface="Open Sans"/>
              </a:rPr>
              <a:t>documents/information</a:t>
            </a:r>
          </a:p>
        </p:txBody>
      </p:sp>
      <p:sp>
        <p:nvSpPr>
          <p:cNvPr id="104" name="object 83">
            <a:extLst>
              <a:ext uri="{FF2B5EF4-FFF2-40B4-BE49-F238E27FC236}">
                <a16:creationId xmlns:a16="http://schemas.microsoft.com/office/drawing/2014/main" id="{DEA342D4-ABFE-3D95-08F9-4D706D41FC9F}"/>
              </a:ext>
            </a:extLst>
          </p:cNvPr>
          <p:cNvSpPr txBox="1"/>
          <p:nvPr/>
        </p:nvSpPr>
        <p:spPr>
          <a:xfrm>
            <a:off x="6034116" y="4390080"/>
            <a:ext cx="613985" cy="534992"/>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Request for</a:t>
            </a:r>
          </a:p>
          <a:p>
            <a:pPr marL="16510" marR="8890" indent="5715" algn="ctr">
              <a:lnSpc>
                <a:spcPct val="90000"/>
              </a:lnSpc>
            </a:pPr>
            <a:r>
              <a:rPr lang="en-AU" sz="800" spc="-10">
                <a:solidFill>
                  <a:srgbClr val="1A1A1A"/>
                </a:solidFill>
                <a:latin typeface="+mj-lt"/>
                <a:cs typeface="Open Sans"/>
              </a:rPr>
              <a:t>further</a:t>
            </a:r>
          </a:p>
          <a:p>
            <a:pPr marL="16510" marR="8890" indent="5715" algn="ctr">
              <a:lnSpc>
                <a:spcPct val="90000"/>
              </a:lnSpc>
            </a:pPr>
            <a:r>
              <a:rPr lang="en-AU" sz="800" spc="-10">
                <a:solidFill>
                  <a:srgbClr val="1A1A1A"/>
                </a:solidFill>
                <a:latin typeface="+mj-lt"/>
                <a:cs typeface="Open Sans"/>
              </a:rPr>
              <a:t>information</a:t>
            </a:r>
          </a:p>
        </p:txBody>
      </p:sp>
      <p:cxnSp>
        <p:nvCxnSpPr>
          <p:cNvPr id="105" name="Connector: Elbow 104">
            <a:extLst>
              <a:ext uri="{FF2B5EF4-FFF2-40B4-BE49-F238E27FC236}">
                <a16:creationId xmlns:a16="http://schemas.microsoft.com/office/drawing/2014/main" id="{5E81C26C-59C9-0861-2B6F-5BDE165C4D72}"/>
              </a:ext>
            </a:extLst>
          </p:cNvPr>
          <p:cNvCxnSpPr>
            <a:cxnSpLocks/>
            <a:stCxn id="81" idx="2"/>
            <a:endCxn id="87" idx="0"/>
          </p:cNvCxnSpPr>
          <p:nvPr/>
        </p:nvCxnSpPr>
        <p:spPr>
          <a:xfrm rot="16200000" flipH="1">
            <a:off x="3666217" y="4964099"/>
            <a:ext cx="355159" cy="262659"/>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6" name="Connector: Elbow 105">
            <a:extLst>
              <a:ext uri="{FF2B5EF4-FFF2-40B4-BE49-F238E27FC236}">
                <a16:creationId xmlns:a16="http://schemas.microsoft.com/office/drawing/2014/main" id="{58BF7CF6-D280-516C-B44B-57044293E3A8}"/>
              </a:ext>
            </a:extLst>
          </p:cNvPr>
          <p:cNvCxnSpPr>
            <a:cxnSpLocks/>
            <a:stCxn id="96" idx="0"/>
            <a:endCxn id="100" idx="1"/>
          </p:cNvCxnSpPr>
          <p:nvPr/>
        </p:nvCxnSpPr>
        <p:spPr>
          <a:xfrm rot="5400000" flipH="1" flipV="1">
            <a:off x="4210073" y="3968481"/>
            <a:ext cx="2159462" cy="139998"/>
          </a:xfrm>
          <a:prstGeom prst="bentConnector2">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7" name="Straight Arrow Connector 106">
            <a:extLst>
              <a:ext uri="{FF2B5EF4-FFF2-40B4-BE49-F238E27FC236}">
                <a16:creationId xmlns:a16="http://schemas.microsoft.com/office/drawing/2014/main" id="{648F510B-71D1-96AD-3274-35935CF0D511}"/>
              </a:ext>
            </a:extLst>
          </p:cNvPr>
          <p:cNvCxnSpPr>
            <a:cxnSpLocks/>
            <a:stCxn id="104" idx="1"/>
          </p:cNvCxnSpPr>
          <p:nvPr/>
        </p:nvCxnSpPr>
        <p:spPr>
          <a:xfrm flipH="1">
            <a:off x="5926744" y="4657577"/>
            <a:ext cx="107373"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08" name="Straight Arrow Connector 107">
            <a:extLst>
              <a:ext uri="{FF2B5EF4-FFF2-40B4-BE49-F238E27FC236}">
                <a16:creationId xmlns:a16="http://schemas.microsoft.com/office/drawing/2014/main" id="{62762377-15CC-752A-2094-2CD53E5EE154}"/>
              </a:ext>
            </a:extLst>
          </p:cNvPr>
          <p:cNvCxnSpPr>
            <a:cxnSpLocks/>
          </p:cNvCxnSpPr>
          <p:nvPr/>
        </p:nvCxnSpPr>
        <p:spPr>
          <a:xfrm flipV="1">
            <a:off x="5421080" y="3740833"/>
            <a:ext cx="0" cy="649247"/>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09" name="Freeform: Shape 108">
            <a:extLst>
              <a:ext uri="{FF2B5EF4-FFF2-40B4-BE49-F238E27FC236}">
                <a16:creationId xmlns:a16="http://schemas.microsoft.com/office/drawing/2014/main" id="{3EB0C6DB-CFC9-E6BA-489C-2998B7AA3169}"/>
              </a:ext>
            </a:extLst>
          </p:cNvPr>
          <p:cNvSpPr/>
          <p:nvPr/>
        </p:nvSpPr>
        <p:spPr>
          <a:xfrm>
            <a:off x="6139568" y="2996994"/>
            <a:ext cx="394962" cy="1392537"/>
          </a:xfrm>
          <a:custGeom>
            <a:avLst/>
            <a:gdLst>
              <a:gd name="connsiteX0" fmla="*/ 0 w 480060"/>
              <a:gd name="connsiteY0" fmla="*/ 0 h 1577340"/>
              <a:gd name="connsiteX1" fmla="*/ 480060 w 480060"/>
              <a:gd name="connsiteY1" fmla="*/ 0 h 1577340"/>
              <a:gd name="connsiteX2" fmla="*/ 480060 w 480060"/>
              <a:gd name="connsiteY2" fmla="*/ 1577340 h 1577340"/>
            </a:gdLst>
            <a:ahLst/>
            <a:cxnLst>
              <a:cxn ang="0">
                <a:pos x="connsiteX0" y="connsiteY0"/>
              </a:cxn>
              <a:cxn ang="0">
                <a:pos x="connsiteX1" y="connsiteY1"/>
              </a:cxn>
              <a:cxn ang="0">
                <a:pos x="connsiteX2" y="connsiteY2"/>
              </a:cxn>
            </a:cxnLst>
            <a:rect l="l" t="t" r="r" b="b"/>
            <a:pathLst>
              <a:path w="480060" h="1577340">
                <a:moveTo>
                  <a:pt x="0" y="0"/>
                </a:moveTo>
                <a:lnTo>
                  <a:pt x="480060" y="0"/>
                </a:lnTo>
                <a:lnTo>
                  <a:pt x="480060" y="1577340"/>
                </a:lnTo>
              </a:path>
            </a:pathLst>
          </a:custGeom>
          <a:noFill/>
          <a:ln w="12700">
            <a:solidFill>
              <a:schemeClr val="tx1"/>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a:p>
        </p:txBody>
      </p:sp>
      <p:cxnSp>
        <p:nvCxnSpPr>
          <p:cNvPr id="110" name="Straight Arrow Connector 109">
            <a:extLst>
              <a:ext uri="{FF2B5EF4-FFF2-40B4-BE49-F238E27FC236}">
                <a16:creationId xmlns:a16="http://schemas.microsoft.com/office/drawing/2014/main" id="{DCA1AD45-E3DE-08EA-2996-DC679393C814}"/>
              </a:ext>
            </a:extLst>
          </p:cNvPr>
          <p:cNvCxnSpPr>
            <a:cxnSpLocks/>
          </p:cNvCxnSpPr>
          <p:nvPr/>
        </p:nvCxnSpPr>
        <p:spPr>
          <a:xfrm>
            <a:off x="6085486" y="2663676"/>
            <a:ext cx="359814"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11" name="object 83">
            <a:extLst>
              <a:ext uri="{FF2B5EF4-FFF2-40B4-BE49-F238E27FC236}">
                <a16:creationId xmlns:a16="http://schemas.microsoft.com/office/drawing/2014/main" id="{4DD3BC1A-0D8A-3473-E453-AC96F05EBA68}"/>
              </a:ext>
            </a:extLst>
          </p:cNvPr>
          <p:cNvSpPr txBox="1"/>
          <p:nvPr/>
        </p:nvSpPr>
        <p:spPr>
          <a:xfrm>
            <a:off x="6443865" y="2549517"/>
            <a:ext cx="466763"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Decision</a:t>
            </a:r>
          </a:p>
        </p:txBody>
      </p:sp>
      <p:sp>
        <p:nvSpPr>
          <p:cNvPr id="114" name="object 83">
            <a:extLst>
              <a:ext uri="{FF2B5EF4-FFF2-40B4-BE49-F238E27FC236}">
                <a16:creationId xmlns:a16="http://schemas.microsoft.com/office/drawing/2014/main" id="{085449E6-71C5-9531-4BD3-31DF10746DFD}"/>
              </a:ext>
            </a:extLst>
          </p:cNvPr>
          <p:cNvSpPr txBox="1"/>
          <p:nvPr/>
        </p:nvSpPr>
        <p:spPr>
          <a:xfrm>
            <a:off x="7021035" y="2547624"/>
            <a:ext cx="466763"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Approve</a:t>
            </a:r>
          </a:p>
        </p:txBody>
      </p:sp>
      <p:cxnSp>
        <p:nvCxnSpPr>
          <p:cNvPr id="118" name="Straight Arrow Connector 117">
            <a:extLst>
              <a:ext uri="{FF2B5EF4-FFF2-40B4-BE49-F238E27FC236}">
                <a16:creationId xmlns:a16="http://schemas.microsoft.com/office/drawing/2014/main" id="{B9E3701B-CDD2-22C6-E06F-E449E1E191AE}"/>
              </a:ext>
            </a:extLst>
          </p:cNvPr>
          <p:cNvCxnSpPr>
            <a:cxnSpLocks/>
            <a:stCxn id="111" idx="3"/>
            <a:endCxn id="114" idx="1"/>
          </p:cNvCxnSpPr>
          <p:nvPr/>
        </p:nvCxnSpPr>
        <p:spPr>
          <a:xfrm flipV="1">
            <a:off x="6910627" y="2659133"/>
            <a:ext cx="110408" cy="189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19" name="object 83">
            <a:extLst>
              <a:ext uri="{FF2B5EF4-FFF2-40B4-BE49-F238E27FC236}">
                <a16:creationId xmlns:a16="http://schemas.microsoft.com/office/drawing/2014/main" id="{064D7AED-FCA1-40CC-C246-B7BFD86EC51B}"/>
              </a:ext>
            </a:extLst>
          </p:cNvPr>
          <p:cNvSpPr txBox="1"/>
          <p:nvPr/>
        </p:nvSpPr>
        <p:spPr>
          <a:xfrm>
            <a:off x="7611430" y="2539334"/>
            <a:ext cx="466763"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Renew</a:t>
            </a:r>
          </a:p>
        </p:txBody>
      </p:sp>
      <p:cxnSp>
        <p:nvCxnSpPr>
          <p:cNvPr id="120" name="Straight Arrow Connector 119">
            <a:extLst>
              <a:ext uri="{FF2B5EF4-FFF2-40B4-BE49-F238E27FC236}">
                <a16:creationId xmlns:a16="http://schemas.microsoft.com/office/drawing/2014/main" id="{6A91EA1F-BA9D-1736-F14B-5E33B3A4E019}"/>
              </a:ext>
            </a:extLst>
          </p:cNvPr>
          <p:cNvCxnSpPr/>
          <p:nvPr/>
        </p:nvCxnSpPr>
        <p:spPr>
          <a:xfrm flipV="1">
            <a:off x="7494410" y="2658186"/>
            <a:ext cx="110408" cy="189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21" name="object 83">
            <a:extLst>
              <a:ext uri="{FF2B5EF4-FFF2-40B4-BE49-F238E27FC236}">
                <a16:creationId xmlns:a16="http://schemas.microsoft.com/office/drawing/2014/main" id="{7C653BFA-4395-1D11-889D-9691F589FF15}"/>
              </a:ext>
            </a:extLst>
          </p:cNvPr>
          <p:cNvSpPr txBox="1"/>
          <p:nvPr/>
        </p:nvSpPr>
        <p:spPr>
          <a:xfrm>
            <a:off x="7610092" y="2179201"/>
            <a:ext cx="466763"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Record decision</a:t>
            </a:r>
          </a:p>
        </p:txBody>
      </p:sp>
      <p:cxnSp>
        <p:nvCxnSpPr>
          <p:cNvPr id="122" name="Straight Arrow Connector 121">
            <a:extLst>
              <a:ext uri="{FF2B5EF4-FFF2-40B4-BE49-F238E27FC236}">
                <a16:creationId xmlns:a16="http://schemas.microsoft.com/office/drawing/2014/main" id="{C6A1543A-1D60-EC95-A24F-93499F356E5A}"/>
              </a:ext>
            </a:extLst>
          </p:cNvPr>
          <p:cNvCxnSpPr>
            <a:stCxn id="119" idx="0"/>
            <a:endCxn id="121" idx="2"/>
          </p:cNvCxnSpPr>
          <p:nvPr/>
        </p:nvCxnSpPr>
        <p:spPr>
          <a:xfrm flipH="1" flipV="1">
            <a:off x="7843474" y="2402219"/>
            <a:ext cx="1338" cy="137115"/>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188" name="Group 187">
            <a:extLst>
              <a:ext uri="{FF2B5EF4-FFF2-40B4-BE49-F238E27FC236}">
                <a16:creationId xmlns:a16="http://schemas.microsoft.com/office/drawing/2014/main" id="{21FC743D-4F78-F510-15CE-762BFE620005}"/>
              </a:ext>
            </a:extLst>
          </p:cNvPr>
          <p:cNvGrpSpPr/>
          <p:nvPr/>
        </p:nvGrpSpPr>
        <p:grpSpPr>
          <a:xfrm>
            <a:off x="6653403" y="3381615"/>
            <a:ext cx="2140362" cy="1387683"/>
            <a:chOff x="6653404" y="3343867"/>
            <a:chExt cx="1793671" cy="1387683"/>
          </a:xfrm>
        </p:grpSpPr>
        <p:sp>
          <p:nvSpPr>
            <p:cNvPr id="112" name="object 83">
              <a:extLst>
                <a:ext uri="{FF2B5EF4-FFF2-40B4-BE49-F238E27FC236}">
                  <a16:creationId xmlns:a16="http://schemas.microsoft.com/office/drawing/2014/main" id="{1BBA0DF0-2758-33A4-11F0-D59A9E9D7C1C}"/>
                </a:ext>
              </a:extLst>
            </p:cNvPr>
            <p:cNvSpPr txBox="1"/>
            <p:nvPr/>
          </p:nvSpPr>
          <p:spPr>
            <a:xfrm>
              <a:off x="6653404" y="3749269"/>
              <a:ext cx="435453"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Decision</a:t>
              </a:r>
            </a:p>
          </p:txBody>
        </p:sp>
        <p:sp>
          <p:nvSpPr>
            <p:cNvPr id="115" name="object 83">
              <a:extLst>
                <a:ext uri="{FF2B5EF4-FFF2-40B4-BE49-F238E27FC236}">
                  <a16:creationId xmlns:a16="http://schemas.microsoft.com/office/drawing/2014/main" id="{DED4D1DF-8092-289C-48AD-615D7B0FF350}"/>
                </a:ext>
              </a:extLst>
            </p:cNvPr>
            <p:cNvSpPr txBox="1"/>
            <p:nvPr/>
          </p:nvSpPr>
          <p:spPr>
            <a:xfrm>
              <a:off x="7269876" y="3343867"/>
              <a:ext cx="498477"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Approve</a:t>
              </a:r>
            </a:p>
          </p:txBody>
        </p:sp>
        <p:sp>
          <p:nvSpPr>
            <p:cNvPr id="116" name="object 83">
              <a:extLst>
                <a:ext uri="{FF2B5EF4-FFF2-40B4-BE49-F238E27FC236}">
                  <a16:creationId xmlns:a16="http://schemas.microsoft.com/office/drawing/2014/main" id="{08E702C9-B9AD-049D-2BC9-697AD13EDB19}"/>
                </a:ext>
              </a:extLst>
            </p:cNvPr>
            <p:cNvSpPr txBox="1"/>
            <p:nvPr/>
          </p:nvSpPr>
          <p:spPr>
            <a:xfrm>
              <a:off x="7269876" y="3812493"/>
              <a:ext cx="498477" cy="458191"/>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Approve with conditions</a:t>
              </a:r>
            </a:p>
          </p:txBody>
        </p:sp>
        <p:sp>
          <p:nvSpPr>
            <p:cNvPr id="117" name="object 83">
              <a:extLst>
                <a:ext uri="{FF2B5EF4-FFF2-40B4-BE49-F238E27FC236}">
                  <a16:creationId xmlns:a16="http://schemas.microsoft.com/office/drawing/2014/main" id="{55E8D752-5ED7-7FE7-8C29-D28D6FBC33F8}"/>
                </a:ext>
              </a:extLst>
            </p:cNvPr>
            <p:cNvSpPr txBox="1"/>
            <p:nvPr/>
          </p:nvSpPr>
          <p:spPr>
            <a:xfrm>
              <a:off x="7269876" y="4508532"/>
              <a:ext cx="498477"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Refuse</a:t>
              </a:r>
            </a:p>
          </p:txBody>
        </p:sp>
        <p:cxnSp>
          <p:nvCxnSpPr>
            <p:cNvPr id="123" name="Connector: Elbow 122">
              <a:extLst>
                <a:ext uri="{FF2B5EF4-FFF2-40B4-BE49-F238E27FC236}">
                  <a16:creationId xmlns:a16="http://schemas.microsoft.com/office/drawing/2014/main" id="{21DD929A-1BE1-BF02-BEF5-18C594E015F6}"/>
                </a:ext>
              </a:extLst>
            </p:cNvPr>
            <p:cNvCxnSpPr>
              <a:cxnSpLocks/>
              <a:stCxn id="112" idx="3"/>
              <a:endCxn id="115" idx="1"/>
            </p:cNvCxnSpPr>
            <p:nvPr/>
          </p:nvCxnSpPr>
          <p:spPr>
            <a:xfrm flipV="1">
              <a:off x="7088857" y="3455376"/>
              <a:ext cx="181019" cy="405403"/>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4" name="Connector: Elbow 123">
              <a:extLst>
                <a:ext uri="{FF2B5EF4-FFF2-40B4-BE49-F238E27FC236}">
                  <a16:creationId xmlns:a16="http://schemas.microsoft.com/office/drawing/2014/main" id="{69475683-3137-DCD6-8073-321A5F4EA760}"/>
                </a:ext>
              </a:extLst>
            </p:cNvPr>
            <p:cNvCxnSpPr>
              <a:cxnSpLocks/>
              <a:stCxn id="112" idx="3"/>
              <a:endCxn id="117" idx="1"/>
            </p:cNvCxnSpPr>
            <p:nvPr/>
          </p:nvCxnSpPr>
          <p:spPr>
            <a:xfrm>
              <a:off x="7088857" y="3860779"/>
              <a:ext cx="181019" cy="759263"/>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5" name="Connector: Elbow 124">
              <a:extLst>
                <a:ext uri="{FF2B5EF4-FFF2-40B4-BE49-F238E27FC236}">
                  <a16:creationId xmlns:a16="http://schemas.microsoft.com/office/drawing/2014/main" id="{F0A5E45B-234F-E1DD-C105-060CF3628C24}"/>
                </a:ext>
              </a:extLst>
            </p:cNvPr>
            <p:cNvCxnSpPr>
              <a:cxnSpLocks/>
              <a:stCxn id="112" idx="3"/>
              <a:endCxn id="116" idx="1"/>
            </p:cNvCxnSpPr>
            <p:nvPr/>
          </p:nvCxnSpPr>
          <p:spPr>
            <a:xfrm>
              <a:off x="7088857" y="3860779"/>
              <a:ext cx="181019" cy="180810"/>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26" name="object 83">
              <a:extLst>
                <a:ext uri="{FF2B5EF4-FFF2-40B4-BE49-F238E27FC236}">
                  <a16:creationId xmlns:a16="http://schemas.microsoft.com/office/drawing/2014/main" id="{7948F46F-2CA6-98BF-AA43-8F5246AD044F}"/>
                </a:ext>
              </a:extLst>
            </p:cNvPr>
            <p:cNvSpPr txBox="1"/>
            <p:nvPr/>
          </p:nvSpPr>
          <p:spPr>
            <a:xfrm>
              <a:off x="7917483" y="3657370"/>
              <a:ext cx="529592"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Renew</a:t>
              </a:r>
            </a:p>
          </p:txBody>
        </p:sp>
        <p:sp>
          <p:nvSpPr>
            <p:cNvPr id="127" name="object 83">
              <a:extLst>
                <a:ext uri="{FF2B5EF4-FFF2-40B4-BE49-F238E27FC236}">
                  <a16:creationId xmlns:a16="http://schemas.microsoft.com/office/drawing/2014/main" id="{CF7D20BA-4921-75A5-99F9-DA977A046F98}"/>
                </a:ext>
              </a:extLst>
            </p:cNvPr>
            <p:cNvSpPr txBox="1"/>
            <p:nvPr/>
          </p:nvSpPr>
          <p:spPr>
            <a:xfrm>
              <a:off x="7917482" y="4017985"/>
              <a:ext cx="529593" cy="551446"/>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Provide justification of outcome</a:t>
              </a:r>
            </a:p>
          </p:txBody>
        </p:sp>
        <p:cxnSp>
          <p:nvCxnSpPr>
            <p:cNvPr id="128" name="Connector: Elbow 127">
              <a:extLst>
                <a:ext uri="{FF2B5EF4-FFF2-40B4-BE49-F238E27FC236}">
                  <a16:creationId xmlns:a16="http://schemas.microsoft.com/office/drawing/2014/main" id="{B4D4D257-C738-B695-608B-7B73D17960FA}"/>
                </a:ext>
              </a:extLst>
            </p:cNvPr>
            <p:cNvCxnSpPr>
              <a:cxnSpLocks/>
              <a:stCxn id="115" idx="3"/>
              <a:endCxn id="126" idx="1"/>
            </p:cNvCxnSpPr>
            <p:nvPr/>
          </p:nvCxnSpPr>
          <p:spPr>
            <a:xfrm>
              <a:off x="7768352" y="3455376"/>
              <a:ext cx="149130" cy="313503"/>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9" name="Connector: Elbow 128">
              <a:extLst>
                <a:ext uri="{FF2B5EF4-FFF2-40B4-BE49-F238E27FC236}">
                  <a16:creationId xmlns:a16="http://schemas.microsoft.com/office/drawing/2014/main" id="{4EC67959-4857-5521-39CF-C0930BA688AE}"/>
                </a:ext>
              </a:extLst>
            </p:cNvPr>
            <p:cNvCxnSpPr>
              <a:cxnSpLocks/>
              <a:stCxn id="116" idx="3"/>
              <a:endCxn id="126" idx="1"/>
            </p:cNvCxnSpPr>
            <p:nvPr/>
          </p:nvCxnSpPr>
          <p:spPr>
            <a:xfrm flipV="1">
              <a:off x="7768352" y="3768879"/>
              <a:ext cx="149130" cy="272709"/>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0" name="Connector: Elbow 129">
              <a:extLst>
                <a:ext uri="{FF2B5EF4-FFF2-40B4-BE49-F238E27FC236}">
                  <a16:creationId xmlns:a16="http://schemas.microsoft.com/office/drawing/2014/main" id="{9F72588F-B0CD-1CF3-191C-687394B1890D}"/>
                </a:ext>
              </a:extLst>
            </p:cNvPr>
            <p:cNvCxnSpPr>
              <a:cxnSpLocks/>
              <a:stCxn id="116" idx="3"/>
              <a:endCxn id="127" idx="1"/>
            </p:cNvCxnSpPr>
            <p:nvPr/>
          </p:nvCxnSpPr>
          <p:spPr>
            <a:xfrm>
              <a:off x="7768352" y="4041589"/>
              <a:ext cx="149129" cy="252120"/>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1" name="Connector: Elbow 130">
              <a:extLst>
                <a:ext uri="{FF2B5EF4-FFF2-40B4-BE49-F238E27FC236}">
                  <a16:creationId xmlns:a16="http://schemas.microsoft.com/office/drawing/2014/main" id="{EE41E817-E801-EF9A-E6E1-6ED16A7E67D6}"/>
                </a:ext>
              </a:extLst>
            </p:cNvPr>
            <p:cNvCxnSpPr>
              <a:cxnSpLocks/>
              <a:stCxn id="117" idx="3"/>
              <a:endCxn id="127" idx="1"/>
            </p:cNvCxnSpPr>
            <p:nvPr/>
          </p:nvCxnSpPr>
          <p:spPr>
            <a:xfrm flipV="1">
              <a:off x="7768352" y="4293709"/>
              <a:ext cx="149129" cy="326333"/>
            </a:xfrm>
            <a:prstGeom prst="bentConnector3">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132" name="Isosceles Triangle 131">
            <a:extLst>
              <a:ext uri="{FF2B5EF4-FFF2-40B4-BE49-F238E27FC236}">
                <a16:creationId xmlns:a16="http://schemas.microsoft.com/office/drawing/2014/main" id="{472F7DB1-4394-4C30-1EED-224EB906CE24}"/>
              </a:ext>
            </a:extLst>
          </p:cNvPr>
          <p:cNvSpPr/>
          <p:nvPr/>
        </p:nvSpPr>
        <p:spPr>
          <a:xfrm rot="5400000">
            <a:off x="8880787" y="1255205"/>
            <a:ext cx="237735" cy="118107"/>
          </a:xfrm>
          <a:prstGeom prst="triangle">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33" name="Arrow: Pentagon 132">
            <a:extLst>
              <a:ext uri="{FF2B5EF4-FFF2-40B4-BE49-F238E27FC236}">
                <a16:creationId xmlns:a16="http://schemas.microsoft.com/office/drawing/2014/main" id="{C730E1F8-58C0-79A8-7B23-0FD13F2BC320}"/>
              </a:ext>
            </a:extLst>
          </p:cNvPr>
          <p:cNvSpPr/>
          <p:nvPr/>
        </p:nvSpPr>
        <p:spPr>
          <a:xfrm>
            <a:off x="8218028" y="1147946"/>
            <a:ext cx="809519" cy="332625"/>
          </a:xfrm>
          <a:prstGeom prst="homePlate">
            <a:avLst/>
          </a:prstGeom>
          <a:solidFill>
            <a:schemeClr val="bg1"/>
          </a:solidFill>
          <a:ln w="9525" cap="rnd">
            <a:solidFill>
              <a:schemeClr val="tx2"/>
            </a:solidFill>
            <a:prstDash val="sysDot"/>
          </a:ln>
        </p:spPr>
        <p:style>
          <a:lnRef idx="2">
            <a:schemeClr val="accent1">
              <a:shade val="50000"/>
            </a:schemeClr>
          </a:lnRef>
          <a:fillRef idx="1">
            <a:schemeClr val="accent1"/>
          </a:fillRef>
          <a:effectRef idx="0">
            <a:schemeClr val="accent1"/>
          </a:effectRef>
          <a:fontRef idx="minor">
            <a:schemeClr val="lt1"/>
          </a:fontRef>
        </p:style>
        <p:txBody>
          <a:bodyPr lIns="252000" tIns="36000" rIns="72000" bIns="36000" rtlCol="0" anchor="ctr"/>
          <a:lstStyle/>
          <a:p>
            <a:pPr>
              <a:lnSpc>
                <a:spcPct val="90000"/>
              </a:lnSpc>
            </a:pPr>
            <a:r>
              <a:rPr lang="en-AU" sz="800">
                <a:solidFill>
                  <a:schemeClr val="tx2"/>
                </a:solidFill>
                <a:latin typeface="+mj-lt"/>
              </a:rPr>
              <a:t>NOTIFY</a:t>
            </a:r>
          </a:p>
        </p:txBody>
      </p:sp>
      <p:sp>
        <p:nvSpPr>
          <p:cNvPr id="134" name="Isosceles Triangle 133">
            <a:extLst>
              <a:ext uri="{FF2B5EF4-FFF2-40B4-BE49-F238E27FC236}">
                <a16:creationId xmlns:a16="http://schemas.microsoft.com/office/drawing/2014/main" id="{2775CBE1-B804-5BBB-AB3E-7EE6E306D9AA}"/>
              </a:ext>
            </a:extLst>
          </p:cNvPr>
          <p:cNvSpPr/>
          <p:nvPr/>
        </p:nvSpPr>
        <p:spPr>
          <a:xfrm rot="5400000">
            <a:off x="8842010" y="1269036"/>
            <a:ext cx="182054" cy="90444"/>
          </a:xfrm>
          <a:prstGeom prst="triangl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nvGrpSpPr>
          <p:cNvPr id="135" name="Group 134">
            <a:extLst>
              <a:ext uri="{FF2B5EF4-FFF2-40B4-BE49-F238E27FC236}">
                <a16:creationId xmlns:a16="http://schemas.microsoft.com/office/drawing/2014/main" id="{56241AD8-2387-D380-5BDC-A66772547E9D}"/>
              </a:ext>
            </a:extLst>
          </p:cNvPr>
          <p:cNvGrpSpPr/>
          <p:nvPr/>
        </p:nvGrpSpPr>
        <p:grpSpPr>
          <a:xfrm>
            <a:off x="8086861" y="1133703"/>
            <a:ext cx="361111" cy="361110"/>
            <a:chOff x="722538" y="2874633"/>
            <a:chExt cx="360000" cy="360000"/>
          </a:xfrm>
        </p:grpSpPr>
        <p:sp>
          <p:nvSpPr>
            <p:cNvPr id="136" name="Oval 135">
              <a:extLst>
                <a:ext uri="{FF2B5EF4-FFF2-40B4-BE49-F238E27FC236}">
                  <a16:creationId xmlns:a16="http://schemas.microsoft.com/office/drawing/2014/main" id="{44758290-6D0E-28A1-73C8-AFE32F57BFC8}"/>
                </a:ext>
              </a:extLst>
            </p:cNvPr>
            <p:cNvSpPr/>
            <p:nvPr/>
          </p:nvSpPr>
          <p:spPr>
            <a:xfrm>
              <a:off x="722538" y="2874633"/>
              <a:ext cx="360000" cy="360000"/>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sp>
          <p:nvSpPr>
            <p:cNvPr id="137" name="Oval 136">
              <a:extLst>
                <a:ext uri="{FF2B5EF4-FFF2-40B4-BE49-F238E27FC236}">
                  <a16:creationId xmlns:a16="http://schemas.microsoft.com/office/drawing/2014/main" id="{76B2A0B8-3035-C606-18DD-EF3A076E45DA}"/>
                </a:ext>
              </a:extLst>
            </p:cNvPr>
            <p:cNvSpPr/>
            <p:nvPr/>
          </p:nvSpPr>
          <p:spPr>
            <a:xfrm>
              <a:off x="758538" y="2910633"/>
              <a:ext cx="288000" cy="288000"/>
            </a:xfrm>
            <a:prstGeom prst="ellipse">
              <a:avLst/>
            </a:prstGeom>
            <a:solidFill>
              <a:schemeClr val="bg1"/>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sz="800" err="1">
                <a:solidFill>
                  <a:schemeClr val="bg2"/>
                </a:solidFill>
              </a:endParaRPr>
            </a:p>
          </p:txBody>
        </p:sp>
      </p:grpSp>
      <p:grpSp>
        <p:nvGrpSpPr>
          <p:cNvPr id="138" name="Group 137">
            <a:extLst>
              <a:ext uri="{FF2B5EF4-FFF2-40B4-BE49-F238E27FC236}">
                <a16:creationId xmlns:a16="http://schemas.microsoft.com/office/drawing/2014/main" id="{CF364847-856E-12B8-B8A3-1B5A4A54FFE9}"/>
              </a:ext>
            </a:extLst>
          </p:cNvPr>
          <p:cNvGrpSpPr>
            <a:grpSpLocks noChangeAspect="1"/>
          </p:cNvGrpSpPr>
          <p:nvPr/>
        </p:nvGrpSpPr>
        <p:grpSpPr>
          <a:xfrm>
            <a:off x="8172966" y="1241201"/>
            <a:ext cx="188895" cy="146115"/>
            <a:chOff x="8389938" y="1176338"/>
            <a:chExt cx="539751" cy="417513"/>
          </a:xfrm>
          <a:solidFill>
            <a:schemeClr val="tx2"/>
          </a:solidFill>
        </p:grpSpPr>
        <p:sp>
          <p:nvSpPr>
            <p:cNvPr id="139" name="Freeform 23">
              <a:extLst>
                <a:ext uri="{FF2B5EF4-FFF2-40B4-BE49-F238E27FC236}">
                  <a16:creationId xmlns:a16="http://schemas.microsoft.com/office/drawing/2014/main" id="{06BD1172-2315-3DFD-163E-84F2F0E179D2}"/>
                </a:ext>
              </a:extLst>
            </p:cNvPr>
            <p:cNvSpPr>
              <a:spLocks noEditPoints="1"/>
            </p:cNvSpPr>
            <p:nvPr/>
          </p:nvSpPr>
          <p:spPr bwMode="auto">
            <a:xfrm>
              <a:off x="8389938" y="1276351"/>
              <a:ext cx="441325" cy="317500"/>
            </a:xfrm>
            <a:custGeom>
              <a:avLst/>
              <a:gdLst>
                <a:gd name="T0" fmla="*/ 138 w 138"/>
                <a:gd name="T1" fmla="*/ 84 h 99"/>
                <a:gd name="T2" fmla="*/ 138 w 138"/>
                <a:gd name="T3" fmla="*/ 15 h 99"/>
                <a:gd name="T4" fmla="*/ 123 w 138"/>
                <a:gd name="T5" fmla="*/ 0 h 99"/>
                <a:gd name="T6" fmla="*/ 15 w 138"/>
                <a:gd name="T7" fmla="*/ 0 h 99"/>
                <a:gd name="T8" fmla="*/ 0 w 138"/>
                <a:gd name="T9" fmla="*/ 15 h 99"/>
                <a:gd name="T10" fmla="*/ 0 w 138"/>
                <a:gd name="T11" fmla="*/ 84 h 99"/>
                <a:gd name="T12" fmla="*/ 15 w 138"/>
                <a:gd name="T13" fmla="*/ 99 h 99"/>
                <a:gd name="T14" fmla="*/ 123 w 138"/>
                <a:gd name="T15" fmla="*/ 99 h 99"/>
                <a:gd name="T16" fmla="*/ 138 w 138"/>
                <a:gd name="T17" fmla="*/ 84 h 99"/>
                <a:gd name="T18" fmla="*/ 10 w 138"/>
                <a:gd name="T19" fmla="*/ 9 h 99"/>
                <a:gd name="T20" fmla="*/ 15 w 138"/>
                <a:gd name="T21" fmla="*/ 7 h 99"/>
                <a:gd name="T22" fmla="*/ 123 w 138"/>
                <a:gd name="T23" fmla="*/ 7 h 99"/>
                <a:gd name="T24" fmla="*/ 129 w 138"/>
                <a:gd name="T25" fmla="*/ 9 h 99"/>
                <a:gd name="T26" fmla="*/ 129 w 138"/>
                <a:gd name="T27" fmla="*/ 9 h 99"/>
                <a:gd name="T28" fmla="*/ 75 w 138"/>
                <a:gd name="T29" fmla="*/ 63 h 99"/>
                <a:gd name="T30" fmla="*/ 69 w 138"/>
                <a:gd name="T31" fmla="*/ 65 h 99"/>
                <a:gd name="T32" fmla="*/ 63 w 138"/>
                <a:gd name="T33" fmla="*/ 63 h 99"/>
                <a:gd name="T34" fmla="*/ 9 w 138"/>
                <a:gd name="T35" fmla="*/ 9 h 99"/>
                <a:gd name="T36" fmla="*/ 10 w 138"/>
                <a:gd name="T37" fmla="*/ 9 h 99"/>
                <a:gd name="T38" fmla="*/ 7 w 138"/>
                <a:gd name="T39" fmla="*/ 16 h 99"/>
                <a:gd name="T40" fmla="*/ 40 w 138"/>
                <a:gd name="T41" fmla="*/ 49 h 99"/>
                <a:gd name="T42" fmla="*/ 7 w 138"/>
                <a:gd name="T43" fmla="*/ 83 h 99"/>
                <a:gd name="T44" fmla="*/ 7 w 138"/>
                <a:gd name="T45" fmla="*/ 16 h 99"/>
                <a:gd name="T46" fmla="*/ 129 w 138"/>
                <a:gd name="T47" fmla="*/ 90 h 99"/>
                <a:gd name="T48" fmla="*/ 123 w 138"/>
                <a:gd name="T49" fmla="*/ 92 h 99"/>
                <a:gd name="T50" fmla="*/ 15 w 138"/>
                <a:gd name="T51" fmla="*/ 92 h 99"/>
                <a:gd name="T52" fmla="*/ 10 w 138"/>
                <a:gd name="T53" fmla="*/ 90 h 99"/>
                <a:gd name="T54" fmla="*/ 9 w 138"/>
                <a:gd name="T55" fmla="*/ 90 h 99"/>
                <a:gd name="T56" fmla="*/ 10 w 138"/>
                <a:gd name="T57" fmla="*/ 89 h 99"/>
                <a:gd name="T58" fmla="*/ 45 w 138"/>
                <a:gd name="T59" fmla="*/ 54 h 99"/>
                <a:gd name="T60" fmla="*/ 59 w 138"/>
                <a:gd name="T61" fmla="*/ 67 h 99"/>
                <a:gd name="T62" fmla="*/ 69 w 138"/>
                <a:gd name="T63" fmla="*/ 72 h 99"/>
                <a:gd name="T64" fmla="*/ 79 w 138"/>
                <a:gd name="T65" fmla="*/ 67 h 99"/>
                <a:gd name="T66" fmla="*/ 93 w 138"/>
                <a:gd name="T67" fmla="*/ 54 h 99"/>
                <a:gd name="T68" fmla="*/ 129 w 138"/>
                <a:gd name="T69" fmla="*/ 90 h 99"/>
                <a:gd name="T70" fmla="*/ 132 w 138"/>
                <a:gd name="T71" fmla="*/ 83 h 99"/>
                <a:gd name="T72" fmla="*/ 98 w 138"/>
                <a:gd name="T73" fmla="*/ 49 h 99"/>
                <a:gd name="T74" fmla="*/ 132 w 138"/>
                <a:gd name="T75" fmla="*/ 16 h 99"/>
                <a:gd name="T76" fmla="*/ 132 w 138"/>
                <a:gd name="T77" fmla="*/ 83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l="0" t="0" r="r" b="b"/>
              <a:pathLst>
                <a:path w="138" h="99">
                  <a:moveTo>
                    <a:pt x="138" y="84"/>
                  </a:moveTo>
                  <a:cubicBezTo>
                    <a:pt x="138" y="15"/>
                    <a:pt x="138" y="15"/>
                    <a:pt x="138" y="15"/>
                  </a:cubicBezTo>
                  <a:cubicBezTo>
                    <a:pt x="138" y="7"/>
                    <a:pt x="131" y="0"/>
                    <a:pt x="123" y="0"/>
                  </a:cubicBezTo>
                  <a:cubicBezTo>
                    <a:pt x="15" y="0"/>
                    <a:pt x="15" y="0"/>
                    <a:pt x="15" y="0"/>
                  </a:cubicBezTo>
                  <a:cubicBezTo>
                    <a:pt x="7" y="0"/>
                    <a:pt x="0" y="7"/>
                    <a:pt x="0" y="15"/>
                  </a:cubicBezTo>
                  <a:cubicBezTo>
                    <a:pt x="0" y="84"/>
                    <a:pt x="0" y="84"/>
                    <a:pt x="0" y="84"/>
                  </a:cubicBezTo>
                  <a:cubicBezTo>
                    <a:pt x="0" y="92"/>
                    <a:pt x="7" y="99"/>
                    <a:pt x="15" y="99"/>
                  </a:cubicBezTo>
                  <a:cubicBezTo>
                    <a:pt x="123" y="99"/>
                    <a:pt x="123" y="99"/>
                    <a:pt x="123" y="99"/>
                  </a:cubicBezTo>
                  <a:cubicBezTo>
                    <a:pt x="131" y="99"/>
                    <a:pt x="138" y="92"/>
                    <a:pt x="138" y="84"/>
                  </a:cubicBezTo>
                  <a:close/>
                  <a:moveTo>
                    <a:pt x="10" y="9"/>
                  </a:moveTo>
                  <a:cubicBezTo>
                    <a:pt x="11" y="7"/>
                    <a:pt x="13" y="7"/>
                    <a:pt x="15" y="7"/>
                  </a:cubicBezTo>
                  <a:cubicBezTo>
                    <a:pt x="123" y="7"/>
                    <a:pt x="123" y="7"/>
                    <a:pt x="123" y="7"/>
                  </a:cubicBezTo>
                  <a:cubicBezTo>
                    <a:pt x="125" y="7"/>
                    <a:pt x="127" y="7"/>
                    <a:pt x="129" y="9"/>
                  </a:cubicBezTo>
                  <a:cubicBezTo>
                    <a:pt x="129" y="9"/>
                    <a:pt x="129" y="9"/>
                    <a:pt x="129" y="9"/>
                  </a:cubicBezTo>
                  <a:cubicBezTo>
                    <a:pt x="75" y="63"/>
                    <a:pt x="75" y="63"/>
                    <a:pt x="75" y="63"/>
                  </a:cubicBezTo>
                  <a:cubicBezTo>
                    <a:pt x="73" y="64"/>
                    <a:pt x="71" y="65"/>
                    <a:pt x="69" y="65"/>
                  </a:cubicBezTo>
                  <a:cubicBezTo>
                    <a:pt x="67" y="65"/>
                    <a:pt x="65" y="64"/>
                    <a:pt x="63" y="63"/>
                  </a:cubicBezTo>
                  <a:cubicBezTo>
                    <a:pt x="9" y="9"/>
                    <a:pt x="9" y="9"/>
                    <a:pt x="9" y="9"/>
                  </a:cubicBezTo>
                  <a:lnTo>
                    <a:pt x="10" y="9"/>
                  </a:lnTo>
                  <a:close/>
                  <a:moveTo>
                    <a:pt x="7" y="16"/>
                  </a:moveTo>
                  <a:cubicBezTo>
                    <a:pt x="40" y="49"/>
                    <a:pt x="40" y="49"/>
                    <a:pt x="40" y="49"/>
                  </a:cubicBezTo>
                  <a:cubicBezTo>
                    <a:pt x="7" y="83"/>
                    <a:pt x="7" y="83"/>
                    <a:pt x="7" y="83"/>
                  </a:cubicBezTo>
                  <a:lnTo>
                    <a:pt x="7" y="16"/>
                  </a:lnTo>
                  <a:close/>
                  <a:moveTo>
                    <a:pt x="129" y="90"/>
                  </a:moveTo>
                  <a:cubicBezTo>
                    <a:pt x="127" y="91"/>
                    <a:pt x="125" y="92"/>
                    <a:pt x="123" y="92"/>
                  </a:cubicBezTo>
                  <a:cubicBezTo>
                    <a:pt x="15" y="92"/>
                    <a:pt x="15" y="92"/>
                    <a:pt x="15" y="92"/>
                  </a:cubicBezTo>
                  <a:cubicBezTo>
                    <a:pt x="13" y="92"/>
                    <a:pt x="11" y="91"/>
                    <a:pt x="10" y="90"/>
                  </a:cubicBezTo>
                  <a:cubicBezTo>
                    <a:pt x="9" y="90"/>
                    <a:pt x="9" y="90"/>
                    <a:pt x="9" y="90"/>
                  </a:cubicBezTo>
                  <a:cubicBezTo>
                    <a:pt x="10" y="89"/>
                    <a:pt x="10" y="89"/>
                    <a:pt x="10" y="89"/>
                  </a:cubicBezTo>
                  <a:cubicBezTo>
                    <a:pt x="45" y="54"/>
                    <a:pt x="45" y="54"/>
                    <a:pt x="45" y="54"/>
                  </a:cubicBezTo>
                  <a:cubicBezTo>
                    <a:pt x="59" y="67"/>
                    <a:pt x="59" y="67"/>
                    <a:pt x="59" y="67"/>
                  </a:cubicBezTo>
                  <a:cubicBezTo>
                    <a:pt x="62" y="70"/>
                    <a:pt x="65" y="72"/>
                    <a:pt x="69" y="72"/>
                  </a:cubicBezTo>
                  <a:cubicBezTo>
                    <a:pt x="73" y="72"/>
                    <a:pt x="77" y="70"/>
                    <a:pt x="79" y="67"/>
                  </a:cubicBezTo>
                  <a:cubicBezTo>
                    <a:pt x="93" y="54"/>
                    <a:pt x="93" y="54"/>
                    <a:pt x="93" y="54"/>
                  </a:cubicBezTo>
                  <a:cubicBezTo>
                    <a:pt x="129" y="90"/>
                    <a:pt x="129" y="90"/>
                    <a:pt x="129" y="90"/>
                  </a:cubicBezTo>
                  <a:close/>
                  <a:moveTo>
                    <a:pt x="132" y="83"/>
                  </a:moveTo>
                  <a:cubicBezTo>
                    <a:pt x="98" y="49"/>
                    <a:pt x="98" y="49"/>
                    <a:pt x="98" y="49"/>
                  </a:cubicBezTo>
                  <a:cubicBezTo>
                    <a:pt x="132" y="16"/>
                    <a:pt x="132" y="16"/>
                    <a:pt x="132" y="16"/>
                  </a:cubicBezTo>
                  <a:lnTo>
                    <a:pt x="132" y="83"/>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sp>
          <p:nvSpPr>
            <p:cNvPr id="140" name="Freeform 24">
              <a:extLst>
                <a:ext uri="{FF2B5EF4-FFF2-40B4-BE49-F238E27FC236}">
                  <a16:creationId xmlns:a16="http://schemas.microsoft.com/office/drawing/2014/main" id="{547A51A0-A042-2774-CCC0-90EFB67D5BAD}"/>
                </a:ext>
              </a:extLst>
            </p:cNvPr>
            <p:cNvSpPr>
              <a:spLocks/>
            </p:cNvSpPr>
            <p:nvPr/>
          </p:nvSpPr>
          <p:spPr bwMode="auto">
            <a:xfrm>
              <a:off x="8489951" y="1176338"/>
              <a:ext cx="439738" cy="317500"/>
            </a:xfrm>
            <a:custGeom>
              <a:avLst/>
              <a:gdLst>
                <a:gd name="T0" fmla="*/ 123 w 138"/>
                <a:gd name="T1" fmla="*/ 0 h 99"/>
                <a:gd name="T2" fmla="*/ 15 w 138"/>
                <a:gd name="T3" fmla="*/ 0 h 99"/>
                <a:gd name="T4" fmla="*/ 0 w 138"/>
                <a:gd name="T5" fmla="*/ 15 h 99"/>
                <a:gd name="T6" fmla="*/ 0 w 138"/>
                <a:gd name="T7" fmla="*/ 19 h 99"/>
                <a:gd name="T8" fmla="*/ 3 w 138"/>
                <a:gd name="T9" fmla="*/ 22 h 99"/>
                <a:gd name="T10" fmla="*/ 7 w 138"/>
                <a:gd name="T11" fmla="*/ 19 h 99"/>
                <a:gd name="T12" fmla="*/ 7 w 138"/>
                <a:gd name="T13" fmla="*/ 15 h 99"/>
                <a:gd name="T14" fmla="*/ 15 w 138"/>
                <a:gd name="T15" fmla="*/ 7 h 99"/>
                <a:gd name="T16" fmla="*/ 123 w 138"/>
                <a:gd name="T17" fmla="*/ 7 h 99"/>
                <a:gd name="T18" fmla="*/ 131 w 138"/>
                <a:gd name="T19" fmla="*/ 15 h 99"/>
                <a:gd name="T20" fmla="*/ 131 w 138"/>
                <a:gd name="T21" fmla="*/ 84 h 99"/>
                <a:gd name="T22" fmla="*/ 123 w 138"/>
                <a:gd name="T23" fmla="*/ 92 h 99"/>
                <a:gd name="T24" fmla="*/ 119 w 138"/>
                <a:gd name="T25" fmla="*/ 92 h 99"/>
                <a:gd name="T26" fmla="*/ 116 w 138"/>
                <a:gd name="T27" fmla="*/ 96 h 99"/>
                <a:gd name="T28" fmla="*/ 119 w 138"/>
                <a:gd name="T29" fmla="*/ 99 h 99"/>
                <a:gd name="T30" fmla="*/ 123 w 138"/>
                <a:gd name="T31" fmla="*/ 99 h 99"/>
                <a:gd name="T32" fmla="*/ 138 w 138"/>
                <a:gd name="T33" fmla="*/ 84 h 99"/>
                <a:gd name="T34" fmla="*/ 138 w 138"/>
                <a:gd name="T35" fmla="*/ 15 h 99"/>
                <a:gd name="T36" fmla="*/ 123 w 138"/>
                <a:gd name="T37" fmla="*/ 0 h 9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38" h="99">
                  <a:moveTo>
                    <a:pt x="123" y="0"/>
                  </a:moveTo>
                  <a:cubicBezTo>
                    <a:pt x="15" y="0"/>
                    <a:pt x="15" y="0"/>
                    <a:pt x="15" y="0"/>
                  </a:cubicBezTo>
                  <a:cubicBezTo>
                    <a:pt x="7" y="0"/>
                    <a:pt x="0" y="7"/>
                    <a:pt x="0" y="15"/>
                  </a:cubicBezTo>
                  <a:cubicBezTo>
                    <a:pt x="0" y="19"/>
                    <a:pt x="0" y="19"/>
                    <a:pt x="0" y="19"/>
                  </a:cubicBezTo>
                  <a:cubicBezTo>
                    <a:pt x="0" y="21"/>
                    <a:pt x="1" y="22"/>
                    <a:pt x="3" y="22"/>
                  </a:cubicBezTo>
                  <a:cubicBezTo>
                    <a:pt x="5" y="22"/>
                    <a:pt x="7" y="21"/>
                    <a:pt x="7" y="19"/>
                  </a:cubicBezTo>
                  <a:cubicBezTo>
                    <a:pt x="7" y="15"/>
                    <a:pt x="7" y="15"/>
                    <a:pt x="7" y="15"/>
                  </a:cubicBezTo>
                  <a:cubicBezTo>
                    <a:pt x="7" y="11"/>
                    <a:pt x="10" y="7"/>
                    <a:pt x="15" y="7"/>
                  </a:cubicBezTo>
                  <a:cubicBezTo>
                    <a:pt x="123" y="7"/>
                    <a:pt x="123" y="7"/>
                    <a:pt x="123" y="7"/>
                  </a:cubicBezTo>
                  <a:cubicBezTo>
                    <a:pt x="128" y="7"/>
                    <a:pt x="131" y="11"/>
                    <a:pt x="131" y="15"/>
                  </a:cubicBezTo>
                  <a:cubicBezTo>
                    <a:pt x="131" y="84"/>
                    <a:pt x="131" y="84"/>
                    <a:pt x="131" y="84"/>
                  </a:cubicBezTo>
                  <a:cubicBezTo>
                    <a:pt x="131" y="89"/>
                    <a:pt x="128" y="92"/>
                    <a:pt x="123" y="92"/>
                  </a:cubicBezTo>
                  <a:cubicBezTo>
                    <a:pt x="119" y="92"/>
                    <a:pt x="119" y="92"/>
                    <a:pt x="119" y="92"/>
                  </a:cubicBezTo>
                  <a:cubicBezTo>
                    <a:pt x="117" y="92"/>
                    <a:pt x="116" y="94"/>
                    <a:pt x="116" y="96"/>
                  </a:cubicBezTo>
                  <a:cubicBezTo>
                    <a:pt x="116" y="97"/>
                    <a:pt x="117" y="99"/>
                    <a:pt x="119" y="99"/>
                  </a:cubicBezTo>
                  <a:cubicBezTo>
                    <a:pt x="123" y="99"/>
                    <a:pt x="123" y="99"/>
                    <a:pt x="123" y="99"/>
                  </a:cubicBezTo>
                  <a:cubicBezTo>
                    <a:pt x="131" y="99"/>
                    <a:pt x="138" y="92"/>
                    <a:pt x="138" y="84"/>
                  </a:cubicBezTo>
                  <a:cubicBezTo>
                    <a:pt x="138" y="15"/>
                    <a:pt x="138" y="15"/>
                    <a:pt x="138" y="15"/>
                  </a:cubicBezTo>
                  <a:cubicBezTo>
                    <a:pt x="138" y="7"/>
                    <a:pt x="131" y="0"/>
                    <a:pt x="123" y="0"/>
                  </a:cubicBez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AU" sz="800"/>
            </a:p>
          </p:txBody>
        </p:sp>
      </p:grpSp>
      <p:sp>
        <p:nvSpPr>
          <p:cNvPr id="141" name="object 83">
            <a:extLst>
              <a:ext uri="{FF2B5EF4-FFF2-40B4-BE49-F238E27FC236}">
                <a16:creationId xmlns:a16="http://schemas.microsoft.com/office/drawing/2014/main" id="{A4D4DE92-00F6-E873-C348-E669F3C1A232}"/>
              </a:ext>
            </a:extLst>
          </p:cNvPr>
          <p:cNvSpPr txBox="1"/>
          <p:nvPr/>
        </p:nvSpPr>
        <p:spPr>
          <a:xfrm>
            <a:off x="7610092" y="1640597"/>
            <a:ext cx="466763" cy="372961"/>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Update data systems</a:t>
            </a:r>
          </a:p>
        </p:txBody>
      </p:sp>
      <p:cxnSp>
        <p:nvCxnSpPr>
          <p:cNvPr id="142" name="Straight Arrow Connector 141">
            <a:extLst>
              <a:ext uri="{FF2B5EF4-FFF2-40B4-BE49-F238E27FC236}">
                <a16:creationId xmlns:a16="http://schemas.microsoft.com/office/drawing/2014/main" id="{0A91B7C8-91EE-4103-86C3-6108A3254993}"/>
              </a:ext>
            </a:extLst>
          </p:cNvPr>
          <p:cNvCxnSpPr>
            <a:stCxn id="121" idx="0"/>
            <a:endCxn id="141" idx="2"/>
          </p:cNvCxnSpPr>
          <p:nvPr/>
        </p:nvCxnSpPr>
        <p:spPr>
          <a:xfrm flipV="1">
            <a:off x="7843474" y="2013558"/>
            <a:ext cx="0" cy="165643"/>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43" name="object 83">
            <a:extLst>
              <a:ext uri="{FF2B5EF4-FFF2-40B4-BE49-F238E27FC236}">
                <a16:creationId xmlns:a16="http://schemas.microsoft.com/office/drawing/2014/main" id="{CC89370A-937B-800A-CD7D-9E0D703B61D9}"/>
              </a:ext>
            </a:extLst>
          </p:cNvPr>
          <p:cNvSpPr txBox="1"/>
          <p:nvPr/>
        </p:nvSpPr>
        <p:spPr>
          <a:xfrm>
            <a:off x="8213693" y="2179201"/>
            <a:ext cx="528162" cy="223018"/>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Notify business</a:t>
            </a:r>
          </a:p>
        </p:txBody>
      </p:sp>
      <p:sp>
        <p:nvSpPr>
          <p:cNvPr id="144" name="object 83">
            <a:extLst>
              <a:ext uri="{FF2B5EF4-FFF2-40B4-BE49-F238E27FC236}">
                <a16:creationId xmlns:a16="http://schemas.microsoft.com/office/drawing/2014/main" id="{1D83BD75-664A-EF46-A18D-31F7B1E863FF}"/>
              </a:ext>
            </a:extLst>
          </p:cNvPr>
          <p:cNvSpPr txBox="1"/>
          <p:nvPr/>
        </p:nvSpPr>
        <p:spPr>
          <a:xfrm>
            <a:off x="8535358" y="2801940"/>
            <a:ext cx="466763" cy="407921"/>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Update public</a:t>
            </a:r>
          </a:p>
          <a:p>
            <a:pPr marL="16510" marR="8890" indent="5715" algn="ctr">
              <a:lnSpc>
                <a:spcPct val="90000"/>
              </a:lnSpc>
            </a:pPr>
            <a:r>
              <a:rPr lang="en-AU" sz="800" spc="-10">
                <a:solidFill>
                  <a:srgbClr val="1A1A1A"/>
                </a:solidFill>
                <a:latin typeface="+mj-lt"/>
                <a:cs typeface="Open Sans"/>
              </a:rPr>
              <a:t>register</a:t>
            </a:r>
          </a:p>
        </p:txBody>
      </p:sp>
      <p:cxnSp>
        <p:nvCxnSpPr>
          <p:cNvPr id="145" name="Straight Arrow Connector 144">
            <a:extLst>
              <a:ext uri="{FF2B5EF4-FFF2-40B4-BE49-F238E27FC236}">
                <a16:creationId xmlns:a16="http://schemas.microsoft.com/office/drawing/2014/main" id="{5B8BEE42-07E5-6ACA-3D4A-97FD6E48AB51}"/>
              </a:ext>
            </a:extLst>
          </p:cNvPr>
          <p:cNvCxnSpPr>
            <a:cxnSpLocks/>
            <a:stCxn id="121" idx="3"/>
            <a:endCxn id="143" idx="1"/>
          </p:cNvCxnSpPr>
          <p:nvPr/>
        </p:nvCxnSpPr>
        <p:spPr>
          <a:xfrm>
            <a:off x="8076855" y="2290710"/>
            <a:ext cx="136838"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146" name="object 83">
            <a:extLst>
              <a:ext uri="{FF2B5EF4-FFF2-40B4-BE49-F238E27FC236}">
                <a16:creationId xmlns:a16="http://schemas.microsoft.com/office/drawing/2014/main" id="{00B1CAA4-F6E9-B082-C6CE-3881A89D4195}"/>
              </a:ext>
            </a:extLst>
          </p:cNvPr>
          <p:cNvSpPr txBox="1"/>
          <p:nvPr/>
        </p:nvSpPr>
        <p:spPr>
          <a:xfrm>
            <a:off x="8535358" y="1573273"/>
            <a:ext cx="466763" cy="55984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Issue renewed</a:t>
            </a:r>
          </a:p>
          <a:p>
            <a:pPr marL="16510" marR="8890" indent="5715" algn="ctr">
              <a:lnSpc>
                <a:spcPct val="90000"/>
              </a:lnSpc>
            </a:pPr>
            <a:r>
              <a:rPr lang="en-AU" sz="800" spc="-10">
                <a:solidFill>
                  <a:srgbClr val="1A1A1A"/>
                </a:solidFill>
                <a:latin typeface="+mj-lt"/>
                <a:cs typeface="Open Sans"/>
              </a:rPr>
              <a:t>licence</a:t>
            </a:r>
          </a:p>
        </p:txBody>
      </p:sp>
      <p:sp>
        <p:nvSpPr>
          <p:cNvPr id="147" name="Freeform: Shape 146">
            <a:extLst>
              <a:ext uri="{FF2B5EF4-FFF2-40B4-BE49-F238E27FC236}">
                <a16:creationId xmlns:a16="http://schemas.microsoft.com/office/drawing/2014/main" id="{909BD576-2269-981D-4482-C1F67F8E753C}"/>
              </a:ext>
            </a:extLst>
          </p:cNvPr>
          <p:cNvSpPr/>
          <p:nvPr/>
        </p:nvSpPr>
        <p:spPr>
          <a:xfrm>
            <a:off x="8313420" y="1843412"/>
            <a:ext cx="221938" cy="332625"/>
          </a:xfrm>
          <a:custGeom>
            <a:avLst/>
            <a:gdLst>
              <a:gd name="connsiteX0" fmla="*/ 0 w 190500"/>
              <a:gd name="connsiteY0" fmla="*/ 457200 h 457200"/>
              <a:gd name="connsiteX1" fmla="*/ 0 w 190500"/>
              <a:gd name="connsiteY1" fmla="*/ 0 h 457200"/>
              <a:gd name="connsiteX2" fmla="*/ 190500 w 190500"/>
              <a:gd name="connsiteY2" fmla="*/ 0 h 457200"/>
            </a:gdLst>
            <a:ahLst/>
            <a:cxnLst>
              <a:cxn ang="0">
                <a:pos x="connsiteX0" y="connsiteY0"/>
              </a:cxn>
              <a:cxn ang="0">
                <a:pos x="connsiteX1" y="connsiteY1"/>
              </a:cxn>
              <a:cxn ang="0">
                <a:pos x="connsiteX2" y="connsiteY2"/>
              </a:cxn>
            </a:cxnLst>
            <a:rect l="l" t="t" r="r" b="b"/>
            <a:pathLst>
              <a:path w="190500" h="457200">
                <a:moveTo>
                  <a:pt x="0" y="457200"/>
                </a:moveTo>
                <a:lnTo>
                  <a:pt x="0" y="0"/>
                </a:lnTo>
                <a:lnTo>
                  <a:pt x="190500" y="0"/>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8" name="Freeform: Shape 147">
            <a:extLst>
              <a:ext uri="{FF2B5EF4-FFF2-40B4-BE49-F238E27FC236}">
                <a16:creationId xmlns:a16="http://schemas.microsoft.com/office/drawing/2014/main" id="{E08EF52C-9FCC-499E-5250-5DD84F22E0C2}"/>
              </a:ext>
            </a:extLst>
          </p:cNvPr>
          <p:cNvSpPr/>
          <p:nvPr/>
        </p:nvSpPr>
        <p:spPr>
          <a:xfrm flipV="1">
            <a:off x="8313420" y="2404638"/>
            <a:ext cx="221938" cy="589172"/>
          </a:xfrm>
          <a:custGeom>
            <a:avLst/>
            <a:gdLst>
              <a:gd name="connsiteX0" fmla="*/ 0 w 190500"/>
              <a:gd name="connsiteY0" fmla="*/ 457200 h 457200"/>
              <a:gd name="connsiteX1" fmla="*/ 0 w 190500"/>
              <a:gd name="connsiteY1" fmla="*/ 0 h 457200"/>
              <a:gd name="connsiteX2" fmla="*/ 190500 w 190500"/>
              <a:gd name="connsiteY2" fmla="*/ 0 h 457200"/>
            </a:gdLst>
            <a:ahLst/>
            <a:cxnLst>
              <a:cxn ang="0">
                <a:pos x="connsiteX0" y="connsiteY0"/>
              </a:cxn>
              <a:cxn ang="0">
                <a:pos x="connsiteX1" y="connsiteY1"/>
              </a:cxn>
              <a:cxn ang="0">
                <a:pos x="connsiteX2" y="connsiteY2"/>
              </a:cxn>
            </a:cxnLst>
            <a:rect l="l" t="t" r="r" b="b"/>
            <a:pathLst>
              <a:path w="190500" h="457200">
                <a:moveTo>
                  <a:pt x="0" y="457200"/>
                </a:moveTo>
                <a:lnTo>
                  <a:pt x="0" y="0"/>
                </a:lnTo>
                <a:lnTo>
                  <a:pt x="190500" y="0"/>
                </a:lnTo>
              </a:path>
            </a:pathLst>
          </a:custGeom>
          <a:noFill/>
          <a:ln w="12700">
            <a:solidFill>
              <a:schemeClr val="tx2"/>
            </a:solidFill>
            <a:tailEnd type="triangle" w="sm" len="sm"/>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149" name="object 83">
            <a:extLst>
              <a:ext uri="{FF2B5EF4-FFF2-40B4-BE49-F238E27FC236}">
                <a16:creationId xmlns:a16="http://schemas.microsoft.com/office/drawing/2014/main" id="{FA4FD2DD-91F6-1384-3FDC-9B4AFB178301}"/>
              </a:ext>
            </a:extLst>
          </p:cNvPr>
          <p:cNvSpPr txBox="1"/>
          <p:nvPr/>
        </p:nvSpPr>
        <p:spPr>
          <a:xfrm>
            <a:off x="9132463" y="1573273"/>
            <a:ext cx="640711" cy="559844"/>
          </a:xfrm>
          <a:prstGeom prst="rect">
            <a:avLst/>
          </a:prstGeom>
          <a:solidFill>
            <a:schemeClr val="bg1"/>
          </a:solidFill>
          <a:ln>
            <a:solidFill>
              <a:schemeClr val="accent2"/>
            </a:solidFill>
          </a:ln>
        </p:spPr>
        <p:txBody>
          <a:bodyPr vert="horz" wrap="square" lIns="0" tIns="36000" rIns="0" bIns="36000" rtlCol="0" anchor="ctr">
            <a:noAutofit/>
          </a:bodyPr>
          <a:lstStyle/>
          <a:p>
            <a:pPr marL="16510" marR="8890" indent="5715" algn="ctr">
              <a:lnSpc>
                <a:spcPct val="90000"/>
              </a:lnSpc>
            </a:pPr>
            <a:r>
              <a:rPr lang="en-AU" sz="800" spc="-10">
                <a:solidFill>
                  <a:srgbClr val="1A1A1A"/>
                </a:solidFill>
                <a:latin typeface="+mj-lt"/>
                <a:cs typeface="Open Sans"/>
              </a:rPr>
              <a:t>Set renewal date</a:t>
            </a:r>
          </a:p>
          <a:p>
            <a:pPr marL="16510" marR="8890" indent="5715" algn="ctr">
              <a:lnSpc>
                <a:spcPct val="90000"/>
              </a:lnSpc>
            </a:pPr>
            <a:r>
              <a:rPr lang="en-AU" sz="800" spc="-10">
                <a:solidFill>
                  <a:srgbClr val="1A1A1A"/>
                </a:solidFill>
                <a:latin typeface="+mj-lt"/>
                <a:cs typeface="Open Sans"/>
              </a:rPr>
              <a:t>for </a:t>
            </a:r>
            <a:br>
              <a:rPr lang="en-AU" sz="800" spc="-10">
                <a:solidFill>
                  <a:srgbClr val="1A1A1A"/>
                </a:solidFill>
                <a:latin typeface="+mj-lt"/>
                <a:cs typeface="Open Sans"/>
              </a:rPr>
            </a:br>
            <a:r>
              <a:rPr lang="en-AU" sz="800" spc="-10">
                <a:solidFill>
                  <a:srgbClr val="1A1A1A"/>
                </a:solidFill>
                <a:latin typeface="+mj-lt"/>
                <a:cs typeface="Open Sans"/>
              </a:rPr>
              <a:t>follow- up</a:t>
            </a:r>
          </a:p>
        </p:txBody>
      </p:sp>
      <p:cxnSp>
        <p:nvCxnSpPr>
          <p:cNvPr id="150" name="Straight Arrow Connector 149">
            <a:extLst>
              <a:ext uri="{FF2B5EF4-FFF2-40B4-BE49-F238E27FC236}">
                <a16:creationId xmlns:a16="http://schemas.microsoft.com/office/drawing/2014/main" id="{3FC217C9-5B83-EF7A-FBB8-B46389711D92}"/>
              </a:ext>
            </a:extLst>
          </p:cNvPr>
          <p:cNvCxnSpPr>
            <a:cxnSpLocks/>
            <a:stCxn id="146" idx="3"/>
            <a:endCxn id="149" idx="1"/>
          </p:cNvCxnSpPr>
          <p:nvPr/>
        </p:nvCxnSpPr>
        <p:spPr>
          <a:xfrm>
            <a:off x="9002121" y="1853195"/>
            <a:ext cx="130342"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3" name="Half Frame 2">
            <a:extLst>
              <a:ext uri="{FF2B5EF4-FFF2-40B4-BE49-F238E27FC236}">
                <a16:creationId xmlns:a16="http://schemas.microsoft.com/office/drawing/2014/main" id="{DD177752-A667-9C9E-EF5F-E34BF40DAEF6}"/>
              </a:ext>
            </a:extLst>
          </p:cNvPr>
          <p:cNvSpPr/>
          <p:nvPr/>
        </p:nvSpPr>
        <p:spPr>
          <a:xfrm>
            <a:off x="5628004" y="5054741"/>
            <a:ext cx="340757" cy="346259"/>
          </a:xfrm>
          <a:prstGeom prst="halfFrame">
            <a:avLst>
              <a:gd name="adj1" fmla="val 23809"/>
              <a:gd name="adj2" fmla="val 23809"/>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49" rtl="0" eaLnBrk="1" fontAlgn="auto" latinLnBrk="0" hangingPunct="1">
              <a:lnSpc>
                <a:spcPct val="100000"/>
              </a:lnSpc>
              <a:spcBef>
                <a:spcPts val="0"/>
              </a:spcBef>
              <a:spcAft>
                <a:spcPts val="0"/>
              </a:spcAft>
              <a:buClrTx/>
              <a:buSzTx/>
              <a:buFontTx/>
              <a:buNone/>
              <a:tabLst/>
              <a:defRPr/>
            </a:pPr>
            <a:endParaRPr kumimoji="0" lang="en-AU" sz="1100" b="0" i="0" u="none" strike="noStrike" kern="1200" cap="none" spc="0" normalizeH="0" baseline="0" noProof="0" err="1">
              <a:ln>
                <a:noFill/>
              </a:ln>
              <a:solidFill>
                <a:srgbClr val="D2D4DA"/>
              </a:solidFill>
              <a:effectLst/>
              <a:uLnTx/>
              <a:uFillTx/>
              <a:latin typeface="Arial"/>
              <a:ea typeface="+mn-ea"/>
              <a:cs typeface="+mn-cs"/>
            </a:endParaRPr>
          </a:p>
        </p:txBody>
      </p:sp>
      <p:sp>
        <p:nvSpPr>
          <p:cNvPr id="159" name="object 112">
            <a:extLst>
              <a:ext uri="{FF2B5EF4-FFF2-40B4-BE49-F238E27FC236}">
                <a16:creationId xmlns:a16="http://schemas.microsoft.com/office/drawing/2014/main" id="{F5BE99C1-6168-D5B5-F732-49B5EBC497B9}"/>
              </a:ext>
            </a:extLst>
          </p:cNvPr>
          <p:cNvSpPr txBox="1"/>
          <p:nvPr/>
        </p:nvSpPr>
        <p:spPr>
          <a:xfrm>
            <a:off x="5674962" y="5098710"/>
            <a:ext cx="3929358" cy="621130"/>
          </a:xfrm>
          <a:prstGeom prst="rect">
            <a:avLst/>
          </a:prstGeom>
          <a:solidFill>
            <a:schemeClr val="bg1"/>
          </a:solidFill>
          <a:ln w="15875">
            <a:solidFill>
              <a:schemeClr val="accent5"/>
            </a:solidFill>
          </a:ln>
        </p:spPr>
        <p:txBody>
          <a:bodyPr vert="horz" wrap="square" lIns="36000" tIns="36000" rIns="36000" bIns="36000" rtlCol="0" anchor="t">
            <a:noAutofit/>
          </a:bodyPr>
          <a:lstStyle/>
          <a:p>
            <a:r>
              <a:rPr lang="en-AU" sz="900" b="1">
                <a:solidFill>
                  <a:schemeClr val="tx2"/>
                </a:solidFill>
                <a:latin typeface="+mj-lt"/>
                <a:cs typeface="Times New Roman"/>
              </a:rPr>
              <a:t>RENEWALS</a:t>
            </a:r>
            <a:r>
              <a:rPr lang="en-AU" sz="900">
                <a:solidFill>
                  <a:schemeClr val="tx2"/>
                </a:solidFill>
                <a:latin typeface="+mj-lt"/>
                <a:cs typeface="Times New Roman"/>
              </a:rPr>
              <a:t>: Better practice renewals are streamlined. Permission holders are reminded of renewals early, with the process as automated as possible, including streamlined payment processes. Any documents (e.g., CPD) should be easily able to be uploaded.</a:t>
            </a:r>
          </a:p>
        </p:txBody>
      </p:sp>
      <p:cxnSp>
        <p:nvCxnSpPr>
          <p:cNvPr id="177" name="Straight Arrow Connector 176">
            <a:extLst>
              <a:ext uri="{FF2B5EF4-FFF2-40B4-BE49-F238E27FC236}">
                <a16:creationId xmlns:a16="http://schemas.microsoft.com/office/drawing/2014/main" id="{C02EC2E5-5FC3-C241-8713-B2F90C879A2C}"/>
              </a:ext>
            </a:extLst>
          </p:cNvPr>
          <p:cNvCxnSpPr>
            <a:cxnSpLocks/>
          </p:cNvCxnSpPr>
          <p:nvPr/>
        </p:nvCxnSpPr>
        <p:spPr>
          <a:xfrm>
            <a:off x="2474449" y="3901983"/>
            <a:ext cx="204231"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183" name="Group 182">
            <a:extLst>
              <a:ext uri="{FF2B5EF4-FFF2-40B4-BE49-F238E27FC236}">
                <a16:creationId xmlns:a16="http://schemas.microsoft.com/office/drawing/2014/main" id="{42F5F8C5-094D-DB8D-DE31-DE6461331983}"/>
              </a:ext>
            </a:extLst>
          </p:cNvPr>
          <p:cNvGrpSpPr/>
          <p:nvPr/>
        </p:nvGrpSpPr>
        <p:grpSpPr>
          <a:xfrm>
            <a:off x="8716488" y="5668486"/>
            <a:ext cx="1193470" cy="1193469"/>
            <a:chOff x="10069009" y="2893384"/>
            <a:chExt cx="1704975" cy="1704975"/>
          </a:xfrm>
        </p:grpSpPr>
        <p:sp>
          <p:nvSpPr>
            <p:cNvPr id="184" name="Freeform: Shape 183">
              <a:extLst>
                <a:ext uri="{FF2B5EF4-FFF2-40B4-BE49-F238E27FC236}">
                  <a16:creationId xmlns:a16="http://schemas.microsoft.com/office/drawing/2014/main" id="{001278CF-95F2-5A1A-E74E-E26B9C641595}"/>
                </a:ext>
              </a:extLst>
            </p:cNvPr>
            <p:cNvSpPr/>
            <p:nvPr/>
          </p:nvSpPr>
          <p:spPr>
            <a:xfrm>
              <a:off x="10069009" y="3750634"/>
              <a:ext cx="1704975" cy="847725"/>
            </a:xfrm>
            <a:custGeom>
              <a:avLst/>
              <a:gdLst>
                <a:gd name="connsiteX0" fmla="*/ 847725 w 1704975"/>
                <a:gd name="connsiteY0" fmla="*/ 0 h 847725"/>
                <a:gd name="connsiteX1" fmla="*/ 0 w 1704975"/>
                <a:gd name="connsiteY1" fmla="*/ 847725 h 847725"/>
                <a:gd name="connsiteX2" fmla="*/ 1704975 w 1704975"/>
                <a:gd name="connsiteY2" fmla="*/ 847725 h 847725"/>
                <a:gd name="connsiteX3" fmla="*/ 847725 w 1704975"/>
                <a:gd name="connsiteY3" fmla="*/ 0 h 847725"/>
              </a:gdLst>
              <a:ahLst/>
              <a:cxnLst>
                <a:cxn ang="0">
                  <a:pos x="connsiteX0" y="connsiteY0"/>
                </a:cxn>
                <a:cxn ang="0">
                  <a:pos x="connsiteX1" y="connsiteY1"/>
                </a:cxn>
                <a:cxn ang="0">
                  <a:pos x="connsiteX2" y="connsiteY2"/>
                </a:cxn>
                <a:cxn ang="0">
                  <a:pos x="connsiteX3" y="connsiteY3"/>
                </a:cxn>
              </a:cxnLst>
              <a:rect l="l" t="t" r="r" b="b"/>
              <a:pathLst>
                <a:path w="1704975" h="847725">
                  <a:moveTo>
                    <a:pt x="847725" y="0"/>
                  </a:moveTo>
                  <a:lnTo>
                    <a:pt x="0" y="847725"/>
                  </a:lnTo>
                  <a:lnTo>
                    <a:pt x="1704975" y="847725"/>
                  </a:lnTo>
                  <a:lnTo>
                    <a:pt x="847725" y="0"/>
                  </a:lnTo>
                  <a:close/>
                </a:path>
              </a:pathLst>
            </a:custGeom>
            <a:solidFill>
              <a:schemeClr val="accent1"/>
            </a:solidFill>
            <a:ln w="9525" cap="flat">
              <a:noFill/>
              <a:prstDash val="solid"/>
              <a:miter/>
            </a:ln>
          </p:spPr>
          <p:txBody>
            <a:bodyPr rtlCol="0" anchor="ctr"/>
            <a:lstStyle/>
            <a:p>
              <a:endParaRPr lang="en-AU"/>
            </a:p>
          </p:txBody>
        </p:sp>
        <p:sp>
          <p:nvSpPr>
            <p:cNvPr id="185" name="Freeform: Shape 184">
              <a:extLst>
                <a:ext uri="{FF2B5EF4-FFF2-40B4-BE49-F238E27FC236}">
                  <a16:creationId xmlns:a16="http://schemas.microsoft.com/office/drawing/2014/main" id="{CA4B6839-A904-1173-E935-3867CE55D0A0}"/>
                </a:ext>
              </a:extLst>
            </p:cNvPr>
            <p:cNvSpPr/>
            <p:nvPr/>
          </p:nvSpPr>
          <p:spPr>
            <a:xfrm>
              <a:off x="10916734" y="3750634"/>
              <a:ext cx="857250" cy="847725"/>
            </a:xfrm>
            <a:custGeom>
              <a:avLst/>
              <a:gdLst>
                <a:gd name="connsiteX0" fmla="*/ 857250 w 857250"/>
                <a:gd name="connsiteY0" fmla="*/ 0 h 847725"/>
                <a:gd name="connsiteX1" fmla="*/ 0 w 857250"/>
                <a:gd name="connsiteY1" fmla="*/ 0 h 847725"/>
                <a:gd name="connsiteX2" fmla="*/ 857250 w 857250"/>
                <a:gd name="connsiteY2" fmla="*/ 847725 h 847725"/>
                <a:gd name="connsiteX3" fmla="*/ 857250 w 857250"/>
                <a:gd name="connsiteY3" fmla="*/ 0 h 847725"/>
              </a:gdLst>
              <a:ahLst/>
              <a:cxnLst>
                <a:cxn ang="0">
                  <a:pos x="connsiteX0" y="connsiteY0"/>
                </a:cxn>
                <a:cxn ang="0">
                  <a:pos x="connsiteX1" y="connsiteY1"/>
                </a:cxn>
                <a:cxn ang="0">
                  <a:pos x="connsiteX2" y="connsiteY2"/>
                </a:cxn>
                <a:cxn ang="0">
                  <a:pos x="connsiteX3" y="connsiteY3"/>
                </a:cxn>
              </a:cxnLst>
              <a:rect l="l" t="t" r="r" b="b"/>
              <a:pathLst>
                <a:path w="857250" h="847725">
                  <a:moveTo>
                    <a:pt x="857250" y="0"/>
                  </a:moveTo>
                  <a:lnTo>
                    <a:pt x="0" y="0"/>
                  </a:lnTo>
                  <a:lnTo>
                    <a:pt x="857250" y="847725"/>
                  </a:lnTo>
                  <a:lnTo>
                    <a:pt x="857250" y="0"/>
                  </a:lnTo>
                  <a:close/>
                </a:path>
              </a:pathLst>
            </a:custGeom>
            <a:solidFill>
              <a:schemeClr val="accent6"/>
            </a:solidFill>
            <a:ln w="9525" cap="flat">
              <a:noFill/>
              <a:prstDash val="solid"/>
              <a:miter/>
            </a:ln>
          </p:spPr>
          <p:txBody>
            <a:bodyPr rtlCol="0" anchor="ctr"/>
            <a:lstStyle/>
            <a:p>
              <a:endParaRPr lang="en-AU"/>
            </a:p>
          </p:txBody>
        </p:sp>
        <p:sp>
          <p:nvSpPr>
            <p:cNvPr id="186" name="Freeform: Shape 185">
              <a:extLst>
                <a:ext uri="{FF2B5EF4-FFF2-40B4-BE49-F238E27FC236}">
                  <a16:creationId xmlns:a16="http://schemas.microsoft.com/office/drawing/2014/main" id="{9407BF4D-2825-A30A-65E4-7B081C4C0217}"/>
                </a:ext>
              </a:extLst>
            </p:cNvPr>
            <p:cNvSpPr/>
            <p:nvPr/>
          </p:nvSpPr>
          <p:spPr>
            <a:xfrm>
              <a:off x="10916734" y="2893384"/>
              <a:ext cx="857250" cy="857250"/>
            </a:xfrm>
            <a:custGeom>
              <a:avLst/>
              <a:gdLst>
                <a:gd name="connsiteX0" fmla="*/ 857250 w 857250"/>
                <a:gd name="connsiteY0" fmla="*/ 0 h 857250"/>
                <a:gd name="connsiteX1" fmla="*/ 0 w 857250"/>
                <a:gd name="connsiteY1" fmla="*/ 857250 h 857250"/>
                <a:gd name="connsiteX2" fmla="*/ 857250 w 857250"/>
                <a:gd name="connsiteY2" fmla="*/ 857250 h 857250"/>
                <a:gd name="connsiteX3" fmla="*/ 857250 w 857250"/>
                <a:gd name="connsiteY3" fmla="*/ 0 h 857250"/>
              </a:gdLst>
              <a:ahLst/>
              <a:cxnLst>
                <a:cxn ang="0">
                  <a:pos x="connsiteX0" y="connsiteY0"/>
                </a:cxn>
                <a:cxn ang="0">
                  <a:pos x="connsiteX1" y="connsiteY1"/>
                </a:cxn>
                <a:cxn ang="0">
                  <a:pos x="connsiteX2" y="connsiteY2"/>
                </a:cxn>
                <a:cxn ang="0">
                  <a:pos x="connsiteX3" y="connsiteY3"/>
                </a:cxn>
              </a:cxnLst>
              <a:rect l="l" t="t" r="r" b="b"/>
              <a:pathLst>
                <a:path w="857250" h="857250">
                  <a:moveTo>
                    <a:pt x="857250" y="0"/>
                  </a:moveTo>
                  <a:lnTo>
                    <a:pt x="0" y="857250"/>
                  </a:lnTo>
                  <a:lnTo>
                    <a:pt x="857250" y="857250"/>
                  </a:lnTo>
                  <a:lnTo>
                    <a:pt x="857250" y="0"/>
                  </a:lnTo>
                  <a:close/>
                </a:path>
              </a:pathLst>
            </a:custGeom>
            <a:solidFill>
              <a:schemeClr val="accent5"/>
            </a:solidFill>
            <a:ln w="9525" cap="flat">
              <a:noFill/>
              <a:prstDash val="solid"/>
              <a:miter/>
            </a:ln>
          </p:spPr>
          <p:txBody>
            <a:bodyPr rtlCol="0" anchor="ctr"/>
            <a:lstStyle/>
            <a:p>
              <a:endParaRPr lang="en-AU"/>
            </a:p>
          </p:txBody>
        </p:sp>
      </p:grpSp>
      <p:sp>
        <p:nvSpPr>
          <p:cNvPr id="187" name="TextBox 186">
            <a:extLst>
              <a:ext uri="{FF2B5EF4-FFF2-40B4-BE49-F238E27FC236}">
                <a16:creationId xmlns:a16="http://schemas.microsoft.com/office/drawing/2014/main" id="{BB14BD5C-D320-4BB1-32E9-4F6FA2D061E1}"/>
              </a:ext>
            </a:extLst>
          </p:cNvPr>
          <p:cNvSpPr txBox="1"/>
          <p:nvPr/>
        </p:nvSpPr>
        <p:spPr>
          <a:xfrm>
            <a:off x="8621976" y="6392362"/>
            <a:ext cx="792089" cy="276999"/>
          </a:xfrm>
          <a:prstGeom prst="rect">
            <a:avLst/>
          </a:prstGeom>
          <a:noFill/>
        </p:spPr>
        <p:txBody>
          <a:bodyPr wrap="square" lIns="0" rIns="0" rtlCol="0">
            <a:spAutoFit/>
          </a:bodyPr>
          <a:lstStyle/>
          <a:p>
            <a:pPr algn="r" rtl="0"/>
            <a:fld id="{6E8856DA-B77A-4A94-8E84-45BF77D9376B}" type="slidenum">
              <a:rPr lang="en-AU" sz="1200" noProof="0" smtClean="0">
                <a:solidFill>
                  <a:schemeClr val="bg1"/>
                </a:solidFill>
                <a:latin typeface="+mn-lt"/>
                <a:ea typeface="Segoe UI" panose="020B0502040204020203" pitchFamily="34" charset="0"/>
                <a:cs typeface="Segoe UI" panose="020B0502040204020203" pitchFamily="34" charset="0"/>
              </a:rPr>
              <a:pPr algn="r" rtl="0"/>
              <a:t>9</a:t>
            </a:fld>
            <a:endParaRPr lang="en-AU" sz="1200" noProof="0">
              <a:solidFill>
                <a:schemeClr val="bg1"/>
              </a:solidFill>
              <a:latin typeface="+mn-lt"/>
              <a:ea typeface="Segoe UI" panose="020B0502040204020203" pitchFamily="34" charset="0"/>
              <a:cs typeface="Segoe UI" panose="020B0502040204020203" pitchFamily="34" charset="0"/>
            </a:endParaRPr>
          </a:p>
        </p:txBody>
      </p:sp>
      <p:cxnSp>
        <p:nvCxnSpPr>
          <p:cNvPr id="113" name="Straight Arrow Connector 112">
            <a:extLst>
              <a:ext uri="{FF2B5EF4-FFF2-40B4-BE49-F238E27FC236}">
                <a16:creationId xmlns:a16="http://schemas.microsoft.com/office/drawing/2014/main" id="{16E699FD-8FDB-676B-3FB3-0C1467415F2D}"/>
              </a:ext>
            </a:extLst>
          </p:cNvPr>
          <p:cNvCxnSpPr>
            <a:cxnSpLocks/>
          </p:cNvCxnSpPr>
          <p:nvPr/>
        </p:nvCxnSpPr>
        <p:spPr>
          <a:xfrm>
            <a:off x="3354979" y="3900039"/>
            <a:ext cx="3316512" cy="0"/>
          </a:xfrm>
          <a:prstGeom prst="straightConnector1">
            <a:avLst/>
          </a:prstGeom>
          <a:ln w="12700">
            <a:solidFill>
              <a:schemeClr val="tx2"/>
            </a:solidFill>
            <a:tailEnd type="triangle" w="sm" len="sm"/>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3306DF5F-D294-A95D-F152-875D811CBEBA}"/>
              </a:ext>
            </a:extLst>
          </p:cNvPr>
          <p:cNvSpPr/>
          <p:nvPr/>
        </p:nvSpPr>
        <p:spPr>
          <a:xfrm>
            <a:off x="458470" y="6449749"/>
            <a:ext cx="8446463" cy="36094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0" lang="en-AU" sz="1000" b="1" i="0" u="none" strike="noStrike" kern="1200" cap="none" spc="0" normalizeH="0" baseline="0" noProof="0" dirty="0">
                <a:ln>
                  <a:noFill/>
                </a:ln>
                <a:solidFill>
                  <a:srgbClr val="1F2A44"/>
                </a:solidFill>
                <a:effectLst/>
                <a:uLnTx/>
                <a:uFillTx/>
                <a:ea typeface="+mn-ea"/>
                <a:cs typeface="Segoe UI Semilight" panose="020B0402040204020203" pitchFamily="34" charset="0"/>
              </a:rPr>
              <a:t>You</a:t>
            </a:r>
            <a:r>
              <a:rPr lang="en-AU" sz="1000" b="1" dirty="0">
                <a:solidFill>
                  <a:srgbClr val="1F2A44"/>
                </a:solidFill>
                <a:cs typeface="Segoe UI Semilight" panose="020B0402040204020203" pitchFamily="34" charset="0"/>
              </a:rPr>
              <a:t> may not need all components, refer only to those that are relevant for your permission. A digitised process might automate or bypass this stage if business rules are met and straightforward approval can be issued.</a:t>
            </a:r>
            <a:endParaRPr lang="en-AU" sz="1000" b="1" dirty="0">
              <a:solidFill>
                <a:schemeClr val="bg2"/>
              </a:solidFill>
            </a:endParaRPr>
          </a:p>
        </p:txBody>
      </p:sp>
    </p:spTree>
    <p:extLst>
      <p:ext uri="{BB962C8B-B14F-4D97-AF65-F5344CB8AC3E}">
        <p14:creationId xmlns:p14="http://schemas.microsoft.com/office/powerpoint/2010/main" val="533046056"/>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 reqver=&quot;21047&quot;&gt;&lt;version val=&quot;23223&quot;/&gt;&lt;CPresentation id=&quot;1&quot;&gt;&lt;m_precDefaultNumber&gt;&lt;m_bNumberIsYear val=&quot;1&quot;/&gt;&lt;m_chMinusSymbol&gt;-&lt;/m_chMinusSymbol&gt;&lt;m_chDecimalSymbol17909&gt;.&lt;/m_chDecimalSymbol17909&gt;&lt;m_nGroupingDigits17909 val=&quot;3&quot;/&gt;&lt;m_chGroupingSymbol17909&gt;,&lt;/m_chGroupingSymbol17909&gt;&lt;/m_precDefaultNumber&gt;&lt;m_precDefaultPercent&gt;&lt;m_bNumberIsYear val=&quot;1&quot;/&gt;&lt;m_chMinusSymbol&gt;-&lt;/m_chMinusSymbol&gt;&lt;m_nDecimalDigits17909 val=&quot;0&quot;/&gt;&lt;m_chDecimalSymbol17909&gt;.&lt;/m_chDecimalSymbol17909&gt;&lt;m_nGroupingDigits17909 val=&quot;3&quot;/&gt;&lt;m_chGroupingSymbol17909&gt;,&lt;/m_chGroupingSymbol17909&gt;&lt;m_strSuffix17909&gt;%&lt;/m_strSuffix17909&gt;&lt;/m_precDefaultPercent&gt;&lt;m_precDefaultDate&gt;&lt;m_bNumberIsYear val=&quot;0&quot;/&gt;&lt;m_strFormatTime&gt;%#d/%m/%Y&lt;/m_strFormatTime&gt;&lt;/m_precDefaultDate&gt;&lt;m_precDefaultYear/&gt;&lt;m_precDefaultQuarter/&gt;&lt;m_precDefaultMonth/&gt;&lt;m_precDefaultWeek/&gt;&lt;m_precDefaultDay/&gt;&lt;m_mruColor&gt;&lt;m_vecMRU length=&quot;0&quot;/&gt;&lt;/m_mruColor&gt;&lt;m_eweekdayFirstOfWeek val=&quot;2&quot;/&gt;&lt;m_eweekdayFirstOfWorkweek val=&quot;2&quot;/&gt;&lt;m_eweekdayFirstOfWeekend val=&quot;7&quot;/&gt;&lt;/CPresentation&gt;&lt;/root&gt;"/>
  <p:tag name="THINKCELLUNDODONOTDELETE" val="0"/>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Report - Core">
  <a:themeElements>
    <a:clrScheme name="New Brand">
      <a:dk1>
        <a:sysClr val="windowText" lastClr="000000"/>
      </a:dk1>
      <a:lt1>
        <a:sysClr val="window" lastClr="FFFFFF"/>
      </a:lt1>
      <a:dk2>
        <a:srgbClr val="2E368F"/>
      </a:dk2>
      <a:lt2>
        <a:srgbClr val="00264D"/>
      </a:lt2>
      <a:accent1>
        <a:srgbClr val="FF3A40"/>
      </a:accent1>
      <a:accent2>
        <a:srgbClr val="F25E21"/>
      </a:accent2>
      <a:accent3>
        <a:srgbClr val="F8981D"/>
      </a:accent3>
      <a:accent4>
        <a:srgbClr val="FED13B"/>
      </a:accent4>
      <a:accent5>
        <a:srgbClr val="E6E6E1"/>
      </a:accent5>
      <a:accent6>
        <a:srgbClr val="25B3E0"/>
      </a:accent6>
      <a:hlink>
        <a:srgbClr val="0048C7"/>
      </a:hlink>
      <a:folHlink>
        <a:srgbClr val="0048C7"/>
      </a:folHlink>
    </a:clrScheme>
    <a:fontScheme name="Custom 1">
      <a:majorFont>
        <a:latin typeface="VIC"/>
        <a:ea typeface=""/>
        <a:cs typeface=""/>
      </a:majorFont>
      <a:minorFont>
        <a:latin typeface="V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a:solidFill>
            <a:schemeClr val="accent3"/>
          </a:solidFill>
        </a:ln>
      </a:spPr>
      <a:bodyPr rtlCol="0" anchor="ctr"/>
      <a:lstStyle>
        <a:defPPr algn="ctr">
          <a:defRPr sz="1100" dirty="0" err="1">
            <a:solidFill>
              <a:schemeClr val="bg2"/>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a:solidFill>
            <a:schemeClr val="accent3"/>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36000" tIns="36000" rIns="36000" bIns="36000" rtlCol="0">
        <a:noAutofit/>
      </a:bodyPr>
      <a:lstStyle>
        <a:defPPr algn="l">
          <a:defRPr b="1" dirty="0" smtClean="0">
            <a:solidFill>
              <a:schemeClr val="tx2"/>
            </a:solidFill>
          </a:defRPr>
        </a:defPPr>
      </a:lstStyle>
    </a:txDef>
  </a:objectDefaults>
  <a:extraClrSchemeLst/>
  <a:extLst>
    <a:ext uri="{05A4C25C-085E-4340-85A3-A5531E510DB2}">
      <thm15:themeFamily xmlns:thm15="http://schemas.microsoft.com/office/thememl/2012/main" name="1 Report - Formal" id="{3D01A89B-675F-4EB8-AB6F-2F8A15D6011D}" vid="{E1B2056E-2324-4CAB-A746-A79D76BAA4F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1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0.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1.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2.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2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3.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4.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5.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6.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7.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8.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ppt/theme/themeOverride9.xml><?xml version="1.0" encoding="utf-8"?>
<a:themeOverride xmlns:a="http://schemas.openxmlformats.org/drawingml/2006/main">
  <a:clrScheme name="Better Regulation">
    <a:dk1>
      <a:sysClr val="windowText" lastClr="000000"/>
    </a:dk1>
    <a:lt1>
      <a:sysClr val="window" lastClr="FFFFFF"/>
    </a:lt1>
    <a:dk2>
      <a:srgbClr val="1F2A44"/>
    </a:dk2>
    <a:lt2>
      <a:srgbClr val="D2D4DA"/>
    </a:lt2>
    <a:accent1>
      <a:srgbClr val="87189D"/>
    </a:accent1>
    <a:accent2>
      <a:srgbClr val="71C5E8"/>
    </a:accent2>
    <a:accent3>
      <a:srgbClr val="00B2A9"/>
    </a:accent3>
    <a:accent4>
      <a:srgbClr val="78BE20"/>
    </a:accent4>
    <a:accent5>
      <a:srgbClr val="AD5FB9"/>
    </a:accent5>
    <a:accent6>
      <a:srgbClr val="D0A3D7"/>
    </a:accent6>
    <a:hlink>
      <a:srgbClr val="87189D"/>
    </a:hlink>
    <a:folHlink>
      <a:srgbClr val="71C5E8"/>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2AF1AD5AF15524C920CB3BE3D72725D" ma:contentTypeVersion="25" ma:contentTypeDescription="Create a new document." ma:contentTypeScope="" ma:versionID="7e78eae1329cb7cf9c11b8a06b98cf95">
  <xsd:schema xmlns:xsd="http://www.w3.org/2001/XMLSchema" xmlns:xs="http://www.w3.org/2001/XMLSchema" xmlns:p="http://schemas.microsoft.com/office/2006/metadata/properties" xmlns:ns2="c5048082-e052-44c2-9313-1529a8e2ac53" xmlns:ns3="97580cac-1a46-464e-a749-263d0beaf9ec" targetNamespace="http://schemas.microsoft.com/office/2006/metadata/properties" ma:root="true" ma:fieldsID="9fa7559b858f1ea72c2a46313ecc2a1c" ns2:_="" ns3:_="">
    <xsd:import namespace="c5048082-e052-44c2-9313-1529a8e2ac53"/>
    <xsd:import namespace="97580cac-1a46-464e-a749-263d0beaf9ec"/>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WorkCategory" minOccurs="0"/>
                <xsd:element ref="ns2:DocumentType" minOccurs="0"/>
                <xsd:element ref="ns2:Status" minOccurs="0"/>
                <xsd:element ref="ns2:Assignedto" minOccurs="0"/>
                <xsd:element ref="ns2:Requiredbydate" minOccurs="0"/>
                <xsd:element ref="ns2:MediaServiceObjectDetectorVersions" minOccurs="0"/>
                <xsd:element ref="ns2:Department" minOccurs="0"/>
                <xsd:element ref="ns2:Requester" minOccurs="0"/>
                <xsd:element ref="ns2:HasaRIS_x002f_LIAdrafted_x003f_"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5048082-e052-44c2-9313-1529a8e2ac5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9292314e-c97d-49c1-8ae7-4cb6e1c4f97c" ma:termSetId="09814cd3-568e-fe90-9814-8d621ff8fb84" ma:anchorId="fba54fb3-c3e1-fe81-a776-ca4b69148c4d" ma:open="true" ma:isKeyword="false">
      <xsd:complexType>
        <xsd:sequence>
          <xsd:element ref="pc:Terms" minOccurs="0" maxOccurs="1"/>
        </xsd:sequence>
      </xsd:complexType>
    </xsd:element>
    <xsd:element name="WorkCategory" ma:index="23" nillable="true" ma:displayName="Work Category" ma:format="Dropdown" ma:indexed="true" ma:internalName="WorkCategory">
      <xsd:simpleType>
        <xsd:restriction base="dms:Choice">
          <xsd:enumeration value="Building System Review"/>
          <xsd:enumeration value="Competitive Neutrality"/>
          <xsd:enumeration value="General"/>
          <xsd:enumeration value="Guidance Project"/>
          <xsd:enumeration value="Marked for Deletion"/>
          <xsd:enumeration value="Presentations and Conferences"/>
          <xsd:enumeration value="Regulators as a Profession"/>
          <xsd:enumeration value="Regulator Reform Project and Health Checks"/>
          <xsd:enumeration value="RegTech Project"/>
          <xsd:enumeration value="Reviews"/>
          <xsd:enumeration value="Scrutiny Project"/>
        </xsd:restriction>
      </xsd:simpleType>
    </xsd:element>
    <xsd:element name="DocumentType" ma:index="24" nillable="true" ma:displayName="Document Type" ma:format="Dropdown" ma:internalName="DocumentType">
      <xsd:simpleType>
        <xsd:restriction base="dms:Choice">
          <xsd:enumeration value="Agenda"/>
          <xsd:enumeration value="Brief"/>
          <xsd:enumeration value="Guidance"/>
          <xsd:enumeration value="Presentation"/>
          <xsd:enumeration value="Memo"/>
          <xsd:enumeration value="Minutes"/>
          <xsd:enumeration value="Report"/>
        </xsd:restriction>
      </xsd:simpleType>
    </xsd:element>
    <xsd:element name="Status" ma:index="25" nillable="true" ma:displayName="Status" ma:format="Dropdown" ma:internalName="Status">
      <xsd:simpleType>
        <xsd:restriction base="dms:Choice">
          <xsd:enumeration value="Draft"/>
          <xsd:enumeration value="For review"/>
          <xsd:enumeration value="For approval"/>
          <xsd:enumeration value="Approved"/>
          <xsd:enumeration value="On-hold"/>
        </xsd:restriction>
      </xsd:simpleType>
    </xsd:element>
    <xsd:element name="Assignedto" ma:index="26" nillable="true" ma:displayName="Assigned to" ma:format="Dropdown" ma:list="UserInfo" ma:SharePointGroup="0" ma:internalName="Assignedto">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Requiredbydate" ma:index="27" nillable="true" ma:displayName="Required by date" ma:format="DateOnly" ma:internalName="Requiredbydate">
      <xsd:simpleType>
        <xsd:restriction base="dms:DateTime"/>
      </xsd:simpleType>
    </xsd:element>
    <xsd:element name="MediaServiceObjectDetectorVersions" ma:index="29" nillable="true" ma:displayName="MediaServiceObjectDetectorVersions" ma:hidden="true" ma:indexed="true" ma:internalName="MediaServiceObjectDetectorVersions" ma:readOnly="true">
      <xsd:simpleType>
        <xsd:restriction base="dms:Text"/>
      </xsd:simpleType>
    </xsd:element>
    <xsd:element name="Department" ma:index="30" nillable="true" ma:displayName="Department" ma:format="Dropdown" ma:internalName="Department">
      <xsd:simpleType>
        <xsd:union memberTypes="dms:Text">
          <xsd:simpleType>
            <xsd:restriction base="dms:Choice">
              <xsd:enumeration value="DTF"/>
              <xsd:enumeration value="DPC"/>
              <xsd:enumeration value="DGS"/>
              <xsd:enumeration value="DJSIR"/>
              <xsd:enumeration value="DH"/>
              <xsd:enumeration value="DTP"/>
              <xsd:enumeration value="DEECA"/>
              <xsd:enumeration value="ESC"/>
              <xsd:enumeration value="VPA"/>
              <xsd:enumeration value="DJCS"/>
              <xsd:enumeration value="WorkSafe"/>
              <xsd:enumeration value="DFFH"/>
              <xsd:enumeration value="DELWP"/>
              <xsd:enumeration value="DE"/>
              <xsd:enumeration value="DET"/>
            </xsd:restriction>
          </xsd:simpleType>
        </xsd:union>
      </xsd:simpleType>
    </xsd:element>
    <xsd:element name="Requester" ma:index="31" nillable="true" ma:displayName="Requester" ma:format="Dropdown" ma:list="UserInfo" ma:SharePointGroup="0" ma:internalName="Request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HasaRIS_x002f_LIAdrafted_x003f_" ma:index="32" nillable="true" ma:displayName="Has a RIS/LIA been drafted?" ma:default="0" ma:format="Dropdown" ma:internalName="HasaRIS_x002f_LIAdrafted_x003f_">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97580cac-1a46-464e-a749-263d0beaf9ec"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47364121-4511-4e9b-9ea9-dbc06523d608}" ma:internalName="TaxCatchAll" ma:showField="CatchAllData" ma:web="97580cac-1a46-464e-a749-263d0beaf9e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97580cac-1a46-464e-a749-263d0beaf9ec" xsi:nil="true"/>
    <lcf76f155ced4ddcb4097134ff3c332f xmlns="c5048082-e052-44c2-9313-1529a8e2ac53">
      <Terms xmlns="http://schemas.microsoft.com/office/infopath/2007/PartnerControls"/>
    </lcf76f155ced4ddcb4097134ff3c332f>
    <Department xmlns="c5048082-e052-44c2-9313-1529a8e2ac53" xsi:nil="true"/>
    <Status xmlns="c5048082-e052-44c2-9313-1529a8e2ac53" xsi:nil="true"/>
    <Requiredbydate xmlns="c5048082-e052-44c2-9313-1529a8e2ac53" xsi:nil="true"/>
    <WorkCategory xmlns="c5048082-e052-44c2-9313-1529a8e2ac53" xsi:nil="true"/>
    <DocumentType xmlns="c5048082-e052-44c2-9313-1529a8e2ac53" xsi:nil="true"/>
    <Assignedto xmlns="c5048082-e052-44c2-9313-1529a8e2ac53">
      <UserInfo>
        <DisplayName/>
        <AccountId xsi:nil="true"/>
        <AccountType/>
      </UserInfo>
    </Assignedto>
    <Requester xmlns="c5048082-e052-44c2-9313-1529a8e2ac53">
      <UserInfo>
        <DisplayName/>
        <AccountId xsi:nil="true"/>
        <AccountType/>
      </UserInfo>
    </Requester>
    <HasaRIS_x002f_LIAdrafted_x003f_ xmlns="c5048082-e052-44c2-9313-1529a8e2ac53">false</HasaRIS_x002f_LIAdrafted_x003f_>
  </documentManagement>
</p:properties>
</file>

<file path=customXml/itemProps1.xml><?xml version="1.0" encoding="utf-8"?>
<ds:datastoreItem xmlns:ds="http://schemas.openxmlformats.org/officeDocument/2006/customXml" ds:itemID="{EC6A5733-A66F-4001-B905-394325FDDB7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5048082-e052-44c2-9313-1529a8e2ac53"/>
    <ds:schemaRef ds:uri="97580cac-1a46-464e-a749-263d0beaf9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5D67901-E5A7-4095-9B84-D59F73F2D25B}">
  <ds:schemaRefs>
    <ds:schemaRef ds:uri="http://schemas.microsoft.com/sharepoint/v3/contenttype/forms"/>
  </ds:schemaRefs>
</ds:datastoreItem>
</file>

<file path=customXml/itemProps3.xml><?xml version="1.0" encoding="utf-8"?>
<ds:datastoreItem xmlns:ds="http://schemas.openxmlformats.org/officeDocument/2006/customXml" ds:itemID="{5D297E5D-4929-4641-B886-44A98166C815}">
  <ds:schemaRefs>
    <ds:schemaRef ds:uri="97580cac-1a46-464e-a749-263d0beaf9ec"/>
    <ds:schemaRef ds:uri="http://purl.org/dc/terms/"/>
    <ds:schemaRef ds:uri="http://schemas.microsoft.com/office/2006/documentManagement/types"/>
    <ds:schemaRef ds:uri="c5048082-e052-44c2-9313-1529a8e2ac53"/>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1 Report - Formal</Template>
  <TotalTime>85</TotalTime>
  <Words>1678</Words>
  <Application>Microsoft Office PowerPoint</Application>
  <PresentationFormat>A4 Paper (210x297 mm)</PresentationFormat>
  <Paragraphs>307</Paragraphs>
  <Slides>10</Slides>
  <Notes>3</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10</vt:i4>
      </vt:variant>
    </vt:vector>
  </HeadingPairs>
  <TitlesOfParts>
    <vt:vector size="19" baseType="lpstr">
      <vt:lpstr>Arial</vt:lpstr>
      <vt:lpstr>Calibri</vt:lpstr>
      <vt:lpstr>Segoe UI</vt:lpstr>
      <vt:lpstr>Segoe UI Semibold</vt:lpstr>
      <vt:lpstr>VIC</vt:lpstr>
      <vt:lpstr>VIC Medium</vt:lpstr>
      <vt:lpstr>VIC SemiBold</vt:lpstr>
      <vt:lpstr>Report - Core</vt:lpstr>
      <vt:lpstr>think-cell Slide</vt:lpstr>
      <vt:lpstr>PowerPoint Presentation</vt:lpstr>
      <vt:lpstr>‘Better Practice’ Permission Journey template to accompany the  ‘Better Practice’ Permission Process Manual</vt:lpstr>
      <vt:lpstr>Better Practice Permission Journey Recap | Permissions can be enabled by digital systems and platforms </vt:lpstr>
      <vt:lpstr>PowerPoint Presentation</vt:lpstr>
      <vt:lpstr>Better Practice Permission Journey  | Review and Stream</vt:lpstr>
      <vt:lpstr>Better Practice Permission Journey | Assess </vt:lpstr>
      <vt:lpstr>Better Practice Permission Journey | Decide </vt:lpstr>
      <vt:lpstr>Better Practice Permission Journey | Notify and Issue </vt:lpstr>
      <vt:lpstr>The Better Practice Permission Journey | Renewals</vt:lpstr>
      <vt:lpstr>PowerPoint Presentation</vt:lpstr>
    </vt:vector>
  </TitlesOfParts>
  <Company>Nous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Helena Worthington (DTF)</cp:lastModifiedBy>
  <cp:revision>2</cp:revision>
  <dcterms:created xsi:type="dcterms:W3CDTF">2023-04-25T01:08:19Z</dcterms:created>
  <dcterms:modified xsi:type="dcterms:W3CDTF">2023-11-13T04:05:58Z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0x01010072AF1AD5AF15524C920CB3BE3D72725D</vt:lpwstr>
  </property>
  <property fmtid="{D5CDD505-2E9C-101B-9397-08002B2CF9AE}" pid="3" name="MediaServiceImageTags">
    <vt:lpwstr/>
  </property>
</Properties>
</file>