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ags/tag2.xml" ContentType="application/vnd.openxmlformats-officedocument.presentationml.tags+xml"/>
  <Override PartName="/ppt/theme/themeOverride1.xml" ContentType="application/vnd.openxmlformats-officedocument.themeOverride+xml"/>
  <Override PartName="/ppt/tags/tag3.xml" ContentType="application/vnd.openxmlformats-officedocument.presentationml.tags+xml"/>
  <Override PartName="/ppt/theme/themeOverride2.xml" ContentType="application/vnd.openxmlformats-officedocument.themeOverride+xml"/>
  <Override PartName="/ppt/tags/tag4.xml" ContentType="application/vnd.openxmlformats-officedocument.presentationml.tags+xml"/>
  <Override PartName="/ppt/theme/themeOverride3.xml" ContentType="application/vnd.openxmlformats-officedocument.themeOverride+xml"/>
  <Override PartName="/ppt/tags/tag5.xml" ContentType="application/vnd.openxmlformats-officedocument.presentationml.tags+xml"/>
  <Override PartName="/ppt/theme/themeOverride4.xml" ContentType="application/vnd.openxmlformats-officedocument.themeOverride+xml"/>
  <Override PartName="/ppt/tags/tag6.xml" ContentType="application/vnd.openxmlformats-officedocument.presentationml.tags+xml"/>
  <Override PartName="/ppt/theme/themeOverride5.xml" ContentType="application/vnd.openxmlformats-officedocument.themeOverride+xml"/>
  <Override PartName="/ppt/tags/tag7.xml" ContentType="application/vnd.openxmlformats-officedocument.presentationml.tags+xml"/>
  <Override PartName="/ppt/theme/themeOverride6.xml" ContentType="application/vnd.openxmlformats-officedocument.themeOverride+xml"/>
  <Override PartName="/ppt/tags/tag8.xml" ContentType="application/vnd.openxmlformats-officedocument.presentationml.tags+xml"/>
  <Override PartName="/ppt/theme/themeOverride7.xml" ContentType="application/vnd.openxmlformats-officedocument.themeOverride+xml"/>
  <Override PartName="/ppt/tags/tag9.xml" ContentType="application/vnd.openxmlformats-officedocument.presentationml.tags+xml"/>
  <Override PartName="/ppt/theme/themeOverride8.xml" ContentType="application/vnd.openxmlformats-officedocument.themeOverride+xml"/>
  <Override PartName="/ppt/tags/tag10.xml" ContentType="application/vnd.openxmlformats-officedocument.presentationml.tags+xml"/>
  <Override PartName="/ppt/theme/themeOverride9.xml" ContentType="application/vnd.openxmlformats-officedocument.themeOverride+xml"/>
  <Override PartName="/ppt/tags/tag11.xml" ContentType="application/vnd.openxmlformats-officedocument.presentationml.tags+xml"/>
  <Override PartName="/ppt/theme/themeOverride10.xml" ContentType="application/vnd.openxmlformats-officedocument.themeOverride+xml"/>
  <Override PartName="/ppt/tags/tag12.xml" ContentType="application/vnd.openxmlformats-officedocument.presentationml.tags+xml"/>
  <Override PartName="/ppt/theme/themeOverride11.xml" ContentType="application/vnd.openxmlformats-officedocument.themeOverride+xml"/>
  <Override PartName="/ppt/tags/tag13.xml" ContentType="application/vnd.openxmlformats-officedocument.presentationml.tags+xml"/>
  <Override PartName="/ppt/theme/themeOverride12.xml" ContentType="application/vnd.openxmlformats-officedocument.themeOverride+xml"/>
  <Override PartName="/ppt/tags/tag14.xml" ContentType="application/vnd.openxmlformats-officedocument.presentationml.tags+xml"/>
  <Override PartName="/ppt/theme/themeOverride13.xml" ContentType="application/vnd.openxmlformats-officedocument.themeOverride+xml"/>
  <Override PartName="/ppt/tags/tag15.xml" ContentType="application/vnd.openxmlformats-officedocument.presentationml.tags+xml"/>
  <Override PartName="/ppt/theme/themeOverride14.xml" ContentType="application/vnd.openxmlformats-officedocument.themeOverride+xml"/>
  <Override PartName="/ppt/tags/tag16.xml" ContentType="application/vnd.openxmlformats-officedocument.presentationml.tags+xml"/>
  <Override PartName="/ppt/theme/themeOverride15.xml" ContentType="application/vnd.openxmlformats-officedocument.themeOverride+xml"/>
  <Override PartName="/ppt/tags/tag17.xml" ContentType="application/vnd.openxmlformats-officedocument.presentationml.tags+xml"/>
  <Override PartName="/ppt/theme/themeOverride16.xml" ContentType="application/vnd.openxmlformats-officedocument.themeOverride+xml"/>
  <Override PartName="/ppt/tags/tag18.xml" ContentType="application/vnd.openxmlformats-officedocument.presentationml.tags+xml"/>
  <Override PartName="/ppt/theme/themeOverride17.xml" ContentType="application/vnd.openxmlformats-officedocument.themeOverride+xml"/>
  <Override PartName="/ppt/tags/tag19.xml" ContentType="application/vnd.openxmlformats-officedocument.presentationml.tags+xml"/>
  <Override PartName="/ppt/theme/themeOverride18.xml" ContentType="application/vnd.openxmlformats-officedocument.themeOverride+xml"/>
  <Override PartName="/ppt/tags/tag20.xml" ContentType="application/vnd.openxmlformats-officedocument.presentationml.tags+xml"/>
  <Override PartName="/ppt/theme/themeOverride19.xml" ContentType="application/vnd.openxmlformats-officedocument.themeOverride+xml"/>
  <Override PartName="/ppt/tags/tag21.xml" ContentType="application/vnd.openxmlformats-officedocument.presentationml.tags+xml"/>
  <Override PartName="/ppt/theme/themeOverride20.xml" ContentType="application/vnd.openxmlformats-officedocument.themeOverride+xml"/>
  <Override PartName="/ppt/tags/tag22.xml" ContentType="application/vnd.openxmlformats-officedocument.presentationml.tags+xml"/>
  <Override PartName="/ppt/theme/themeOverride21.xml" ContentType="application/vnd.openxmlformats-officedocument.themeOverride+xml"/>
  <Override PartName="/ppt/tags/tag23.xml" ContentType="application/vnd.openxmlformats-officedocument.presentationml.tags+xml"/>
  <Override PartName="/ppt/theme/themeOverride22.xml" ContentType="application/vnd.openxmlformats-officedocument.themeOverride+xml"/>
  <Override PartName="/ppt/tags/tag24.xml" ContentType="application/vnd.openxmlformats-officedocument.presentationml.tags+xml"/>
  <Override PartName="/ppt/theme/themeOverride23.xml" ContentType="application/vnd.openxmlformats-officedocument.themeOverride+xml"/>
  <Override PartName="/ppt/tags/tag25.xml" ContentType="application/vnd.openxmlformats-officedocument.presentationml.tags+xml"/>
  <Override PartName="/ppt/theme/themeOverride24.xml" ContentType="application/vnd.openxmlformats-officedocument.themeOverride+xml"/>
  <Override PartName="/ppt/tags/tag26.xml" ContentType="application/vnd.openxmlformats-officedocument.presentationml.tags+xml"/>
  <Override PartName="/ppt/tags/tag27.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28.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29.xml" ContentType="application/vnd.openxmlformats-officedocument.presentationml.tags+xml"/>
  <Override PartName="/ppt/notesSlides/notesSlide4.xml" ContentType="application/vnd.openxmlformats-officedocument.presentationml.notesSlide+xml"/>
  <Override PartName="/ppt/tags/tag30.xml" ContentType="application/vnd.openxmlformats-officedocument.presentationml.tags+xml"/>
  <Override PartName="/ppt/notesSlides/notesSlide5.xml" ContentType="application/vnd.openxmlformats-officedocument.presentationml.notesSlide+xml"/>
  <Override PartName="/ppt/tags/tag31.xml" ContentType="application/vnd.openxmlformats-officedocument.presentationml.tags+xml"/>
  <Override PartName="/ppt/notesSlides/notesSlide6.xml" ContentType="application/vnd.openxmlformats-officedocument.presentationml.notesSlide+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notesSlides/notesSlide7.xml" ContentType="application/vnd.openxmlformats-officedocument.presentationml.notesSlide+xml"/>
  <Override PartName="/ppt/tags/tag40.xml" ContentType="application/vnd.openxmlformats-officedocument.presentationml.tags+xml"/>
  <Override PartName="/ppt/tags/tag41.xml" ContentType="application/vnd.openxmlformats-officedocument.presentationml.tags+xml"/>
  <Override PartName="/ppt/notesSlides/notesSlide8.xml" ContentType="application/vnd.openxmlformats-officedocument.presentationml.notesSlide+xml"/>
  <Override PartName="/ppt/tags/tag42.xml" ContentType="application/vnd.openxmlformats-officedocument.presentationml.tags+xml"/>
  <Override PartName="/ppt/tags/tag43.xml" ContentType="application/vnd.openxmlformats-officedocument.presentationml.tags+xml"/>
  <Override PartName="/ppt/notesSlides/notesSlide9.xml" ContentType="application/vnd.openxmlformats-officedocument.presentationml.notesSlide+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notesSlides/notesSlide10.xml" ContentType="application/vnd.openxmlformats-officedocument.presentationml.notesSlide+xml"/>
  <Override PartName="/ppt/tags/tag49.xml" ContentType="application/vnd.openxmlformats-officedocument.presentationml.tags+xml"/>
  <Override PartName="/ppt/tags/tag50.xml" ContentType="application/vnd.openxmlformats-officedocument.presentationml.tags+xml"/>
  <Override PartName="/ppt/notesSlides/notesSlide11.xml" ContentType="application/vnd.openxmlformats-officedocument.presentationml.notesSlide+xml"/>
  <Override PartName="/ppt/tags/tag51.xml" ContentType="application/vnd.openxmlformats-officedocument.presentationml.tag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0" r:id="rId4"/>
  </p:sldMasterIdLst>
  <p:notesMasterIdLst>
    <p:notesMasterId r:id="rId35"/>
  </p:notesMasterIdLst>
  <p:handoutMasterIdLst>
    <p:handoutMasterId r:id="rId36"/>
  </p:handoutMasterIdLst>
  <p:sldIdLst>
    <p:sldId id="2145706562" r:id="rId5"/>
    <p:sldId id="2145706561" r:id="rId6"/>
    <p:sldId id="2145706401" r:id="rId7"/>
    <p:sldId id="2145706538" r:id="rId8"/>
    <p:sldId id="2145706520" r:id="rId9"/>
    <p:sldId id="2145706345" r:id="rId10"/>
    <p:sldId id="2145706346" r:id="rId11"/>
    <p:sldId id="2145706521" r:id="rId12"/>
    <p:sldId id="2145706539" r:id="rId13"/>
    <p:sldId id="2145706540" r:id="rId14"/>
    <p:sldId id="2145706541" r:id="rId15"/>
    <p:sldId id="2145706558" r:id="rId16"/>
    <p:sldId id="2145706559" r:id="rId17"/>
    <p:sldId id="2145706544" r:id="rId18"/>
    <p:sldId id="2145706545" r:id="rId19"/>
    <p:sldId id="2145706102" r:id="rId20"/>
    <p:sldId id="2145706546" r:id="rId21"/>
    <p:sldId id="2145706338" r:id="rId22"/>
    <p:sldId id="2145706318" r:id="rId23"/>
    <p:sldId id="2145706431" r:id="rId24"/>
    <p:sldId id="2145706547" r:id="rId25"/>
    <p:sldId id="2145706548" r:id="rId26"/>
    <p:sldId id="2145706485" r:id="rId27"/>
    <p:sldId id="2145706560" r:id="rId28"/>
    <p:sldId id="2145706502" r:id="rId29"/>
    <p:sldId id="2145706441" r:id="rId30"/>
    <p:sldId id="2145706493" r:id="rId31"/>
    <p:sldId id="2145706494" r:id="rId32"/>
    <p:sldId id="2145706506" r:id="rId33"/>
    <p:sldId id="2145706140" r:id="rId34"/>
  </p:sldIdLst>
  <p:sldSz cx="9906000" cy="6858000" type="A4"/>
  <p:notesSz cx="6858000" cy="9144000"/>
  <p:custDataLst>
    <p:tags r:id="rId37"/>
  </p:custDataLst>
  <p:defaultTextStyle>
    <a:defPPr>
      <a:defRPr lang="en-US"/>
    </a:defPPr>
    <a:lvl1pPr marL="0" algn="l" defTabSz="914349" rtl="0" eaLnBrk="1" latinLnBrk="0" hangingPunct="1">
      <a:defRPr sz="1800" kern="1200">
        <a:solidFill>
          <a:schemeClr val="tx1"/>
        </a:solidFill>
        <a:latin typeface="+mn-lt"/>
        <a:ea typeface="+mn-ea"/>
        <a:cs typeface="+mn-cs"/>
      </a:defRPr>
    </a:lvl1pPr>
    <a:lvl2pPr marL="457174" algn="l" defTabSz="914349" rtl="0" eaLnBrk="1" latinLnBrk="0" hangingPunct="1">
      <a:defRPr sz="1800" kern="1200">
        <a:solidFill>
          <a:schemeClr val="tx1"/>
        </a:solidFill>
        <a:latin typeface="+mn-lt"/>
        <a:ea typeface="+mn-ea"/>
        <a:cs typeface="+mn-cs"/>
      </a:defRPr>
    </a:lvl2pPr>
    <a:lvl3pPr marL="914349" algn="l" defTabSz="914349" rtl="0" eaLnBrk="1" latinLnBrk="0" hangingPunct="1">
      <a:defRPr sz="1800" kern="1200">
        <a:solidFill>
          <a:schemeClr val="tx1"/>
        </a:solidFill>
        <a:latin typeface="+mn-lt"/>
        <a:ea typeface="+mn-ea"/>
        <a:cs typeface="+mn-cs"/>
      </a:defRPr>
    </a:lvl3pPr>
    <a:lvl4pPr marL="1371523" algn="l" defTabSz="914349" rtl="0" eaLnBrk="1" latinLnBrk="0" hangingPunct="1">
      <a:defRPr sz="1800" kern="1200">
        <a:solidFill>
          <a:schemeClr val="tx1"/>
        </a:solidFill>
        <a:latin typeface="+mn-lt"/>
        <a:ea typeface="+mn-ea"/>
        <a:cs typeface="+mn-cs"/>
      </a:defRPr>
    </a:lvl4pPr>
    <a:lvl5pPr marL="1828697" algn="l" defTabSz="914349" rtl="0" eaLnBrk="1" latinLnBrk="0" hangingPunct="1">
      <a:defRPr sz="1800" kern="1200">
        <a:solidFill>
          <a:schemeClr val="tx1"/>
        </a:solidFill>
        <a:latin typeface="+mn-lt"/>
        <a:ea typeface="+mn-ea"/>
        <a:cs typeface="+mn-cs"/>
      </a:defRPr>
    </a:lvl5pPr>
    <a:lvl6pPr marL="2285872" algn="l" defTabSz="914349" rtl="0" eaLnBrk="1" latinLnBrk="0" hangingPunct="1">
      <a:defRPr sz="1800" kern="1200">
        <a:solidFill>
          <a:schemeClr val="tx1"/>
        </a:solidFill>
        <a:latin typeface="+mn-lt"/>
        <a:ea typeface="+mn-ea"/>
        <a:cs typeface="+mn-cs"/>
      </a:defRPr>
    </a:lvl6pPr>
    <a:lvl7pPr marL="2743046" algn="l" defTabSz="914349" rtl="0" eaLnBrk="1" latinLnBrk="0" hangingPunct="1">
      <a:defRPr sz="1800" kern="1200">
        <a:solidFill>
          <a:schemeClr val="tx1"/>
        </a:solidFill>
        <a:latin typeface="+mn-lt"/>
        <a:ea typeface="+mn-ea"/>
        <a:cs typeface="+mn-cs"/>
      </a:defRPr>
    </a:lvl7pPr>
    <a:lvl8pPr marL="3200221" algn="l" defTabSz="914349" rtl="0" eaLnBrk="1" latinLnBrk="0" hangingPunct="1">
      <a:defRPr sz="1800" kern="1200">
        <a:solidFill>
          <a:schemeClr val="tx1"/>
        </a:solidFill>
        <a:latin typeface="+mn-lt"/>
        <a:ea typeface="+mn-ea"/>
        <a:cs typeface="+mn-cs"/>
      </a:defRPr>
    </a:lvl8pPr>
    <a:lvl9pPr marL="3657395" algn="l" defTabSz="914349"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69" userDrawn="1">
          <p15:clr>
            <a:srgbClr val="A4A3A4"/>
          </p15:clr>
        </p15:guide>
        <p15:guide id="2" orient="horz" pos="731" userDrawn="1">
          <p15:clr>
            <a:srgbClr val="A4A3A4"/>
          </p15:clr>
        </p15:guide>
        <p15:guide id="3" orient="horz" pos="3362" userDrawn="1">
          <p15:clr>
            <a:srgbClr val="A4A3A4"/>
          </p15:clr>
        </p15:guide>
        <p15:guide id="4" orient="horz" pos="777" userDrawn="1">
          <p15:clr>
            <a:srgbClr val="A4A3A4"/>
          </p15:clr>
        </p15:guide>
        <p15:guide id="5" orient="horz" pos="160">
          <p15:clr>
            <a:srgbClr val="A4A3A4"/>
          </p15:clr>
        </p15:guide>
        <p15:guide id="6" orient="horz" pos="3702">
          <p15:clr>
            <a:srgbClr val="A4A3A4"/>
          </p15:clr>
        </p15:guide>
        <p15:guide id="7" orient="horz" pos="3770" userDrawn="1">
          <p15:clr>
            <a:srgbClr val="A4A3A4"/>
          </p15:clr>
        </p15:guide>
        <p15:guide id="8" pos="3120">
          <p15:clr>
            <a:srgbClr val="A4A3A4"/>
          </p15:clr>
        </p15:guide>
        <p15:guide id="9" pos="341">
          <p15:clr>
            <a:srgbClr val="A4A3A4"/>
          </p15:clr>
        </p15:guide>
        <p15:guide id="10" pos="5910" userDrawn="1">
          <p15:clr>
            <a:srgbClr val="A4A3A4"/>
          </p15:clr>
        </p15:guide>
        <p15:guide id="11" orient="horz" pos="1026" userDrawn="1">
          <p15:clr>
            <a:srgbClr val="A4A3A4"/>
          </p15:clr>
        </p15:guide>
        <p15:guide id="12" orient="horz" pos="1321" userDrawn="1">
          <p15:clr>
            <a:srgbClr val="A4A3A4"/>
          </p15:clr>
        </p15:guide>
        <p15:guide id="13" orient="horz" pos="1888" userDrawn="1">
          <p15:clr>
            <a:srgbClr val="A4A3A4"/>
          </p15:clr>
        </p15:guide>
        <p15:guide id="14" orient="horz" pos="232" userDrawn="1">
          <p15:clr>
            <a:srgbClr val="A4A3A4"/>
          </p15:clr>
        </p15:guide>
        <p15:guide id="15" orient="horz" pos="527"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BAE7D05-3733-7B72-DF3E-DF19A6280243}" name="Sam Nadarajah (ServiceVic)" initials="SN(" userId="S::Sam.Nadarajah@service.vic.gov.au::84354081-06ad-4dbe-a528-9a8281f0061d" providerId="AD"/>
  <p188:author id="{1E457E08-38A0-71F4-3194-6BC0EBB9B104}" name="Jessica Gill" initials="JG" userId="S::Jessica.Gill@nousgroup.com::264b7e32-70f6-4c9d-a84a-621663bf5c05" providerId="AD"/>
  <p188:author id="{25F85F1E-616B-598C-B03B-051AB94B53A1}" name="Eliot Palmer (DTF)" initials="E(" userId="S::eliot.palmer@betterreg.vic.gov.au::bbaa89cf-5eb9-4b1b-a0db-4e59aca7fb93" providerId="AD"/>
  <p188:author id="{584C5D27-FB9B-94DB-5068-AB7BF542D765}" name="Michael Rathjen" initials="MR" userId="S::michael.rathjen@nousgroup.com::6726e8fa-a3ef-447e-a186-32f24458caa5" providerId="AD"/>
  <p188:author id="{4641BA6C-651A-EBF9-B864-CB42281BAE76}" name="William Taranto" initials="WT" userId="S::William.Taranto@nousgroup.com::4de9ad9d-22f2-4d44-b64e-0eac19d74e1a" providerId="AD"/>
  <p188:author id="{F14F5D75-DCCE-14BA-A7A8-41326F5255B3}" name="Jackson Quinn" initials="JQ" userId="S::Jackson.Quinn@nousgroup.com::f4787004-1b70-4f1d-97ed-cc65f8b67785" providerId="AD"/>
  <p188:author id="{F684C092-95D0-ACE4-83E7-06AA402B5945}" name="Magaly Cortes Sandoval" initials="MCS" userId="S::magaly.cortes@nousgroup.com::1d9ceb31-c658-4654-91dc-8bbbe27abd92" providerId="AD"/>
  <p188:author id="{611DC698-16AB-EFBD-1BD2-E45A2070C59D}" name="Veronica Hall" initials="VH" userId="S::Veronica.Hall@nousgroup.com::25884e69-4879-4339-a281-c71d0220945c" providerId="AD"/>
  <p188:author id="{2C3D469C-A474-A303-986C-3B19B0DCAFB7}" name="Meredith Lowder" initials="ML" userId="S::Meredith.Lowder@nousgroup.com::f0842a1a-b7f1-41ae-8904-0608067d1bf0" providerId="AD"/>
  <p188:author id="{65FE5FB2-BB86-46D7-AF96-58CF00486DA6}" name="Lachlan Iape" initials="LI" userId="S::Lachlan.Iape@nousgroup.com::3127c616-97ab-4b9a-80db-8edf7e2f3cde" providerId="AD"/>
  <p188:author id="{ACDD04E3-7CAF-97C8-9CB6-0281E947AA18}" name="Michael Rathjen" initials="MR" userId="S::Michael.Rathjen@nousgroup.com::6726e8fa-a3ef-447e-a186-32f24458caa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9100"/>
    <a:srgbClr val="D9D9D9"/>
    <a:srgbClr val="1F2A44"/>
    <a:srgbClr val="FFFFFF"/>
    <a:srgbClr val="000000"/>
    <a:srgbClr val="00B2A9"/>
    <a:srgbClr val="DDFFFD"/>
    <a:srgbClr val="BDFFFC"/>
    <a:srgbClr val="E5FFFF"/>
    <a:srgbClr val="F7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0FF7907-3C67-4ADB-9A13-785E79859456}" v="11" dt="2023-09-01T02:18:12.52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30" d="100"/>
          <a:sy n="130" d="100"/>
        </p:scale>
        <p:origin x="768" y="132"/>
      </p:cViewPr>
      <p:guideLst>
        <p:guide orient="horz" pos="2069"/>
        <p:guide orient="horz" pos="731"/>
        <p:guide orient="horz" pos="3362"/>
        <p:guide orient="horz" pos="777"/>
        <p:guide orient="horz" pos="160"/>
        <p:guide orient="horz" pos="3702"/>
        <p:guide orient="horz" pos="3770"/>
        <p:guide pos="3120"/>
        <p:guide pos="341"/>
        <p:guide pos="5910"/>
        <p:guide orient="horz" pos="1026"/>
        <p:guide orient="horz" pos="1321"/>
        <p:guide orient="horz" pos="1888"/>
        <p:guide orient="horz" pos="232"/>
        <p:guide orient="horz" pos="527"/>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ags" Target="tags/tag1.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 Id="rId43"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lena Worthington (DTF)" userId="872c2340-4a31-4883-b18d-67548b3a9bcd" providerId="ADAL" clId="{F0FF7907-3C67-4ADB-9A13-785E79859456}"/>
    <pc:docChg chg="undo custSel addSld delSld modSld sldOrd">
      <pc:chgData name="Helena Worthington (DTF)" userId="872c2340-4a31-4883-b18d-67548b3a9bcd" providerId="ADAL" clId="{F0FF7907-3C67-4ADB-9A13-785E79859456}" dt="2023-09-01T02:19:49.608" v="462" actId="20577"/>
      <pc:docMkLst>
        <pc:docMk/>
      </pc:docMkLst>
      <pc:sldChg chg="modSp del mod">
        <pc:chgData name="Helena Worthington (DTF)" userId="872c2340-4a31-4883-b18d-67548b3a9bcd" providerId="ADAL" clId="{F0FF7907-3C67-4ADB-9A13-785E79859456}" dt="2023-08-31T03:59:52.311" v="332" actId="2696"/>
        <pc:sldMkLst>
          <pc:docMk/>
          <pc:sldMk cId="2296416234" sldId="270"/>
        </pc:sldMkLst>
        <pc:spChg chg="mod">
          <ac:chgData name="Helena Worthington (DTF)" userId="872c2340-4a31-4883-b18d-67548b3a9bcd" providerId="ADAL" clId="{F0FF7907-3C67-4ADB-9A13-785E79859456}" dt="2023-08-31T02:12:56.427" v="188" actId="13926"/>
          <ac:spMkLst>
            <pc:docMk/>
            <pc:sldMk cId="2296416234" sldId="270"/>
            <ac:spMk id="5" creationId="{00000000-0000-0000-0000-000000000000}"/>
          </ac:spMkLst>
        </pc:spChg>
      </pc:sldChg>
      <pc:sldChg chg="del">
        <pc:chgData name="Helena Worthington (DTF)" userId="872c2340-4a31-4883-b18d-67548b3a9bcd" providerId="ADAL" clId="{F0FF7907-3C67-4ADB-9A13-785E79859456}" dt="2023-08-30T23:26:23.729" v="12" actId="47"/>
        <pc:sldMkLst>
          <pc:docMk/>
          <pc:sldMk cId="4097634733" sldId="2145706108"/>
        </pc:sldMkLst>
      </pc:sldChg>
      <pc:sldChg chg="del">
        <pc:chgData name="Helena Worthington (DTF)" userId="872c2340-4a31-4883-b18d-67548b3a9bcd" providerId="ADAL" clId="{F0FF7907-3C67-4ADB-9A13-785E79859456}" dt="2023-08-30T23:27:03.731" v="13" actId="47"/>
        <pc:sldMkLst>
          <pc:docMk/>
          <pc:sldMk cId="3093953541" sldId="2145706209"/>
        </pc:sldMkLst>
      </pc:sldChg>
      <pc:sldChg chg="del">
        <pc:chgData name="Helena Worthington (DTF)" userId="872c2340-4a31-4883-b18d-67548b3a9bcd" providerId="ADAL" clId="{F0FF7907-3C67-4ADB-9A13-785E79859456}" dt="2023-08-30T23:27:03.731" v="13" actId="47"/>
        <pc:sldMkLst>
          <pc:docMk/>
          <pc:sldMk cId="2432610288" sldId="2145706210"/>
        </pc:sldMkLst>
      </pc:sldChg>
      <pc:sldChg chg="del">
        <pc:chgData name="Helena Worthington (DTF)" userId="872c2340-4a31-4883-b18d-67548b3a9bcd" providerId="ADAL" clId="{F0FF7907-3C67-4ADB-9A13-785E79859456}" dt="2023-08-30T23:27:03.731" v="13" actId="47"/>
        <pc:sldMkLst>
          <pc:docMk/>
          <pc:sldMk cId="2164993013" sldId="2145706213"/>
        </pc:sldMkLst>
      </pc:sldChg>
      <pc:sldChg chg="del">
        <pc:chgData name="Helena Worthington (DTF)" userId="872c2340-4a31-4883-b18d-67548b3a9bcd" providerId="ADAL" clId="{F0FF7907-3C67-4ADB-9A13-785E79859456}" dt="2023-08-30T23:27:03.731" v="13" actId="47"/>
        <pc:sldMkLst>
          <pc:docMk/>
          <pc:sldMk cId="4170572406" sldId="2145706214"/>
        </pc:sldMkLst>
      </pc:sldChg>
      <pc:sldChg chg="del">
        <pc:chgData name="Helena Worthington (DTF)" userId="872c2340-4a31-4883-b18d-67548b3a9bcd" providerId="ADAL" clId="{F0FF7907-3C67-4ADB-9A13-785E79859456}" dt="2023-08-30T23:27:03.731" v="13" actId="47"/>
        <pc:sldMkLst>
          <pc:docMk/>
          <pc:sldMk cId="474130326" sldId="2145706218"/>
        </pc:sldMkLst>
      </pc:sldChg>
      <pc:sldChg chg="del">
        <pc:chgData name="Helena Worthington (DTF)" userId="872c2340-4a31-4883-b18d-67548b3a9bcd" providerId="ADAL" clId="{F0FF7907-3C67-4ADB-9A13-785E79859456}" dt="2023-08-30T23:27:03.731" v="13" actId="47"/>
        <pc:sldMkLst>
          <pc:docMk/>
          <pc:sldMk cId="3608535045" sldId="2145706225"/>
        </pc:sldMkLst>
      </pc:sldChg>
      <pc:sldChg chg="del">
        <pc:chgData name="Helena Worthington (DTF)" userId="872c2340-4a31-4883-b18d-67548b3a9bcd" providerId="ADAL" clId="{F0FF7907-3C67-4ADB-9A13-785E79859456}" dt="2023-08-30T23:27:03.731" v="13" actId="47"/>
        <pc:sldMkLst>
          <pc:docMk/>
          <pc:sldMk cId="2920355754" sldId="2145706226"/>
        </pc:sldMkLst>
      </pc:sldChg>
      <pc:sldChg chg="del">
        <pc:chgData name="Helena Worthington (DTF)" userId="872c2340-4a31-4883-b18d-67548b3a9bcd" providerId="ADAL" clId="{F0FF7907-3C67-4ADB-9A13-785E79859456}" dt="2023-08-30T23:27:03.731" v="13" actId="47"/>
        <pc:sldMkLst>
          <pc:docMk/>
          <pc:sldMk cId="3684893872" sldId="2145706227"/>
        </pc:sldMkLst>
      </pc:sldChg>
      <pc:sldChg chg="del">
        <pc:chgData name="Helena Worthington (DTF)" userId="872c2340-4a31-4883-b18d-67548b3a9bcd" providerId="ADAL" clId="{F0FF7907-3C67-4ADB-9A13-785E79859456}" dt="2023-08-30T23:27:03.731" v="13" actId="47"/>
        <pc:sldMkLst>
          <pc:docMk/>
          <pc:sldMk cId="4257395449" sldId="2145706232"/>
        </pc:sldMkLst>
      </pc:sldChg>
      <pc:sldChg chg="del">
        <pc:chgData name="Helena Worthington (DTF)" userId="872c2340-4a31-4883-b18d-67548b3a9bcd" providerId="ADAL" clId="{F0FF7907-3C67-4ADB-9A13-785E79859456}" dt="2023-08-30T23:27:03.731" v="13" actId="47"/>
        <pc:sldMkLst>
          <pc:docMk/>
          <pc:sldMk cId="3166735594" sldId="2145706233"/>
        </pc:sldMkLst>
      </pc:sldChg>
      <pc:sldChg chg="del">
        <pc:chgData name="Helena Worthington (DTF)" userId="872c2340-4a31-4883-b18d-67548b3a9bcd" providerId="ADAL" clId="{F0FF7907-3C67-4ADB-9A13-785E79859456}" dt="2023-08-30T23:27:03.731" v="13" actId="47"/>
        <pc:sldMkLst>
          <pc:docMk/>
          <pc:sldMk cId="1888203656" sldId="2145706247"/>
        </pc:sldMkLst>
      </pc:sldChg>
      <pc:sldChg chg="del">
        <pc:chgData name="Helena Worthington (DTF)" userId="872c2340-4a31-4883-b18d-67548b3a9bcd" providerId="ADAL" clId="{F0FF7907-3C67-4ADB-9A13-785E79859456}" dt="2023-08-30T23:27:03.731" v="13" actId="47"/>
        <pc:sldMkLst>
          <pc:docMk/>
          <pc:sldMk cId="1598322840" sldId="2145706248"/>
        </pc:sldMkLst>
      </pc:sldChg>
      <pc:sldChg chg="del">
        <pc:chgData name="Helena Worthington (DTF)" userId="872c2340-4a31-4883-b18d-67548b3a9bcd" providerId="ADAL" clId="{F0FF7907-3C67-4ADB-9A13-785E79859456}" dt="2023-08-30T23:27:03.731" v="13" actId="47"/>
        <pc:sldMkLst>
          <pc:docMk/>
          <pc:sldMk cId="1152441990" sldId="2145706261"/>
        </pc:sldMkLst>
      </pc:sldChg>
      <pc:sldChg chg="del">
        <pc:chgData name="Helena Worthington (DTF)" userId="872c2340-4a31-4883-b18d-67548b3a9bcd" providerId="ADAL" clId="{F0FF7907-3C67-4ADB-9A13-785E79859456}" dt="2023-08-30T23:27:03.731" v="13" actId="47"/>
        <pc:sldMkLst>
          <pc:docMk/>
          <pc:sldMk cId="3743504364" sldId="2145706262"/>
        </pc:sldMkLst>
      </pc:sldChg>
      <pc:sldChg chg="del">
        <pc:chgData name="Helena Worthington (DTF)" userId="872c2340-4a31-4883-b18d-67548b3a9bcd" providerId="ADAL" clId="{F0FF7907-3C67-4ADB-9A13-785E79859456}" dt="2023-08-30T23:27:03.731" v="13" actId="47"/>
        <pc:sldMkLst>
          <pc:docMk/>
          <pc:sldMk cId="3236394768" sldId="2145706263"/>
        </pc:sldMkLst>
      </pc:sldChg>
      <pc:sldChg chg="del">
        <pc:chgData name="Helena Worthington (DTF)" userId="872c2340-4a31-4883-b18d-67548b3a9bcd" providerId="ADAL" clId="{F0FF7907-3C67-4ADB-9A13-785E79859456}" dt="2023-08-30T23:27:03.731" v="13" actId="47"/>
        <pc:sldMkLst>
          <pc:docMk/>
          <pc:sldMk cId="1917287342" sldId="2145706264"/>
        </pc:sldMkLst>
      </pc:sldChg>
      <pc:sldChg chg="del">
        <pc:chgData name="Helena Worthington (DTF)" userId="872c2340-4a31-4883-b18d-67548b3a9bcd" providerId="ADAL" clId="{F0FF7907-3C67-4ADB-9A13-785E79859456}" dt="2023-08-30T23:27:03.731" v="13" actId="47"/>
        <pc:sldMkLst>
          <pc:docMk/>
          <pc:sldMk cId="2204802787" sldId="2145706265"/>
        </pc:sldMkLst>
      </pc:sldChg>
      <pc:sldChg chg="del">
        <pc:chgData name="Helena Worthington (DTF)" userId="872c2340-4a31-4883-b18d-67548b3a9bcd" providerId="ADAL" clId="{F0FF7907-3C67-4ADB-9A13-785E79859456}" dt="2023-08-30T23:27:03.731" v="13" actId="47"/>
        <pc:sldMkLst>
          <pc:docMk/>
          <pc:sldMk cId="4161375021" sldId="2145706266"/>
        </pc:sldMkLst>
      </pc:sldChg>
      <pc:sldChg chg="del">
        <pc:chgData name="Helena Worthington (DTF)" userId="872c2340-4a31-4883-b18d-67548b3a9bcd" providerId="ADAL" clId="{F0FF7907-3C67-4ADB-9A13-785E79859456}" dt="2023-08-30T23:27:03.731" v="13" actId="47"/>
        <pc:sldMkLst>
          <pc:docMk/>
          <pc:sldMk cId="4253366589" sldId="2145706274"/>
        </pc:sldMkLst>
      </pc:sldChg>
      <pc:sldChg chg="del">
        <pc:chgData name="Helena Worthington (DTF)" userId="872c2340-4a31-4883-b18d-67548b3a9bcd" providerId="ADAL" clId="{F0FF7907-3C67-4ADB-9A13-785E79859456}" dt="2023-08-30T23:27:03.731" v="13" actId="47"/>
        <pc:sldMkLst>
          <pc:docMk/>
          <pc:sldMk cId="3629793961" sldId="2145706300"/>
        </pc:sldMkLst>
      </pc:sldChg>
      <pc:sldChg chg="del">
        <pc:chgData name="Helena Worthington (DTF)" userId="872c2340-4a31-4883-b18d-67548b3a9bcd" providerId="ADAL" clId="{F0FF7907-3C67-4ADB-9A13-785E79859456}" dt="2023-08-30T23:26:23.729" v="12" actId="47"/>
        <pc:sldMkLst>
          <pc:docMk/>
          <pc:sldMk cId="1525228075" sldId="2145706307"/>
        </pc:sldMkLst>
      </pc:sldChg>
      <pc:sldChg chg="del">
        <pc:chgData name="Helena Worthington (DTF)" userId="872c2340-4a31-4883-b18d-67548b3a9bcd" providerId="ADAL" clId="{F0FF7907-3C67-4ADB-9A13-785E79859456}" dt="2023-08-30T23:26:23.729" v="12" actId="47"/>
        <pc:sldMkLst>
          <pc:docMk/>
          <pc:sldMk cId="484976104" sldId="2145706311"/>
        </pc:sldMkLst>
      </pc:sldChg>
      <pc:sldChg chg="addSp modSp del mod">
        <pc:chgData name="Helena Worthington (DTF)" userId="872c2340-4a31-4883-b18d-67548b3a9bcd" providerId="ADAL" clId="{F0FF7907-3C67-4ADB-9A13-785E79859456}" dt="2023-09-01T02:19:03.641" v="454" actId="2696"/>
        <pc:sldMkLst>
          <pc:docMk/>
          <pc:sldMk cId="2114322942" sldId="2145706313"/>
        </pc:sldMkLst>
        <pc:spChg chg="mod">
          <ac:chgData name="Helena Worthington (DTF)" userId="872c2340-4a31-4883-b18d-67548b3a9bcd" providerId="ADAL" clId="{F0FF7907-3C67-4ADB-9A13-785E79859456}" dt="2023-09-01T01:56:28.851" v="346" actId="14100"/>
          <ac:spMkLst>
            <pc:docMk/>
            <pc:sldMk cId="2114322942" sldId="2145706313"/>
            <ac:spMk id="3" creationId="{3494FBE9-EC10-0BE6-E01C-D82F9209A52F}"/>
          </ac:spMkLst>
        </pc:spChg>
        <pc:spChg chg="add mod">
          <ac:chgData name="Helena Worthington (DTF)" userId="872c2340-4a31-4883-b18d-67548b3a9bcd" providerId="ADAL" clId="{F0FF7907-3C67-4ADB-9A13-785E79859456}" dt="2023-09-01T01:32:12.947" v="339" actId="1076"/>
          <ac:spMkLst>
            <pc:docMk/>
            <pc:sldMk cId="2114322942" sldId="2145706313"/>
            <ac:spMk id="5" creationId="{0AD64AA0-5167-C269-674A-E03307020DBA}"/>
          </ac:spMkLst>
        </pc:spChg>
      </pc:sldChg>
      <pc:sldChg chg="del">
        <pc:chgData name="Helena Worthington (DTF)" userId="872c2340-4a31-4883-b18d-67548b3a9bcd" providerId="ADAL" clId="{F0FF7907-3C67-4ADB-9A13-785E79859456}" dt="2023-08-30T23:26:23.729" v="12" actId="47"/>
        <pc:sldMkLst>
          <pc:docMk/>
          <pc:sldMk cId="1456314011" sldId="2145706325"/>
        </pc:sldMkLst>
      </pc:sldChg>
      <pc:sldChg chg="del">
        <pc:chgData name="Helena Worthington (DTF)" userId="872c2340-4a31-4883-b18d-67548b3a9bcd" providerId="ADAL" clId="{F0FF7907-3C67-4ADB-9A13-785E79859456}" dt="2023-08-30T23:27:03.731" v="13" actId="47"/>
        <pc:sldMkLst>
          <pc:docMk/>
          <pc:sldMk cId="932391745" sldId="2145706327"/>
        </pc:sldMkLst>
      </pc:sldChg>
      <pc:sldChg chg="del">
        <pc:chgData name="Helena Worthington (DTF)" userId="872c2340-4a31-4883-b18d-67548b3a9bcd" providerId="ADAL" clId="{F0FF7907-3C67-4ADB-9A13-785E79859456}" dt="2023-08-30T23:27:03.731" v="13" actId="47"/>
        <pc:sldMkLst>
          <pc:docMk/>
          <pc:sldMk cId="2315561250" sldId="2145706328"/>
        </pc:sldMkLst>
      </pc:sldChg>
      <pc:sldChg chg="del">
        <pc:chgData name="Helena Worthington (DTF)" userId="872c2340-4a31-4883-b18d-67548b3a9bcd" providerId="ADAL" clId="{F0FF7907-3C67-4ADB-9A13-785E79859456}" dt="2023-08-30T23:27:03.731" v="13" actId="47"/>
        <pc:sldMkLst>
          <pc:docMk/>
          <pc:sldMk cId="1036071427" sldId="2145706329"/>
        </pc:sldMkLst>
      </pc:sldChg>
      <pc:sldChg chg="del">
        <pc:chgData name="Helena Worthington (DTF)" userId="872c2340-4a31-4883-b18d-67548b3a9bcd" providerId="ADAL" clId="{F0FF7907-3C67-4ADB-9A13-785E79859456}" dt="2023-08-30T23:27:03.731" v="13" actId="47"/>
        <pc:sldMkLst>
          <pc:docMk/>
          <pc:sldMk cId="3420399660" sldId="2145706330"/>
        </pc:sldMkLst>
      </pc:sldChg>
      <pc:sldChg chg="del">
        <pc:chgData name="Helena Worthington (DTF)" userId="872c2340-4a31-4883-b18d-67548b3a9bcd" providerId="ADAL" clId="{F0FF7907-3C67-4ADB-9A13-785E79859456}" dt="2023-08-30T23:27:03.731" v="13" actId="47"/>
        <pc:sldMkLst>
          <pc:docMk/>
          <pc:sldMk cId="2163227039" sldId="2145706339"/>
        </pc:sldMkLst>
      </pc:sldChg>
      <pc:sldChg chg="del">
        <pc:chgData name="Helena Worthington (DTF)" userId="872c2340-4a31-4883-b18d-67548b3a9bcd" providerId="ADAL" clId="{F0FF7907-3C67-4ADB-9A13-785E79859456}" dt="2023-08-30T23:26:23.729" v="12" actId="47"/>
        <pc:sldMkLst>
          <pc:docMk/>
          <pc:sldMk cId="3765419891" sldId="2145706348"/>
        </pc:sldMkLst>
      </pc:sldChg>
      <pc:sldChg chg="del">
        <pc:chgData name="Helena Worthington (DTF)" userId="872c2340-4a31-4883-b18d-67548b3a9bcd" providerId="ADAL" clId="{F0FF7907-3C67-4ADB-9A13-785E79859456}" dt="2023-08-30T23:27:03.731" v="13" actId="47"/>
        <pc:sldMkLst>
          <pc:docMk/>
          <pc:sldMk cId="3409139608" sldId="2145706352"/>
        </pc:sldMkLst>
      </pc:sldChg>
      <pc:sldChg chg="del">
        <pc:chgData name="Helena Worthington (DTF)" userId="872c2340-4a31-4883-b18d-67548b3a9bcd" providerId="ADAL" clId="{F0FF7907-3C67-4ADB-9A13-785E79859456}" dt="2023-08-30T23:27:03.731" v="13" actId="47"/>
        <pc:sldMkLst>
          <pc:docMk/>
          <pc:sldMk cId="2234037544" sldId="2145706354"/>
        </pc:sldMkLst>
      </pc:sldChg>
      <pc:sldChg chg="del">
        <pc:chgData name="Helena Worthington (DTF)" userId="872c2340-4a31-4883-b18d-67548b3a9bcd" providerId="ADAL" clId="{F0FF7907-3C67-4ADB-9A13-785E79859456}" dt="2023-08-30T23:27:03.731" v="13" actId="47"/>
        <pc:sldMkLst>
          <pc:docMk/>
          <pc:sldMk cId="1242316845" sldId="2145706355"/>
        </pc:sldMkLst>
      </pc:sldChg>
      <pc:sldChg chg="del">
        <pc:chgData name="Helena Worthington (DTF)" userId="872c2340-4a31-4883-b18d-67548b3a9bcd" providerId="ADAL" clId="{F0FF7907-3C67-4ADB-9A13-785E79859456}" dt="2023-08-30T23:27:03.731" v="13" actId="47"/>
        <pc:sldMkLst>
          <pc:docMk/>
          <pc:sldMk cId="686703686" sldId="2145706356"/>
        </pc:sldMkLst>
      </pc:sldChg>
      <pc:sldChg chg="del">
        <pc:chgData name="Helena Worthington (DTF)" userId="872c2340-4a31-4883-b18d-67548b3a9bcd" providerId="ADAL" clId="{F0FF7907-3C67-4ADB-9A13-785E79859456}" dt="2023-08-30T23:27:03.731" v="13" actId="47"/>
        <pc:sldMkLst>
          <pc:docMk/>
          <pc:sldMk cId="3695756746" sldId="2145706357"/>
        </pc:sldMkLst>
      </pc:sldChg>
      <pc:sldChg chg="del">
        <pc:chgData name="Helena Worthington (DTF)" userId="872c2340-4a31-4883-b18d-67548b3a9bcd" providerId="ADAL" clId="{F0FF7907-3C67-4ADB-9A13-785E79859456}" dt="2023-08-30T23:27:03.731" v="13" actId="47"/>
        <pc:sldMkLst>
          <pc:docMk/>
          <pc:sldMk cId="3226271447" sldId="2145706358"/>
        </pc:sldMkLst>
      </pc:sldChg>
      <pc:sldChg chg="del">
        <pc:chgData name="Helena Worthington (DTF)" userId="872c2340-4a31-4883-b18d-67548b3a9bcd" providerId="ADAL" clId="{F0FF7907-3C67-4ADB-9A13-785E79859456}" dt="2023-08-30T23:27:03.731" v="13" actId="47"/>
        <pc:sldMkLst>
          <pc:docMk/>
          <pc:sldMk cId="2496825172" sldId="2145706359"/>
        </pc:sldMkLst>
      </pc:sldChg>
      <pc:sldChg chg="del">
        <pc:chgData name="Helena Worthington (DTF)" userId="872c2340-4a31-4883-b18d-67548b3a9bcd" providerId="ADAL" clId="{F0FF7907-3C67-4ADB-9A13-785E79859456}" dt="2023-08-30T23:27:03.731" v="13" actId="47"/>
        <pc:sldMkLst>
          <pc:docMk/>
          <pc:sldMk cId="2951858925" sldId="2145706360"/>
        </pc:sldMkLst>
      </pc:sldChg>
      <pc:sldChg chg="del">
        <pc:chgData name="Helena Worthington (DTF)" userId="872c2340-4a31-4883-b18d-67548b3a9bcd" providerId="ADAL" clId="{F0FF7907-3C67-4ADB-9A13-785E79859456}" dt="2023-08-30T23:27:03.731" v="13" actId="47"/>
        <pc:sldMkLst>
          <pc:docMk/>
          <pc:sldMk cId="2618761623" sldId="2145706361"/>
        </pc:sldMkLst>
      </pc:sldChg>
      <pc:sldChg chg="del">
        <pc:chgData name="Helena Worthington (DTF)" userId="872c2340-4a31-4883-b18d-67548b3a9bcd" providerId="ADAL" clId="{F0FF7907-3C67-4ADB-9A13-785E79859456}" dt="2023-08-30T23:27:03.731" v="13" actId="47"/>
        <pc:sldMkLst>
          <pc:docMk/>
          <pc:sldMk cId="3431687902" sldId="2145706362"/>
        </pc:sldMkLst>
      </pc:sldChg>
      <pc:sldChg chg="del">
        <pc:chgData name="Helena Worthington (DTF)" userId="872c2340-4a31-4883-b18d-67548b3a9bcd" providerId="ADAL" clId="{F0FF7907-3C67-4ADB-9A13-785E79859456}" dt="2023-08-30T23:27:03.731" v="13" actId="47"/>
        <pc:sldMkLst>
          <pc:docMk/>
          <pc:sldMk cId="3786860004" sldId="2145706363"/>
        </pc:sldMkLst>
      </pc:sldChg>
      <pc:sldChg chg="del">
        <pc:chgData name="Helena Worthington (DTF)" userId="872c2340-4a31-4883-b18d-67548b3a9bcd" providerId="ADAL" clId="{F0FF7907-3C67-4ADB-9A13-785E79859456}" dt="2023-08-30T23:27:03.731" v="13" actId="47"/>
        <pc:sldMkLst>
          <pc:docMk/>
          <pc:sldMk cId="2673084471" sldId="2145706364"/>
        </pc:sldMkLst>
      </pc:sldChg>
      <pc:sldChg chg="del">
        <pc:chgData name="Helena Worthington (DTF)" userId="872c2340-4a31-4883-b18d-67548b3a9bcd" providerId="ADAL" clId="{F0FF7907-3C67-4ADB-9A13-785E79859456}" dt="2023-08-30T23:27:03.731" v="13" actId="47"/>
        <pc:sldMkLst>
          <pc:docMk/>
          <pc:sldMk cId="1653131317" sldId="2145706365"/>
        </pc:sldMkLst>
      </pc:sldChg>
      <pc:sldChg chg="del">
        <pc:chgData name="Helena Worthington (DTF)" userId="872c2340-4a31-4883-b18d-67548b3a9bcd" providerId="ADAL" clId="{F0FF7907-3C67-4ADB-9A13-785E79859456}" dt="2023-08-30T23:27:03.731" v="13" actId="47"/>
        <pc:sldMkLst>
          <pc:docMk/>
          <pc:sldMk cId="983206226" sldId="2145706366"/>
        </pc:sldMkLst>
      </pc:sldChg>
      <pc:sldChg chg="del">
        <pc:chgData name="Helena Worthington (DTF)" userId="872c2340-4a31-4883-b18d-67548b3a9bcd" providerId="ADAL" clId="{F0FF7907-3C67-4ADB-9A13-785E79859456}" dt="2023-08-30T23:27:03.731" v="13" actId="47"/>
        <pc:sldMkLst>
          <pc:docMk/>
          <pc:sldMk cId="300003464" sldId="2145706367"/>
        </pc:sldMkLst>
      </pc:sldChg>
      <pc:sldChg chg="del">
        <pc:chgData name="Helena Worthington (DTF)" userId="872c2340-4a31-4883-b18d-67548b3a9bcd" providerId="ADAL" clId="{F0FF7907-3C67-4ADB-9A13-785E79859456}" dt="2023-08-30T23:27:03.731" v="13" actId="47"/>
        <pc:sldMkLst>
          <pc:docMk/>
          <pc:sldMk cId="269029910" sldId="2145706368"/>
        </pc:sldMkLst>
      </pc:sldChg>
      <pc:sldChg chg="del">
        <pc:chgData name="Helena Worthington (DTF)" userId="872c2340-4a31-4883-b18d-67548b3a9bcd" providerId="ADAL" clId="{F0FF7907-3C67-4ADB-9A13-785E79859456}" dt="2023-08-30T23:27:03.731" v="13" actId="47"/>
        <pc:sldMkLst>
          <pc:docMk/>
          <pc:sldMk cId="997713413" sldId="2145706369"/>
        </pc:sldMkLst>
      </pc:sldChg>
      <pc:sldChg chg="del">
        <pc:chgData name="Helena Worthington (DTF)" userId="872c2340-4a31-4883-b18d-67548b3a9bcd" providerId="ADAL" clId="{F0FF7907-3C67-4ADB-9A13-785E79859456}" dt="2023-08-30T23:27:03.731" v="13" actId="47"/>
        <pc:sldMkLst>
          <pc:docMk/>
          <pc:sldMk cId="2690659270" sldId="2145706370"/>
        </pc:sldMkLst>
      </pc:sldChg>
      <pc:sldChg chg="del">
        <pc:chgData name="Helena Worthington (DTF)" userId="872c2340-4a31-4883-b18d-67548b3a9bcd" providerId="ADAL" clId="{F0FF7907-3C67-4ADB-9A13-785E79859456}" dt="2023-08-30T23:27:03.731" v="13" actId="47"/>
        <pc:sldMkLst>
          <pc:docMk/>
          <pc:sldMk cId="540280220" sldId="2145706371"/>
        </pc:sldMkLst>
      </pc:sldChg>
      <pc:sldChg chg="del">
        <pc:chgData name="Helena Worthington (DTF)" userId="872c2340-4a31-4883-b18d-67548b3a9bcd" providerId="ADAL" clId="{F0FF7907-3C67-4ADB-9A13-785E79859456}" dt="2023-08-30T23:27:03.731" v="13" actId="47"/>
        <pc:sldMkLst>
          <pc:docMk/>
          <pc:sldMk cId="2881582274" sldId="2145706372"/>
        </pc:sldMkLst>
      </pc:sldChg>
      <pc:sldChg chg="del">
        <pc:chgData name="Helena Worthington (DTF)" userId="872c2340-4a31-4883-b18d-67548b3a9bcd" providerId="ADAL" clId="{F0FF7907-3C67-4ADB-9A13-785E79859456}" dt="2023-08-30T23:27:03.731" v="13" actId="47"/>
        <pc:sldMkLst>
          <pc:docMk/>
          <pc:sldMk cId="309317150" sldId="2145706373"/>
        </pc:sldMkLst>
      </pc:sldChg>
      <pc:sldChg chg="del">
        <pc:chgData name="Helena Worthington (DTF)" userId="872c2340-4a31-4883-b18d-67548b3a9bcd" providerId="ADAL" clId="{F0FF7907-3C67-4ADB-9A13-785E79859456}" dt="2023-08-30T23:27:03.731" v="13" actId="47"/>
        <pc:sldMkLst>
          <pc:docMk/>
          <pc:sldMk cId="3370528431" sldId="2145706374"/>
        </pc:sldMkLst>
      </pc:sldChg>
      <pc:sldChg chg="del">
        <pc:chgData name="Helena Worthington (DTF)" userId="872c2340-4a31-4883-b18d-67548b3a9bcd" providerId="ADAL" clId="{F0FF7907-3C67-4ADB-9A13-785E79859456}" dt="2023-08-30T23:27:03.731" v="13" actId="47"/>
        <pc:sldMkLst>
          <pc:docMk/>
          <pc:sldMk cId="686189827" sldId="2145706375"/>
        </pc:sldMkLst>
      </pc:sldChg>
      <pc:sldChg chg="del">
        <pc:chgData name="Helena Worthington (DTF)" userId="872c2340-4a31-4883-b18d-67548b3a9bcd" providerId="ADAL" clId="{F0FF7907-3C67-4ADB-9A13-785E79859456}" dt="2023-08-30T23:27:03.731" v="13" actId="47"/>
        <pc:sldMkLst>
          <pc:docMk/>
          <pc:sldMk cId="3836731548" sldId="2145706376"/>
        </pc:sldMkLst>
      </pc:sldChg>
      <pc:sldChg chg="del">
        <pc:chgData name="Helena Worthington (DTF)" userId="872c2340-4a31-4883-b18d-67548b3a9bcd" providerId="ADAL" clId="{F0FF7907-3C67-4ADB-9A13-785E79859456}" dt="2023-08-30T23:27:03.731" v="13" actId="47"/>
        <pc:sldMkLst>
          <pc:docMk/>
          <pc:sldMk cId="318501393" sldId="2145706377"/>
        </pc:sldMkLst>
      </pc:sldChg>
      <pc:sldChg chg="del">
        <pc:chgData name="Helena Worthington (DTF)" userId="872c2340-4a31-4883-b18d-67548b3a9bcd" providerId="ADAL" clId="{F0FF7907-3C67-4ADB-9A13-785E79859456}" dt="2023-08-30T23:27:03.731" v="13" actId="47"/>
        <pc:sldMkLst>
          <pc:docMk/>
          <pc:sldMk cId="1639889333" sldId="2145706384"/>
        </pc:sldMkLst>
      </pc:sldChg>
      <pc:sldChg chg="del">
        <pc:chgData name="Helena Worthington (DTF)" userId="872c2340-4a31-4883-b18d-67548b3a9bcd" providerId="ADAL" clId="{F0FF7907-3C67-4ADB-9A13-785E79859456}" dt="2023-08-30T23:27:03.731" v="13" actId="47"/>
        <pc:sldMkLst>
          <pc:docMk/>
          <pc:sldMk cId="4251338362" sldId="2145706385"/>
        </pc:sldMkLst>
      </pc:sldChg>
      <pc:sldChg chg="del">
        <pc:chgData name="Helena Worthington (DTF)" userId="872c2340-4a31-4883-b18d-67548b3a9bcd" providerId="ADAL" clId="{F0FF7907-3C67-4ADB-9A13-785E79859456}" dt="2023-08-30T23:27:03.731" v="13" actId="47"/>
        <pc:sldMkLst>
          <pc:docMk/>
          <pc:sldMk cId="3951350668" sldId="2145706386"/>
        </pc:sldMkLst>
      </pc:sldChg>
      <pc:sldChg chg="del">
        <pc:chgData name="Helena Worthington (DTF)" userId="872c2340-4a31-4883-b18d-67548b3a9bcd" providerId="ADAL" clId="{F0FF7907-3C67-4ADB-9A13-785E79859456}" dt="2023-08-30T23:27:03.731" v="13" actId="47"/>
        <pc:sldMkLst>
          <pc:docMk/>
          <pc:sldMk cId="3527040940" sldId="2145706388"/>
        </pc:sldMkLst>
      </pc:sldChg>
      <pc:sldChg chg="del">
        <pc:chgData name="Helena Worthington (DTF)" userId="872c2340-4a31-4883-b18d-67548b3a9bcd" providerId="ADAL" clId="{F0FF7907-3C67-4ADB-9A13-785E79859456}" dt="2023-08-30T23:27:03.731" v="13" actId="47"/>
        <pc:sldMkLst>
          <pc:docMk/>
          <pc:sldMk cId="1089735610" sldId="2145706389"/>
        </pc:sldMkLst>
      </pc:sldChg>
      <pc:sldChg chg="addSp delSp modSp mod">
        <pc:chgData name="Helena Worthington (DTF)" userId="872c2340-4a31-4883-b18d-67548b3a9bcd" providerId="ADAL" clId="{F0FF7907-3C67-4ADB-9A13-785E79859456}" dt="2023-09-01T02:19:49.608" v="462" actId="20577"/>
        <pc:sldMkLst>
          <pc:docMk/>
          <pc:sldMk cId="3101504816" sldId="2145706401"/>
        </pc:sldMkLst>
        <pc:spChg chg="mod">
          <ac:chgData name="Helena Worthington (DTF)" userId="872c2340-4a31-4883-b18d-67548b3a9bcd" providerId="ADAL" clId="{F0FF7907-3C67-4ADB-9A13-785E79859456}" dt="2023-09-01T01:54:46.489" v="341" actId="1076"/>
          <ac:spMkLst>
            <pc:docMk/>
            <pc:sldMk cId="3101504816" sldId="2145706401"/>
            <ac:spMk id="2" creationId="{C9BE8670-6D23-469F-467A-78776A0BE96C}"/>
          </ac:spMkLst>
        </pc:spChg>
        <pc:spChg chg="mod">
          <ac:chgData name="Helena Worthington (DTF)" userId="872c2340-4a31-4883-b18d-67548b3a9bcd" providerId="ADAL" clId="{F0FF7907-3C67-4ADB-9A13-785E79859456}" dt="2023-08-30T23:31:40.515" v="167" actId="1035"/>
          <ac:spMkLst>
            <pc:docMk/>
            <pc:sldMk cId="3101504816" sldId="2145706401"/>
            <ac:spMk id="3" creationId="{9D03B381-A2F2-6355-620D-C7E18F90D71B}"/>
          </ac:spMkLst>
        </pc:spChg>
        <pc:spChg chg="add del mod">
          <ac:chgData name="Helena Worthington (DTF)" userId="872c2340-4a31-4883-b18d-67548b3a9bcd" providerId="ADAL" clId="{F0FF7907-3C67-4ADB-9A13-785E79859456}" dt="2023-09-01T02:19:46.942" v="460" actId="478"/>
          <ac:spMkLst>
            <pc:docMk/>
            <pc:sldMk cId="3101504816" sldId="2145706401"/>
            <ac:spMk id="4" creationId="{B8C9D07E-1046-4363-AA95-45477A806632}"/>
          </ac:spMkLst>
        </pc:spChg>
        <pc:spChg chg="add del mod">
          <ac:chgData name="Helena Worthington (DTF)" userId="872c2340-4a31-4883-b18d-67548b3a9bcd" providerId="ADAL" clId="{F0FF7907-3C67-4ADB-9A13-785E79859456}" dt="2023-08-30T23:31:51.157" v="169" actId="478"/>
          <ac:spMkLst>
            <pc:docMk/>
            <pc:sldMk cId="3101504816" sldId="2145706401"/>
            <ac:spMk id="4" creationId="{BAD2765C-C8A7-6DAE-187E-CFFE4B00C4E4}"/>
          </ac:spMkLst>
        </pc:spChg>
        <pc:spChg chg="del">
          <ac:chgData name="Helena Worthington (DTF)" userId="872c2340-4a31-4883-b18d-67548b3a9bcd" providerId="ADAL" clId="{F0FF7907-3C67-4ADB-9A13-785E79859456}" dt="2023-08-30T23:31:15.574" v="151" actId="478"/>
          <ac:spMkLst>
            <pc:docMk/>
            <pc:sldMk cId="3101504816" sldId="2145706401"/>
            <ac:spMk id="5" creationId="{908C0DFC-5A6B-A311-0C7C-0C5504AEAD6E}"/>
          </ac:spMkLst>
        </pc:spChg>
        <pc:spChg chg="mod">
          <ac:chgData name="Helena Worthington (DTF)" userId="872c2340-4a31-4883-b18d-67548b3a9bcd" providerId="ADAL" clId="{F0FF7907-3C67-4ADB-9A13-785E79859456}" dt="2023-08-30T23:31:40.515" v="167" actId="1035"/>
          <ac:spMkLst>
            <pc:docMk/>
            <pc:sldMk cId="3101504816" sldId="2145706401"/>
            <ac:spMk id="6" creationId="{73F877C6-C339-FB9F-734E-12168DCDC1BC}"/>
          </ac:spMkLst>
        </pc:spChg>
        <pc:spChg chg="mod">
          <ac:chgData name="Helena Worthington (DTF)" userId="872c2340-4a31-4883-b18d-67548b3a9bcd" providerId="ADAL" clId="{F0FF7907-3C67-4ADB-9A13-785E79859456}" dt="2023-08-30T23:31:40.515" v="167" actId="1035"/>
          <ac:spMkLst>
            <pc:docMk/>
            <pc:sldMk cId="3101504816" sldId="2145706401"/>
            <ac:spMk id="7" creationId="{DAEBEFF5-5730-1B0F-E948-2C99194E8287}"/>
          </ac:spMkLst>
        </pc:spChg>
        <pc:spChg chg="mod">
          <ac:chgData name="Helena Worthington (DTF)" userId="872c2340-4a31-4883-b18d-67548b3a9bcd" providerId="ADAL" clId="{F0FF7907-3C67-4ADB-9A13-785E79859456}" dt="2023-08-30T23:31:40.515" v="167" actId="1035"/>
          <ac:spMkLst>
            <pc:docMk/>
            <pc:sldMk cId="3101504816" sldId="2145706401"/>
            <ac:spMk id="14" creationId="{46FB8298-55AB-8CB9-C918-69EF1C296918}"/>
          </ac:spMkLst>
        </pc:spChg>
        <pc:spChg chg="mod">
          <ac:chgData name="Helena Worthington (DTF)" userId="872c2340-4a31-4883-b18d-67548b3a9bcd" providerId="ADAL" clId="{F0FF7907-3C67-4ADB-9A13-785E79859456}" dt="2023-08-30T23:31:40.515" v="167" actId="1035"/>
          <ac:spMkLst>
            <pc:docMk/>
            <pc:sldMk cId="3101504816" sldId="2145706401"/>
            <ac:spMk id="15" creationId="{75AAA4AF-1FE0-1CB1-8EE0-D78CB67BE38B}"/>
          </ac:spMkLst>
        </pc:spChg>
        <pc:spChg chg="mod">
          <ac:chgData name="Helena Worthington (DTF)" userId="872c2340-4a31-4883-b18d-67548b3a9bcd" providerId="ADAL" clId="{F0FF7907-3C67-4ADB-9A13-785E79859456}" dt="2023-08-30T23:31:40.515" v="167" actId="1035"/>
          <ac:spMkLst>
            <pc:docMk/>
            <pc:sldMk cId="3101504816" sldId="2145706401"/>
            <ac:spMk id="16" creationId="{A29AD431-3BE3-2789-E54D-8F03C94BE4B3}"/>
          </ac:spMkLst>
        </pc:spChg>
        <pc:spChg chg="del">
          <ac:chgData name="Helena Worthington (DTF)" userId="872c2340-4a31-4883-b18d-67548b3a9bcd" providerId="ADAL" clId="{F0FF7907-3C67-4ADB-9A13-785E79859456}" dt="2023-08-30T23:31:15.574" v="151" actId="478"/>
          <ac:spMkLst>
            <pc:docMk/>
            <pc:sldMk cId="3101504816" sldId="2145706401"/>
            <ac:spMk id="18" creationId="{86F58471-BA0A-AE3C-1EA6-0967B3485542}"/>
          </ac:spMkLst>
        </pc:spChg>
        <pc:spChg chg="del">
          <ac:chgData name="Helena Worthington (DTF)" userId="872c2340-4a31-4883-b18d-67548b3a9bcd" providerId="ADAL" clId="{F0FF7907-3C67-4ADB-9A13-785E79859456}" dt="2023-08-30T23:31:15.574" v="151" actId="478"/>
          <ac:spMkLst>
            <pc:docMk/>
            <pc:sldMk cId="3101504816" sldId="2145706401"/>
            <ac:spMk id="19" creationId="{2C2DD66F-7D12-D61D-3B80-716CF5FE513E}"/>
          </ac:spMkLst>
        </pc:spChg>
        <pc:spChg chg="add del mod">
          <ac:chgData name="Helena Worthington (DTF)" userId="872c2340-4a31-4883-b18d-67548b3a9bcd" providerId="ADAL" clId="{F0FF7907-3C67-4ADB-9A13-785E79859456}" dt="2023-08-30T23:31:51.157" v="169" actId="478"/>
          <ac:spMkLst>
            <pc:docMk/>
            <pc:sldMk cId="3101504816" sldId="2145706401"/>
            <ac:spMk id="20" creationId="{386D65D6-B4FC-38F4-6EC8-FDD42EB058D1}"/>
          </ac:spMkLst>
        </pc:spChg>
        <pc:spChg chg="add del mod">
          <ac:chgData name="Helena Worthington (DTF)" userId="872c2340-4a31-4883-b18d-67548b3a9bcd" providerId="ADAL" clId="{F0FF7907-3C67-4ADB-9A13-785E79859456}" dt="2023-08-30T23:31:51.157" v="169" actId="478"/>
          <ac:spMkLst>
            <pc:docMk/>
            <pc:sldMk cId="3101504816" sldId="2145706401"/>
            <ac:spMk id="21" creationId="{B3A4B04F-EB72-B812-FFA5-44F259758018}"/>
          </ac:spMkLst>
        </pc:spChg>
        <pc:spChg chg="add del mod">
          <ac:chgData name="Helena Worthington (DTF)" userId="872c2340-4a31-4883-b18d-67548b3a9bcd" providerId="ADAL" clId="{F0FF7907-3C67-4ADB-9A13-785E79859456}" dt="2023-08-30T23:31:51.157" v="169" actId="478"/>
          <ac:spMkLst>
            <pc:docMk/>
            <pc:sldMk cId="3101504816" sldId="2145706401"/>
            <ac:spMk id="22" creationId="{F21DED9E-0414-F476-9E5C-372447166D08}"/>
          </ac:spMkLst>
        </pc:spChg>
        <pc:spChg chg="add del mod">
          <ac:chgData name="Helena Worthington (DTF)" userId="872c2340-4a31-4883-b18d-67548b3a9bcd" providerId="ADAL" clId="{F0FF7907-3C67-4ADB-9A13-785E79859456}" dt="2023-08-30T23:31:51.157" v="169" actId="478"/>
          <ac:spMkLst>
            <pc:docMk/>
            <pc:sldMk cId="3101504816" sldId="2145706401"/>
            <ac:spMk id="23" creationId="{AB0119A9-FB74-F6E4-1EF9-4A20E398E2C5}"/>
          </ac:spMkLst>
        </pc:spChg>
        <pc:spChg chg="mod">
          <ac:chgData name="Helena Worthington (DTF)" userId="872c2340-4a31-4883-b18d-67548b3a9bcd" providerId="ADAL" clId="{F0FF7907-3C67-4ADB-9A13-785E79859456}" dt="2023-09-01T02:19:27.303" v="456" actId="20577"/>
          <ac:spMkLst>
            <pc:docMk/>
            <pc:sldMk cId="3101504816" sldId="2145706401"/>
            <ac:spMk id="24" creationId="{3DDF2722-B510-6EB1-7DA1-245B17786FAB}"/>
          </ac:spMkLst>
        </pc:spChg>
        <pc:spChg chg="mod">
          <ac:chgData name="Helena Worthington (DTF)" userId="872c2340-4a31-4883-b18d-67548b3a9bcd" providerId="ADAL" clId="{F0FF7907-3C67-4ADB-9A13-785E79859456}" dt="2023-09-01T02:19:37.273" v="459" actId="20577"/>
          <ac:spMkLst>
            <pc:docMk/>
            <pc:sldMk cId="3101504816" sldId="2145706401"/>
            <ac:spMk id="25" creationId="{9C03E4E0-0622-4840-CE96-741E2C13DF51}"/>
          </ac:spMkLst>
        </pc:spChg>
        <pc:spChg chg="mod">
          <ac:chgData name="Helena Worthington (DTF)" userId="872c2340-4a31-4883-b18d-67548b3a9bcd" providerId="ADAL" clId="{F0FF7907-3C67-4ADB-9A13-785E79859456}" dt="2023-09-01T02:19:49.608" v="462" actId="20577"/>
          <ac:spMkLst>
            <pc:docMk/>
            <pc:sldMk cId="3101504816" sldId="2145706401"/>
            <ac:spMk id="26" creationId="{CB6AEC3C-E884-E6BC-AA36-3859C9AB2E5C}"/>
          </ac:spMkLst>
        </pc:spChg>
        <pc:spChg chg="add del mod">
          <ac:chgData name="Helena Worthington (DTF)" userId="872c2340-4a31-4883-b18d-67548b3a9bcd" providerId="ADAL" clId="{F0FF7907-3C67-4ADB-9A13-785E79859456}" dt="2023-08-30T23:31:51.157" v="169" actId="478"/>
          <ac:spMkLst>
            <pc:docMk/>
            <pc:sldMk cId="3101504816" sldId="2145706401"/>
            <ac:spMk id="27" creationId="{5D515971-A334-0077-B3F8-0BF076AE11FF}"/>
          </ac:spMkLst>
        </pc:spChg>
      </pc:sldChg>
      <pc:sldChg chg="del">
        <pc:chgData name="Helena Worthington (DTF)" userId="872c2340-4a31-4883-b18d-67548b3a9bcd" providerId="ADAL" clId="{F0FF7907-3C67-4ADB-9A13-785E79859456}" dt="2023-08-30T23:27:03.731" v="13" actId="47"/>
        <pc:sldMkLst>
          <pc:docMk/>
          <pc:sldMk cId="3148077492" sldId="2145706403"/>
        </pc:sldMkLst>
      </pc:sldChg>
      <pc:sldChg chg="del">
        <pc:chgData name="Helena Worthington (DTF)" userId="872c2340-4a31-4883-b18d-67548b3a9bcd" providerId="ADAL" clId="{F0FF7907-3C67-4ADB-9A13-785E79859456}" dt="2023-08-30T23:27:03.731" v="13" actId="47"/>
        <pc:sldMkLst>
          <pc:docMk/>
          <pc:sldMk cId="1971353372" sldId="2145706407"/>
        </pc:sldMkLst>
      </pc:sldChg>
      <pc:sldChg chg="del">
        <pc:chgData name="Helena Worthington (DTF)" userId="872c2340-4a31-4883-b18d-67548b3a9bcd" providerId="ADAL" clId="{F0FF7907-3C67-4ADB-9A13-785E79859456}" dt="2023-08-30T23:27:03.731" v="13" actId="47"/>
        <pc:sldMkLst>
          <pc:docMk/>
          <pc:sldMk cId="3054607561" sldId="2145706408"/>
        </pc:sldMkLst>
      </pc:sldChg>
      <pc:sldChg chg="del">
        <pc:chgData name="Helena Worthington (DTF)" userId="872c2340-4a31-4883-b18d-67548b3a9bcd" providerId="ADAL" clId="{F0FF7907-3C67-4ADB-9A13-785E79859456}" dt="2023-08-30T23:27:03.731" v="13" actId="47"/>
        <pc:sldMkLst>
          <pc:docMk/>
          <pc:sldMk cId="4224727754" sldId="2145706409"/>
        </pc:sldMkLst>
      </pc:sldChg>
      <pc:sldChg chg="del">
        <pc:chgData name="Helena Worthington (DTF)" userId="872c2340-4a31-4883-b18d-67548b3a9bcd" providerId="ADAL" clId="{F0FF7907-3C67-4ADB-9A13-785E79859456}" dt="2023-08-30T23:27:03.731" v="13" actId="47"/>
        <pc:sldMkLst>
          <pc:docMk/>
          <pc:sldMk cId="465601268" sldId="2145706411"/>
        </pc:sldMkLst>
      </pc:sldChg>
      <pc:sldChg chg="del">
        <pc:chgData name="Helena Worthington (DTF)" userId="872c2340-4a31-4883-b18d-67548b3a9bcd" providerId="ADAL" clId="{F0FF7907-3C67-4ADB-9A13-785E79859456}" dt="2023-08-30T23:27:03.731" v="13" actId="47"/>
        <pc:sldMkLst>
          <pc:docMk/>
          <pc:sldMk cId="2004275778" sldId="2145706416"/>
        </pc:sldMkLst>
      </pc:sldChg>
      <pc:sldChg chg="del">
        <pc:chgData name="Helena Worthington (DTF)" userId="872c2340-4a31-4883-b18d-67548b3a9bcd" providerId="ADAL" clId="{F0FF7907-3C67-4ADB-9A13-785E79859456}" dt="2023-08-30T23:27:03.731" v="13" actId="47"/>
        <pc:sldMkLst>
          <pc:docMk/>
          <pc:sldMk cId="3530511082" sldId="2145706417"/>
        </pc:sldMkLst>
      </pc:sldChg>
      <pc:sldChg chg="del">
        <pc:chgData name="Helena Worthington (DTF)" userId="872c2340-4a31-4883-b18d-67548b3a9bcd" providerId="ADAL" clId="{F0FF7907-3C67-4ADB-9A13-785E79859456}" dt="2023-08-30T23:27:03.731" v="13" actId="47"/>
        <pc:sldMkLst>
          <pc:docMk/>
          <pc:sldMk cId="1884597613" sldId="2145706419"/>
        </pc:sldMkLst>
      </pc:sldChg>
      <pc:sldChg chg="del">
        <pc:chgData name="Helena Worthington (DTF)" userId="872c2340-4a31-4883-b18d-67548b3a9bcd" providerId="ADAL" clId="{F0FF7907-3C67-4ADB-9A13-785E79859456}" dt="2023-08-30T23:27:03.731" v="13" actId="47"/>
        <pc:sldMkLst>
          <pc:docMk/>
          <pc:sldMk cId="2784255052" sldId="2145706420"/>
        </pc:sldMkLst>
      </pc:sldChg>
      <pc:sldChg chg="del">
        <pc:chgData name="Helena Worthington (DTF)" userId="872c2340-4a31-4883-b18d-67548b3a9bcd" providerId="ADAL" clId="{F0FF7907-3C67-4ADB-9A13-785E79859456}" dt="2023-08-30T23:27:03.731" v="13" actId="47"/>
        <pc:sldMkLst>
          <pc:docMk/>
          <pc:sldMk cId="2121359238" sldId="2145706424"/>
        </pc:sldMkLst>
      </pc:sldChg>
      <pc:sldChg chg="del">
        <pc:chgData name="Helena Worthington (DTF)" userId="872c2340-4a31-4883-b18d-67548b3a9bcd" providerId="ADAL" clId="{F0FF7907-3C67-4ADB-9A13-785E79859456}" dt="2023-08-30T23:27:03.731" v="13" actId="47"/>
        <pc:sldMkLst>
          <pc:docMk/>
          <pc:sldMk cId="2846718689" sldId="2145706425"/>
        </pc:sldMkLst>
      </pc:sldChg>
      <pc:sldChg chg="del">
        <pc:chgData name="Helena Worthington (DTF)" userId="872c2340-4a31-4883-b18d-67548b3a9bcd" providerId="ADAL" clId="{F0FF7907-3C67-4ADB-9A13-785E79859456}" dt="2023-08-30T23:27:03.731" v="13" actId="47"/>
        <pc:sldMkLst>
          <pc:docMk/>
          <pc:sldMk cId="2152150384" sldId="2145706428"/>
        </pc:sldMkLst>
      </pc:sldChg>
      <pc:sldChg chg="del">
        <pc:chgData name="Helena Worthington (DTF)" userId="872c2340-4a31-4883-b18d-67548b3a9bcd" providerId="ADAL" clId="{F0FF7907-3C67-4ADB-9A13-785E79859456}" dt="2023-08-30T23:27:03.731" v="13" actId="47"/>
        <pc:sldMkLst>
          <pc:docMk/>
          <pc:sldMk cId="4252721221" sldId="2145706429"/>
        </pc:sldMkLst>
      </pc:sldChg>
      <pc:sldChg chg="del">
        <pc:chgData name="Helena Worthington (DTF)" userId="872c2340-4a31-4883-b18d-67548b3a9bcd" providerId="ADAL" clId="{F0FF7907-3C67-4ADB-9A13-785E79859456}" dt="2023-08-30T23:27:03.731" v="13" actId="47"/>
        <pc:sldMkLst>
          <pc:docMk/>
          <pc:sldMk cId="3531502515" sldId="2145706435"/>
        </pc:sldMkLst>
      </pc:sldChg>
      <pc:sldChg chg="del">
        <pc:chgData name="Helena Worthington (DTF)" userId="872c2340-4a31-4883-b18d-67548b3a9bcd" providerId="ADAL" clId="{F0FF7907-3C67-4ADB-9A13-785E79859456}" dt="2023-08-30T23:27:03.731" v="13" actId="47"/>
        <pc:sldMkLst>
          <pc:docMk/>
          <pc:sldMk cId="177011633" sldId="2145706440"/>
        </pc:sldMkLst>
      </pc:sldChg>
      <pc:sldChg chg="modSp mod">
        <pc:chgData name="Helena Worthington (DTF)" userId="872c2340-4a31-4883-b18d-67548b3a9bcd" providerId="ADAL" clId="{F0FF7907-3C67-4ADB-9A13-785E79859456}" dt="2023-08-30T23:35:41.943" v="187" actId="20577"/>
        <pc:sldMkLst>
          <pc:docMk/>
          <pc:sldMk cId="863251534" sldId="2145706441"/>
        </pc:sldMkLst>
        <pc:spChg chg="mod">
          <ac:chgData name="Helena Worthington (DTF)" userId="872c2340-4a31-4883-b18d-67548b3a9bcd" providerId="ADAL" clId="{F0FF7907-3C67-4ADB-9A13-785E79859456}" dt="2023-08-30T23:35:41.943" v="187" actId="20577"/>
          <ac:spMkLst>
            <pc:docMk/>
            <pc:sldMk cId="863251534" sldId="2145706441"/>
            <ac:spMk id="2" creationId="{1B30F74B-6880-2F03-AFA4-A88E53DBCA2B}"/>
          </ac:spMkLst>
        </pc:spChg>
      </pc:sldChg>
      <pc:sldChg chg="del">
        <pc:chgData name="Helena Worthington (DTF)" userId="872c2340-4a31-4883-b18d-67548b3a9bcd" providerId="ADAL" clId="{F0FF7907-3C67-4ADB-9A13-785E79859456}" dt="2023-08-30T23:27:03.731" v="13" actId="47"/>
        <pc:sldMkLst>
          <pc:docMk/>
          <pc:sldMk cId="2275124253" sldId="2145706488"/>
        </pc:sldMkLst>
      </pc:sldChg>
      <pc:sldChg chg="del">
        <pc:chgData name="Helena Worthington (DTF)" userId="872c2340-4a31-4883-b18d-67548b3a9bcd" providerId="ADAL" clId="{F0FF7907-3C67-4ADB-9A13-785E79859456}" dt="2023-08-30T23:27:03.731" v="13" actId="47"/>
        <pc:sldMkLst>
          <pc:docMk/>
          <pc:sldMk cId="807395920" sldId="2145706489"/>
        </pc:sldMkLst>
      </pc:sldChg>
      <pc:sldChg chg="del">
        <pc:chgData name="Helena Worthington (DTF)" userId="872c2340-4a31-4883-b18d-67548b3a9bcd" providerId="ADAL" clId="{F0FF7907-3C67-4ADB-9A13-785E79859456}" dt="2023-08-30T23:27:03.731" v="13" actId="47"/>
        <pc:sldMkLst>
          <pc:docMk/>
          <pc:sldMk cId="2867583478" sldId="2145706496"/>
        </pc:sldMkLst>
      </pc:sldChg>
      <pc:sldChg chg="del">
        <pc:chgData name="Helena Worthington (DTF)" userId="872c2340-4a31-4883-b18d-67548b3a9bcd" providerId="ADAL" clId="{F0FF7907-3C67-4ADB-9A13-785E79859456}" dt="2023-08-30T23:27:03.731" v="13" actId="47"/>
        <pc:sldMkLst>
          <pc:docMk/>
          <pc:sldMk cId="4146038423" sldId="2145706497"/>
        </pc:sldMkLst>
      </pc:sldChg>
      <pc:sldChg chg="del">
        <pc:chgData name="Helena Worthington (DTF)" userId="872c2340-4a31-4883-b18d-67548b3a9bcd" providerId="ADAL" clId="{F0FF7907-3C67-4ADB-9A13-785E79859456}" dt="2023-08-30T23:27:03.731" v="13" actId="47"/>
        <pc:sldMkLst>
          <pc:docMk/>
          <pc:sldMk cId="3416091973" sldId="2145706498"/>
        </pc:sldMkLst>
      </pc:sldChg>
      <pc:sldChg chg="addSp delSp modSp mod ord">
        <pc:chgData name="Helena Worthington (DTF)" userId="872c2340-4a31-4883-b18d-67548b3a9bcd" providerId="ADAL" clId="{F0FF7907-3C67-4ADB-9A13-785E79859456}" dt="2023-09-01T02:18:40.644" v="453"/>
        <pc:sldMkLst>
          <pc:docMk/>
          <pc:sldMk cId="2359256552" sldId="2145706506"/>
        </pc:sldMkLst>
        <pc:spChg chg="add del mod">
          <ac:chgData name="Helena Worthington (DTF)" userId="872c2340-4a31-4883-b18d-67548b3a9bcd" providerId="ADAL" clId="{F0FF7907-3C67-4ADB-9A13-785E79859456}" dt="2023-09-01T02:18:32.554" v="451" actId="478"/>
          <ac:spMkLst>
            <pc:docMk/>
            <pc:sldMk cId="2359256552" sldId="2145706506"/>
            <ac:spMk id="3" creationId="{4A938407-E3E9-46E5-1A6D-FC716CD548DF}"/>
          </ac:spMkLst>
        </pc:spChg>
      </pc:sldChg>
      <pc:sldChg chg="del">
        <pc:chgData name="Helena Worthington (DTF)" userId="872c2340-4a31-4883-b18d-67548b3a9bcd" providerId="ADAL" clId="{F0FF7907-3C67-4ADB-9A13-785E79859456}" dt="2023-08-30T23:27:03.731" v="13" actId="47"/>
        <pc:sldMkLst>
          <pc:docMk/>
          <pc:sldMk cId="781704161" sldId="2145706508"/>
        </pc:sldMkLst>
      </pc:sldChg>
      <pc:sldChg chg="del">
        <pc:chgData name="Helena Worthington (DTF)" userId="872c2340-4a31-4883-b18d-67548b3a9bcd" providerId="ADAL" clId="{F0FF7907-3C67-4ADB-9A13-785E79859456}" dt="2023-08-30T23:27:03.731" v="13" actId="47"/>
        <pc:sldMkLst>
          <pc:docMk/>
          <pc:sldMk cId="3222367145" sldId="2145706509"/>
        </pc:sldMkLst>
      </pc:sldChg>
      <pc:sldChg chg="del">
        <pc:chgData name="Helena Worthington (DTF)" userId="872c2340-4a31-4883-b18d-67548b3a9bcd" providerId="ADAL" clId="{F0FF7907-3C67-4ADB-9A13-785E79859456}" dt="2023-08-30T23:27:03.731" v="13" actId="47"/>
        <pc:sldMkLst>
          <pc:docMk/>
          <pc:sldMk cId="2897051439" sldId="2145706510"/>
        </pc:sldMkLst>
      </pc:sldChg>
      <pc:sldChg chg="del">
        <pc:chgData name="Helena Worthington (DTF)" userId="872c2340-4a31-4883-b18d-67548b3a9bcd" providerId="ADAL" clId="{F0FF7907-3C67-4ADB-9A13-785E79859456}" dt="2023-08-30T23:27:03.731" v="13" actId="47"/>
        <pc:sldMkLst>
          <pc:docMk/>
          <pc:sldMk cId="39505357" sldId="2145706511"/>
        </pc:sldMkLst>
      </pc:sldChg>
      <pc:sldChg chg="del">
        <pc:chgData name="Helena Worthington (DTF)" userId="872c2340-4a31-4883-b18d-67548b3a9bcd" providerId="ADAL" clId="{F0FF7907-3C67-4ADB-9A13-785E79859456}" dt="2023-08-30T23:27:03.731" v="13" actId="47"/>
        <pc:sldMkLst>
          <pc:docMk/>
          <pc:sldMk cId="1265645647" sldId="2145706512"/>
        </pc:sldMkLst>
      </pc:sldChg>
      <pc:sldChg chg="del">
        <pc:chgData name="Helena Worthington (DTF)" userId="872c2340-4a31-4883-b18d-67548b3a9bcd" providerId="ADAL" clId="{F0FF7907-3C67-4ADB-9A13-785E79859456}" dt="2023-08-30T23:27:03.731" v="13" actId="47"/>
        <pc:sldMkLst>
          <pc:docMk/>
          <pc:sldMk cId="3083496584" sldId="2145706516"/>
        </pc:sldMkLst>
      </pc:sldChg>
      <pc:sldChg chg="del">
        <pc:chgData name="Helena Worthington (DTF)" userId="872c2340-4a31-4883-b18d-67548b3a9bcd" providerId="ADAL" clId="{F0FF7907-3C67-4ADB-9A13-785E79859456}" dt="2023-08-30T23:27:03.731" v="13" actId="47"/>
        <pc:sldMkLst>
          <pc:docMk/>
          <pc:sldMk cId="419383128" sldId="2145706519"/>
        </pc:sldMkLst>
      </pc:sldChg>
      <pc:sldChg chg="del">
        <pc:chgData name="Helena Worthington (DTF)" userId="872c2340-4a31-4883-b18d-67548b3a9bcd" providerId="ADAL" clId="{F0FF7907-3C67-4ADB-9A13-785E79859456}" dt="2023-08-30T23:27:03.731" v="13" actId="47"/>
        <pc:sldMkLst>
          <pc:docMk/>
          <pc:sldMk cId="2014106016" sldId="2145706524"/>
        </pc:sldMkLst>
      </pc:sldChg>
      <pc:sldChg chg="del">
        <pc:chgData name="Helena Worthington (DTF)" userId="872c2340-4a31-4883-b18d-67548b3a9bcd" providerId="ADAL" clId="{F0FF7907-3C67-4ADB-9A13-785E79859456}" dt="2023-08-30T23:26:23.729" v="12" actId="47"/>
        <pc:sldMkLst>
          <pc:docMk/>
          <pc:sldMk cId="3524491208" sldId="2145706527"/>
        </pc:sldMkLst>
      </pc:sldChg>
      <pc:sldChg chg="del">
        <pc:chgData name="Helena Worthington (DTF)" userId="872c2340-4a31-4883-b18d-67548b3a9bcd" providerId="ADAL" clId="{F0FF7907-3C67-4ADB-9A13-785E79859456}" dt="2023-08-30T23:27:03.731" v="13" actId="47"/>
        <pc:sldMkLst>
          <pc:docMk/>
          <pc:sldMk cId="3894902456" sldId="2145706528"/>
        </pc:sldMkLst>
      </pc:sldChg>
      <pc:sldChg chg="del">
        <pc:chgData name="Helena Worthington (DTF)" userId="872c2340-4a31-4883-b18d-67548b3a9bcd" providerId="ADAL" clId="{F0FF7907-3C67-4ADB-9A13-785E79859456}" dt="2023-08-30T23:27:03.731" v="13" actId="47"/>
        <pc:sldMkLst>
          <pc:docMk/>
          <pc:sldMk cId="870927766" sldId="2145706529"/>
        </pc:sldMkLst>
      </pc:sldChg>
      <pc:sldChg chg="del">
        <pc:chgData name="Helena Worthington (DTF)" userId="872c2340-4a31-4883-b18d-67548b3a9bcd" providerId="ADAL" clId="{F0FF7907-3C67-4ADB-9A13-785E79859456}" dt="2023-08-30T23:27:03.731" v="13" actId="47"/>
        <pc:sldMkLst>
          <pc:docMk/>
          <pc:sldMk cId="1361277008" sldId="2145706532"/>
        </pc:sldMkLst>
      </pc:sldChg>
      <pc:sldChg chg="del">
        <pc:chgData name="Helena Worthington (DTF)" userId="872c2340-4a31-4883-b18d-67548b3a9bcd" providerId="ADAL" clId="{F0FF7907-3C67-4ADB-9A13-785E79859456}" dt="2023-08-30T23:27:03.731" v="13" actId="47"/>
        <pc:sldMkLst>
          <pc:docMk/>
          <pc:sldMk cId="255631710" sldId="2145706535"/>
        </pc:sldMkLst>
      </pc:sldChg>
      <pc:sldChg chg="del">
        <pc:chgData name="Helena Worthington (DTF)" userId="872c2340-4a31-4883-b18d-67548b3a9bcd" providerId="ADAL" clId="{F0FF7907-3C67-4ADB-9A13-785E79859456}" dt="2023-08-30T23:26:23.729" v="12" actId="47"/>
        <pc:sldMkLst>
          <pc:docMk/>
          <pc:sldMk cId="1895981291" sldId="2145706536"/>
        </pc:sldMkLst>
      </pc:sldChg>
      <pc:sldChg chg="del">
        <pc:chgData name="Helena Worthington (DTF)" userId="872c2340-4a31-4883-b18d-67548b3a9bcd" providerId="ADAL" clId="{F0FF7907-3C67-4ADB-9A13-785E79859456}" dt="2023-08-30T23:26:23.729" v="12" actId="47"/>
        <pc:sldMkLst>
          <pc:docMk/>
          <pc:sldMk cId="3560402725" sldId="2145706537"/>
        </pc:sldMkLst>
      </pc:sldChg>
      <pc:sldChg chg="modSp mod">
        <pc:chgData name="Helena Worthington (DTF)" userId="872c2340-4a31-4883-b18d-67548b3a9bcd" providerId="ADAL" clId="{F0FF7907-3C67-4ADB-9A13-785E79859456}" dt="2023-08-30T23:35:14.795" v="185" actId="20577"/>
        <pc:sldMkLst>
          <pc:docMk/>
          <pc:sldMk cId="2874531938" sldId="2145706547"/>
        </pc:sldMkLst>
        <pc:spChg chg="mod">
          <ac:chgData name="Helena Worthington (DTF)" userId="872c2340-4a31-4883-b18d-67548b3a9bcd" providerId="ADAL" clId="{F0FF7907-3C67-4ADB-9A13-785E79859456}" dt="2023-08-30T23:35:14.795" v="185" actId="20577"/>
          <ac:spMkLst>
            <pc:docMk/>
            <pc:sldMk cId="2874531938" sldId="2145706547"/>
            <ac:spMk id="38" creationId="{4A06C798-E489-6236-F6E6-E4EAA7896CFF}"/>
          </ac:spMkLst>
        </pc:spChg>
      </pc:sldChg>
      <pc:sldChg chg="del">
        <pc:chgData name="Helena Worthington (DTF)" userId="872c2340-4a31-4883-b18d-67548b3a9bcd" providerId="ADAL" clId="{F0FF7907-3C67-4ADB-9A13-785E79859456}" dt="2023-08-30T23:27:03.731" v="13" actId="47"/>
        <pc:sldMkLst>
          <pc:docMk/>
          <pc:sldMk cId="3207993110" sldId="2145706549"/>
        </pc:sldMkLst>
      </pc:sldChg>
      <pc:sldChg chg="del">
        <pc:chgData name="Helena Worthington (DTF)" userId="872c2340-4a31-4883-b18d-67548b3a9bcd" providerId="ADAL" clId="{F0FF7907-3C67-4ADB-9A13-785E79859456}" dt="2023-08-30T23:27:03.731" v="13" actId="47"/>
        <pc:sldMkLst>
          <pc:docMk/>
          <pc:sldMk cId="2205905217" sldId="2145706550"/>
        </pc:sldMkLst>
      </pc:sldChg>
      <pc:sldChg chg="del">
        <pc:chgData name="Helena Worthington (DTF)" userId="872c2340-4a31-4883-b18d-67548b3a9bcd" providerId="ADAL" clId="{F0FF7907-3C67-4ADB-9A13-785E79859456}" dt="2023-08-30T23:27:03.731" v="13" actId="47"/>
        <pc:sldMkLst>
          <pc:docMk/>
          <pc:sldMk cId="3968682040" sldId="2145706551"/>
        </pc:sldMkLst>
      </pc:sldChg>
      <pc:sldChg chg="del">
        <pc:chgData name="Helena Worthington (DTF)" userId="872c2340-4a31-4883-b18d-67548b3a9bcd" providerId="ADAL" clId="{F0FF7907-3C67-4ADB-9A13-785E79859456}" dt="2023-08-30T23:27:03.731" v="13" actId="47"/>
        <pc:sldMkLst>
          <pc:docMk/>
          <pc:sldMk cId="639693779" sldId="2145706552"/>
        </pc:sldMkLst>
      </pc:sldChg>
      <pc:sldChg chg="del">
        <pc:chgData name="Helena Worthington (DTF)" userId="872c2340-4a31-4883-b18d-67548b3a9bcd" providerId="ADAL" clId="{F0FF7907-3C67-4ADB-9A13-785E79859456}" dt="2023-08-30T23:27:03.731" v="13" actId="47"/>
        <pc:sldMkLst>
          <pc:docMk/>
          <pc:sldMk cId="2711242314" sldId="2145706553"/>
        </pc:sldMkLst>
      </pc:sldChg>
      <pc:sldChg chg="del">
        <pc:chgData name="Helena Worthington (DTF)" userId="872c2340-4a31-4883-b18d-67548b3a9bcd" providerId="ADAL" clId="{F0FF7907-3C67-4ADB-9A13-785E79859456}" dt="2023-08-30T23:27:03.731" v="13" actId="47"/>
        <pc:sldMkLst>
          <pc:docMk/>
          <pc:sldMk cId="4229058828" sldId="2145706554"/>
        </pc:sldMkLst>
      </pc:sldChg>
      <pc:sldChg chg="del">
        <pc:chgData name="Helena Worthington (DTF)" userId="872c2340-4a31-4883-b18d-67548b3a9bcd" providerId="ADAL" clId="{F0FF7907-3C67-4ADB-9A13-785E79859456}" dt="2023-08-30T23:27:03.731" v="13" actId="47"/>
        <pc:sldMkLst>
          <pc:docMk/>
          <pc:sldMk cId="1895412975" sldId="2145706555"/>
        </pc:sldMkLst>
      </pc:sldChg>
      <pc:sldChg chg="del">
        <pc:chgData name="Helena Worthington (DTF)" userId="872c2340-4a31-4883-b18d-67548b3a9bcd" providerId="ADAL" clId="{F0FF7907-3C67-4ADB-9A13-785E79859456}" dt="2023-08-30T23:27:03.731" v="13" actId="47"/>
        <pc:sldMkLst>
          <pc:docMk/>
          <pc:sldMk cId="1046863345" sldId="2145706556"/>
        </pc:sldMkLst>
      </pc:sldChg>
      <pc:sldChg chg="del">
        <pc:chgData name="Helena Worthington (DTF)" userId="872c2340-4a31-4883-b18d-67548b3a9bcd" providerId="ADAL" clId="{F0FF7907-3C67-4ADB-9A13-785E79859456}" dt="2023-08-30T23:27:03.731" v="13" actId="47"/>
        <pc:sldMkLst>
          <pc:docMk/>
          <pc:sldMk cId="533046056" sldId="2145706557"/>
        </pc:sldMkLst>
      </pc:sldChg>
      <pc:sldChg chg="addSp delSp modSp mod">
        <pc:chgData name="Helena Worthington (DTF)" userId="872c2340-4a31-4883-b18d-67548b3a9bcd" providerId="ADAL" clId="{F0FF7907-3C67-4ADB-9A13-785E79859456}" dt="2023-09-01T02:15:05.815" v="425" actId="14100"/>
        <pc:sldMkLst>
          <pc:docMk/>
          <pc:sldMk cId="3447731333" sldId="2145706561"/>
        </pc:sldMkLst>
        <pc:spChg chg="mod">
          <ac:chgData name="Helena Worthington (DTF)" userId="872c2340-4a31-4883-b18d-67548b3a9bcd" providerId="ADAL" clId="{F0FF7907-3C67-4ADB-9A13-785E79859456}" dt="2023-08-30T23:26:06.050" v="10" actId="113"/>
          <ac:spMkLst>
            <pc:docMk/>
            <pc:sldMk cId="3447731333" sldId="2145706561"/>
            <ac:spMk id="3" creationId="{9D03B381-A2F2-6355-620D-C7E18F90D71B}"/>
          </ac:spMkLst>
        </pc:spChg>
        <pc:spChg chg="add mod">
          <ac:chgData name="Helena Worthington (DTF)" userId="872c2340-4a31-4883-b18d-67548b3a9bcd" providerId="ADAL" clId="{F0FF7907-3C67-4ADB-9A13-785E79859456}" dt="2023-09-01T02:14:41.622" v="423" actId="404"/>
          <ac:spMkLst>
            <pc:docMk/>
            <pc:sldMk cId="3447731333" sldId="2145706561"/>
            <ac:spMk id="4" creationId="{5D98FB29-6529-0426-FA4C-B76944FBA4B2}"/>
          </ac:spMkLst>
        </pc:spChg>
        <pc:spChg chg="mod">
          <ac:chgData name="Helena Worthington (DTF)" userId="872c2340-4a31-4883-b18d-67548b3a9bcd" providerId="ADAL" clId="{F0FF7907-3C67-4ADB-9A13-785E79859456}" dt="2023-09-01T02:11:24.811" v="403" actId="14100"/>
          <ac:spMkLst>
            <pc:docMk/>
            <pc:sldMk cId="3447731333" sldId="2145706561"/>
            <ac:spMk id="6" creationId="{73F877C6-C339-FB9F-734E-12168DCDC1BC}"/>
          </ac:spMkLst>
        </pc:spChg>
        <pc:spChg chg="mod">
          <ac:chgData name="Helena Worthington (DTF)" userId="872c2340-4a31-4883-b18d-67548b3a9bcd" providerId="ADAL" clId="{F0FF7907-3C67-4ADB-9A13-785E79859456}" dt="2023-09-01T02:15:05.815" v="425" actId="14100"/>
          <ac:spMkLst>
            <pc:docMk/>
            <pc:sldMk cId="3447731333" sldId="2145706561"/>
            <ac:spMk id="7" creationId="{DAEBEFF5-5730-1B0F-E948-2C99194E8287}"/>
          </ac:spMkLst>
        </pc:spChg>
        <pc:spChg chg="mod">
          <ac:chgData name="Helena Worthington (DTF)" userId="872c2340-4a31-4883-b18d-67548b3a9bcd" providerId="ADAL" clId="{F0FF7907-3C67-4ADB-9A13-785E79859456}" dt="2023-09-01T01:55:25.549" v="344" actId="207"/>
          <ac:spMkLst>
            <pc:docMk/>
            <pc:sldMk cId="3447731333" sldId="2145706561"/>
            <ac:spMk id="14" creationId="{46FB8298-55AB-8CB9-C918-69EF1C296918}"/>
          </ac:spMkLst>
        </pc:spChg>
        <pc:spChg chg="mod">
          <ac:chgData name="Helena Worthington (DTF)" userId="872c2340-4a31-4883-b18d-67548b3a9bcd" providerId="ADAL" clId="{F0FF7907-3C67-4ADB-9A13-785E79859456}" dt="2023-09-01T02:11:15.916" v="402" actId="1036"/>
          <ac:spMkLst>
            <pc:docMk/>
            <pc:sldMk cId="3447731333" sldId="2145706561"/>
            <ac:spMk id="16" creationId="{A29AD431-3BE3-2789-E54D-8F03C94BE4B3}"/>
          </ac:spMkLst>
        </pc:spChg>
        <pc:spChg chg="add del mod">
          <ac:chgData name="Helena Worthington (DTF)" userId="872c2340-4a31-4883-b18d-67548b3a9bcd" providerId="ADAL" clId="{F0FF7907-3C67-4ADB-9A13-785E79859456}" dt="2023-09-01T02:11:10.639" v="392" actId="478"/>
          <ac:spMkLst>
            <pc:docMk/>
            <pc:sldMk cId="3447731333" sldId="2145706561"/>
            <ac:spMk id="18" creationId="{7E96A046-9F86-8DA9-D1E0-05E246AF27F6}"/>
          </ac:spMkLst>
        </pc:spChg>
        <pc:spChg chg="add del mod">
          <ac:chgData name="Helena Worthington (DTF)" userId="872c2340-4a31-4883-b18d-67548b3a9bcd" providerId="ADAL" clId="{F0FF7907-3C67-4ADB-9A13-785E79859456}" dt="2023-09-01T02:12:19.781" v="411" actId="478"/>
          <ac:spMkLst>
            <pc:docMk/>
            <pc:sldMk cId="3447731333" sldId="2145706561"/>
            <ac:spMk id="20" creationId="{075BE47F-2387-31A3-F782-20863A171EA4}"/>
          </ac:spMkLst>
        </pc:spChg>
        <pc:spChg chg="add mod">
          <ac:chgData name="Helena Worthington (DTF)" userId="872c2340-4a31-4883-b18d-67548b3a9bcd" providerId="ADAL" clId="{F0FF7907-3C67-4ADB-9A13-785E79859456}" dt="2023-09-01T02:14:49.667" v="424" actId="404"/>
          <ac:spMkLst>
            <pc:docMk/>
            <pc:sldMk cId="3447731333" sldId="2145706561"/>
            <ac:spMk id="21" creationId="{0E2F7B24-DD82-BC02-5DB5-FEDF11CC14F3}"/>
          </ac:spMkLst>
        </pc:spChg>
      </pc:sldChg>
      <pc:sldChg chg="addSp delSp modSp add del mod">
        <pc:chgData name="Helena Worthington (DTF)" userId="872c2340-4a31-4883-b18d-67548b3a9bcd" providerId="ADAL" clId="{F0FF7907-3C67-4ADB-9A13-785E79859456}" dt="2023-09-01T02:08:18.634" v="375"/>
        <pc:sldMkLst>
          <pc:docMk/>
          <pc:sldMk cId="1426190414" sldId="2145706562"/>
        </pc:sldMkLst>
        <pc:spChg chg="del mod">
          <ac:chgData name="Helena Worthington (DTF)" userId="872c2340-4a31-4883-b18d-67548b3a9bcd" providerId="ADAL" clId="{F0FF7907-3C67-4ADB-9A13-785E79859456}" dt="2023-09-01T02:06:06.425" v="368" actId="478"/>
          <ac:spMkLst>
            <pc:docMk/>
            <pc:sldMk cId="1426190414" sldId="2145706562"/>
            <ac:spMk id="3" creationId="{00000000-0000-0000-0000-000000000000}"/>
          </ac:spMkLst>
        </pc:spChg>
        <pc:spChg chg="del mod">
          <ac:chgData name="Helena Worthington (DTF)" userId="872c2340-4a31-4883-b18d-67548b3a9bcd" providerId="ADAL" clId="{F0FF7907-3C67-4ADB-9A13-785E79859456}" dt="2023-09-01T02:06:13.827" v="370" actId="478"/>
          <ac:spMkLst>
            <pc:docMk/>
            <pc:sldMk cId="1426190414" sldId="2145706562"/>
            <ac:spMk id="5" creationId="{00000000-0000-0000-0000-000000000000}"/>
          </ac:spMkLst>
        </pc:spChg>
        <pc:spChg chg="add mod">
          <ac:chgData name="Helena Worthington (DTF)" userId="872c2340-4a31-4883-b18d-67548b3a9bcd" providerId="ADAL" clId="{F0FF7907-3C67-4ADB-9A13-785E79859456}" dt="2023-09-01T02:06:03.224" v="367" actId="1076"/>
          <ac:spMkLst>
            <pc:docMk/>
            <pc:sldMk cId="1426190414" sldId="2145706562"/>
            <ac:spMk id="7" creationId="{0771961E-CCB4-D39A-779E-AF6023AD3C0A}"/>
          </ac:spMkLst>
        </pc:spChg>
        <pc:spChg chg="mod">
          <ac:chgData name="Helena Worthington (DTF)" userId="872c2340-4a31-4883-b18d-67548b3a9bcd" providerId="ADAL" clId="{F0FF7907-3C67-4ADB-9A13-785E79859456}" dt="2023-09-01T02:08:18.634" v="375"/>
          <ac:spMkLst>
            <pc:docMk/>
            <pc:sldMk cId="1426190414" sldId="2145706562"/>
            <ac:spMk id="8" creationId="{5A8666AB-1E2A-8177-B16C-9995CD362164}"/>
          </ac:spMkLst>
        </pc:spChg>
        <pc:spChg chg="add del mod">
          <ac:chgData name="Helena Worthington (DTF)" userId="872c2340-4a31-4883-b18d-67548b3a9bcd" providerId="ADAL" clId="{F0FF7907-3C67-4ADB-9A13-785E79859456}" dt="2023-09-01T02:06:10.770" v="369" actId="478"/>
          <ac:spMkLst>
            <pc:docMk/>
            <pc:sldMk cId="1426190414" sldId="2145706562"/>
            <ac:spMk id="9" creationId="{7DB5849E-2208-908C-680D-885255CF2D3A}"/>
          </ac:spMkLst>
        </pc:spChg>
        <pc:spChg chg="add del mod">
          <ac:chgData name="Helena Worthington (DTF)" userId="872c2340-4a31-4883-b18d-67548b3a9bcd" providerId="ADAL" clId="{F0FF7907-3C67-4ADB-9A13-785E79859456}" dt="2023-09-01T02:06:15.917" v="371" actId="478"/>
          <ac:spMkLst>
            <pc:docMk/>
            <pc:sldMk cId="1426190414" sldId="2145706562"/>
            <ac:spMk id="11" creationId="{44098AC6-E47B-43BA-DB1C-73228BB6D169}"/>
          </ac:spMkLst>
        </pc:spChg>
        <pc:cxnChg chg="add del mod">
          <ac:chgData name="Helena Worthington (DTF)" userId="872c2340-4a31-4883-b18d-67548b3a9bcd" providerId="ADAL" clId="{F0FF7907-3C67-4ADB-9A13-785E79859456}" dt="2023-09-01T02:06:06.425" v="368" actId="478"/>
          <ac:cxnSpMkLst>
            <pc:docMk/>
            <pc:sldMk cId="1426190414" sldId="2145706562"/>
            <ac:cxnSpMk id="4" creationId="{8070A81A-EBFA-B876-47EB-8D1DC42E05F8}"/>
          </ac:cxnSpMkLst>
        </pc:cxnChg>
        <pc:cxnChg chg="del mod">
          <ac:chgData name="Helena Worthington (DTF)" userId="872c2340-4a31-4883-b18d-67548b3a9bcd" providerId="ADAL" clId="{F0FF7907-3C67-4ADB-9A13-785E79859456}" dt="2023-08-31T03:59:37.340" v="330" actId="478"/>
          <ac:cxnSpMkLst>
            <pc:docMk/>
            <pc:sldMk cId="1426190414" sldId="2145706562"/>
            <ac:cxnSpMk id="6" creationId="{54DA9147-5F56-5D5F-24C8-84BDCA2E7933}"/>
          </ac:cxnSpMkLst>
        </pc:cxnChg>
      </pc:sldChg>
      <pc:sldChg chg="modSp del mod">
        <pc:chgData name="Helena Worthington (DTF)" userId="872c2340-4a31-4883-b18d-67548b3a9bcd" providerId="ADAL" clId="{F0FF7907-3C67-4ADB-9A13-785E79859456}" dt="2023-09-01T02:08:26.846" v="376" actId="2696"/>
        <pc:sldMkLst>
          <pc:docMk/>
          <pc:sldMk cId="1235038493" sldId="2145706563"/>
        </pc:sldMkLst>
        <pc:spChg chg="mod">
          <ac:chgData name="Helena Worthington (DTF)" userId="872c2340-4a31-4883-b18d-67548b3a9bcd" providerId="ADAL" clId="{F0FF7907-3C67-4ADB-9A13-785E79859456}" dt="2023-09-01T02:06:43.962" v="373" actId="20577"/>
          <ac:spMkLst>
            <pc:docMk/>
            <pc:sldMk cId="1235038493" sldId="2145706563"/>
            <ac:spMk id="7" creationId="{E6B93E4A-8F0E-3C7E-1135-58D2F52D0D6B}"/>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9A2865F-B372-43D2-8255-7FA4007EBB59}" type="datetimeFigureOut">
              <a:rPr lang="en-AU" smtClean="0"/>
              <a:t>16/11/2023</a:t>
            </a:fld>
            <a:endParaRPr lang="en-AU"/>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84F6DAE-8937-4BD8-96F6-7DF4B65EF419}" type="slidenum">
              <a:rPr lang="en-AU" smtClean="0"/>
              <a:t>‹#›</a:t>
            </a:fld>
            <a:endParaRPr lang="en-AU"/>
          </a:p>
        </p:txBody>
      </p:sp>
    </p:spTree>
    <p:extLst>
      <p:ext uri="{BB962C8B-B14F-4D97-AF65-F5344CB8AC3E}">
        <p14:creationId xmlns:p14="http://schemas.microsoft.com/office/powerpoint/2010/main" val="1651732420"/>
      </p:ext>
    </p:extLst>
  </p:cSld>
  <p:clrMap bg1="lt1" tx1="dk1" bg2="lt2" tx2="dk2" accent1="accent1" accent2="accent2" accent3="accent3" accent4="accent4" accent5="accent5" accent6="accent6" hlink="hlink" folHlink="folHlink"/>
  <p:hf sldNum="0" hdr="0" ftr="0" dt="0"/>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rtl="0">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rtl="0">
              <a:defRPr sz="1200"/>
            </a:lvl1pPr>
          </a:lstStyle>
          <a:p>
            <a:fld id="{0834D938-244D-4739-949C-2C3FCC68DC46}" type="datetimeFigureOut">
              <a:rPr lang="en-AU" smtClean="0"/>
              <a:pPr/>
              <a:t>16/11/2023</a:t>
            </a:fld>
            <a:endParaRPr lang="en-AU"/>
          </a:p>
        </p:txBody>
      </p:sp>
      <p:sp>
        <p:nvSpPr>
          <p:cNvPr id="4" name="Slide Image Placeholder 3"/>
          <p:cNvSpPr>
            <a:spLocks noGrp="1" noRot="1" noChangeAspect="1"/>
          </p:cNvSpPr>
          <p:nvPr>
            <p:ph type="sldImg" idx="2"/>
          </p:nvPr>
        </p:nvSpPr>
        <p:spPr>
          <a:xfrm>
            <a:off x="952500" y="685800"/>
            <a:ext cx="4953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rtl="0">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rtl="0">
              <a:defRPr sz="1200"/>
            </a:lvl1pPr>
          </a:lstStyle>
          <a:p>
            <a:fld id="{4E2C0CB5-59E8-4F90-B170-7BD09AD757BA}" type="slidenum">
              <a:rPr lang="en-AU" smtClean="0"/>
              <a:pPr/>
              <a:t>‹#›</a:t>
            </a:fld>
            <a:endParaRPr lang="en-AU"/>
          </a:p>
        </p:txBody>
      </p:sp>
    </p:spTree>
    <p:extLst>
      <p:ext uri="{BB962C8B-B14F-4D97-AF65-F5344CB8AC3E}">
        <p14:creationId xmlns:p14="http://schemas.microsoft.com/office/powerpoint/2010/main" val="1806720416"/>
      </p:ext>
    </p:extLst>
  </p:cSld>
  <p:clrMap bg1="lt1" tx1="dk1" bg2="lt2" tx2="dk2" accent1="accent1" accent2="accent2" accent3="accent3" accent4="accent4" accent5="accent5" accent6="accent6" hlink="hlink" folHlink="folHlink"/>
  <p:hf sldNum="0" hdr="0" ftr="0" dt="0"/>
  <p:notesStyle>
    <a:lvl1pPr marL="0" algn="l" defTabSz="914349" rtl="0" eaLnBrk="1" latinLnBrk="0" hangingPunct="1">
      <a:defRPr sz="1200" kern="1200">
        <a:solidFill>
          <a:schemeClr val="tx1"/>
        </a:solidFill>
        <a:latin typeface="+mn-lt"/>
        <a:ea typeface="+mn-ea"/>
        <a:cs typeface="+mn-cs"/>
      </a:defRPr>
    </a:lvl1pPr>
    <a:lvl2pPr marL="457174" algn="l" defTabSz="914349" rtl="0" eaLnBrk="1" latinLnBrk="0" hangingPunct="1">
      <a:defRPr sz="1200" kern="1200">
        <a:solidFill>
          <a:schemeClr val="tx1"/>
        </a:solidFill>
        <a:latin typeface="+mn-lt"/>
        <a:ea typeface="+mn-ea"/>
        <a:cs typeface="+mn-cs"/>
      </a:defRPr>
    </a:lvl2pPr>
    <a:lvl3pPr marL="914349" algn="l" defTabSz="914349" rtl="0" eaLnBrk="1" latinLnBrk="0" hangingPunct="1">
      <a:defRPr sz="1200" kern="1200">
        <a:solidFill>
          <a:schemeClr val="tx1"/>
        </a:solidFill>
        <a:latin typeface="+mn-lt"/>
        <a:ea typeface="+mn-ea"/>
        <a:cs typeface="+mn-cs"/>
      </a:defRPr>
    </a:lvl3pPr>
    <a:lvl4pPr marL="1371523" algn="l" defTabSz="914349" rtl="0" eaLnBrk="1" latinLnBrk="0" hangingPunct="1">
      <a:defRPr sz="1200" kern="1200">
        <a:solidFill>
          <a:schemeClr val="tx1"/>
        </a:solidFill>
        <a:latin typeface="+mn-lt"/>
        <a:ea typeface="+mn-ea"/>
        <a:cs typeface="+mn-cs"/>
      </a:defRPr>
    </a:lvl4pPr>
    <a:lvl5pPr marL="1828697" algn="l" defTabSz="914349" rtl="0" eaLnBrk="1" latinLnBrk="0" hangingPunct="1">
      <a:defRPr sz="1200" kern="1200">
        <a:solidFill>
          <a:schemeClr val="tx1"/>
        </a:solidFill>
        <a:latin typeface="+mn-lt"/>
        <a:ea typeface="+mn-ea"/>
        <a:cs typeface="+mn-cs"/>
      </a:defRPr>
    </a:lvl5pPr>
    <a:lvl6pPr marL="2285872" algn="l" defTabSz="914349" rtl="0" eaLnBrk="1" latinLnBrk="0" hangingPunct="1">
      <a:defRPr sz="1200" kern="1200">
        <a:solidFill>
          <a:schemeClr val="tx1"/>
        </a:solidFill>
        <a:latin typeface="+mn-lt"/>
        <a:ea typeface="+mn-ea"/>
        <a:cs typeface="+mn-cs"/>
      </a:defRPr>
    </a:lvl6pPr>
    <a:lvl7pPr marL="2743046" algn="l" defTabSz="914349" rtl="0" eaLnBrk="1" latinLnBrk="0" hangingPunct="1">
      <a:defRPr sz="1200" kern="1200">
        <a:solidFill>
          <a:schemeClr val="tx1"/>
        </a:solidFill>
        <a:latin typeface="+mn-lt"/>
        <a:ea typeface="+mn-ea"/>
        <a:cs typeface="+mn-cs"/>
      </a:defRPr>
    </a:lvl7pPr>
    <a:lvl8pPr marL="3200221" algn="l" defTabSz="914349" rtl="0" eaLnBrk="1" latinLnBrk="0" hangingPunct="1">
      <a:defRPr sz="1200" kern="1200">
        <a:solidFill>
          <a:schemeClr val="tx1"/>
        </a:solidFill>
        <a:latin typeface="+mn-lt"/>
        <a:ea typeface="+mn-ea"/>
        <a:cs typeface="+mn-cs"/>
      </a:defRPr>
    </a:lvl8pPr>
    <a:lvl9pPr marL="3657395" algn="l" defTabSz="914349"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6612530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32131053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40435404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6187982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6187982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32447828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31504666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31899730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16292772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2514189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1026663630"/>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Master" Target="../slideMasters/slideMaster1.xml"/><Relationship Id="rId7" Type="http://schemas.openxmlformats.org/officeDocument/2006/relationships/image" Target="../media/image4.png"/><Relationship Id="rId2" Type="http://schemas.openxmlformats.org/officeDocument/2006/relationships/tags" Target="../tags/tag3.xml"/><Relationship Id="rId1" Type="http://schemas.openxmlformats.org/officeDocument/2006/relationships/themeOverride" Target="../theme/themeOverride1.xml"/><Relationship Id="rId6" Type="http://schemas.openxmlformats.org/officeDocument/2006/relationships/image" Target="../media/image3.png"/><Relationship Id="rId5" Type="http://schemas.openxmlformats.org/officeDocument/2006/relationships/image" Target="../media/image2.emf"/><Relationship Id="rId4" Type="http://schemas.openxmlformats.org/officeDocument/2006/relationships/oleObject" Target="../embeddings/oleObject2.bin"/><Relationship Id="rId9" Type="http://schemas.openxmlformats.org/officeDocument/2006/relationships/image" Target="../media/image6.svg"/></Relationships>
</file>

<file path=ppt/slideLayouts/_rels/slideLayout1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2.xml"/><Relationship Id="rId1" Type="http://schemas.openxmlformats.org/officeDocument/2006/relationships/themeOverride" Target="../theme/themeOverride10.xml"/><Relationship Id="rId5" Type="http://schemas.openxmlformats.org/officeDocument/2006/relationships/image" Target="../media/image2.emf"/><Relationship Id="rId4" Type="http://schemas.openxmlformats.org/officeDocument/2006/relationships/oleObject" Target="../embeddings/oleObject11.bin"/></Relationships>
</file>

<file path=ppt/slideLayouts/_rels/slideLayout1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3.xml"/><Relationship Id="rId1" Type="http://schemas.openxmlformats.org/officeDocument/2006/relationships/themeOverride" Target="../theme/themeOverride11.xml"/><Relationship Id="rId5" Type="http://schemas.openxmlformats.org/officeDocument/2006/relationships/image" Target="../media/image2.emf"/><Relationship Id="rId4" Type="http://schemas.openxmlformats.org/officeDocument/2006/relationships/oleObject" Target="../embeddings/oleObject12.bin"/></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4.xml"/><Relationship Id="rId1" Type="http://schemas.openxmlformats.org/officeDocument/2006/relationships/themeOverride" Target="../theme/themeOverride12.xml"/><Relationship Id="rId5" Type="http://schemas.openxmlformats.org/officeDocument/2006/relationships/image" Target="../media/image2.emf"/><Relationship Id="rId4" Type="http://schemas.openxmlformats.org/officeDocument/2006/relationships/oleObject" Target="../embeddings/oleObject13.bin"/></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5.xml"/><Relationship Id="rId1" Type="http://schemas.openxmlformats.org/officeDocument/2006/relationships/themeOverride" Target="../theme/themeOverride13.xml"/><Relationship Id="rId5" Type="http://schemas.openxmlformats.org/officeDocument/2006/relationships/image" Target="../media/image2.emf"/><Relationship Id="rId4" Type="http://schemas.openxmlformats.org/officeDocument/2006/relationships/oleObject" Target="../embeddings/oleObject14.bin"/></Relationships>
</file>

<file path=ppt/slideLayouts/_rels/slideLayout1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6.xml"/><Relationship Id="rId1" Type="http://schemas.openxmlformats.org/officeDocument/2006/relationships/themeOverride" Target="../theme/themeOverride14.xml"/><Relationship Id="rId5" Type="http://schemas.openxmlformats.org/officeDocument/2006/relationships/image" Target="../media/image2.emf"/><Relationship Id="rId4" Type="http://schemas.openxmlformats.org/officeDocument/2006/relationships/oleObject" Target="../embeddings/oleObject15.bin"/></Relationships>
</file>

<file path=ppt/slideLayouts/_rels/slideLayout1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hemeOverride" Target="../theme/themeOverride15.xml"/><Relationship Id="rId5" Type="http://schemas.openxmlformats.org/officeDocument/2006/relationships/image" Target="../media/image2.emf"/><Relationship Id="rId4" Type="http://schemas.openxmlformats.org/officeDocument/2006/relationships/oleObject" Target="../embeddings/oleObject16.bin"/></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hemeOverride" Target="../theme/themeOverride16.xml"/><Relationship Id="rId5" Type="http://schemas.openxmlformats.org/officeDocument/2006/relationships/image" Target="../media/image2.emf"/><Relationship Id="rId4" Type="http://schemas.openxmlformats.org/officeDocument/2006/relationships/oleObject" Target="../embeddings/oleObject17.bin"/></Relationships>
</file>

<file path=ppt/slideLayouts/_rels/slideLayout1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9.xml"/><Relationship Id="rId1" Type="http://schemas.openxmlformats.org/officeDocument/2006/relationships/themeOverride" Target="../theme/themeOverride17.xml"/><Relationship Id="rId5" Type="http://schemas.openxmlformats.org/officeDocument/2006/relationships/image" Target="../media/image2.emf"/><Relationship Id="rId4" Type="http://schemas.openxmlformats.org/officeDocument/2006/relationships/oleObject" Target="../embeddings/oleObject18.bin"/></Relationships>
</file>

<file path=ppt/slideLayouts/_rels/slideLayout1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0.xml"/><Relationship Id="rId1" Type="http://schemas.openxmlformats.org/officeDocument/2006/relationships/themeOverride" Target="../theme/themeOverride18.xml"/><Relationship Id="rId5" Type="http://schemas.openxmlformats.org/officeDocument/2006/relationships/image" Target="../media/image2.emf"/><Relationship Id="rId4" Type="http://schemas.openxmlformats.org/officeDocument/2006/relationships/oleObject" Target="../embeddings/oleObject19.bin"/></Relationships>
</file>

<file path=ppt/slideLayouts/_rels/slideLayout1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1.xml"/><Relationship Id="rId1" Type="http://schemas.openxmlformats.org/officeDocument/2006/relationships/themeOverride" Target="../theme/themeOverride19.xml"/><Relationship Id="rId5" Type="http://schemas.openxmlformats.org/officeDocument/2006/relationships/image" Target="../media/image1.emf"/><Relationship Id="rId4" Type="http://schemas.openxmlformats.org/officeDocument/2006/relationships/oleObject" Target="../embeddings/oleObject20.bin"/></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themeOverride" Target="../theme/themeOverride2.xml"/><Relationship Id="rId5" Type="http://schemas.openxmlformats.org/officeDocument/2006/relationships/image" Target="../media/image1.emf"/><Relationship Id="rId4" Type="http://schemas.openxmlformats.org/officeDocument/2006/relationships/oleObject" Target="../embeddings/oleObject3.bin"/></Relationships>
</file>

<file path=ppt/slideLayouts/_rels/slideLayout2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2.xml"/><Relationship Id="rId1" Type="http://schemas.openxmlformats.org/officeDocument/2006/relationships/themeOverride" Target="../theme/themeOverride20.xml"/><Relationship Id="rId5" Type="http://schemas.openxmlformats.org/officeDocument/2006/relationships/image" Target="../media/image2.emf"/><Relationship Id="rId4" Type="http://schemas.openxmlformats.org/officeDocument/2006/relationships/oleObject" Target="../embeddings/oleObject21.bin"/></Relationships>
</file>

<file path=ppt/slideLayouts/_rels/slideLayout2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hemeOverride" Target="../theme/themeOverride21.xml"/><Relationship Id="rId5" Type="http://schemas.openxmlformats.org/officeDocument/2006/relationships/image" Target="../media/image2.emf"/><Relationship Id="rId4" Type="http://schemas.openxmlformats.org/officeDocument/2006/relationships/oleObject" Target="../embeddings/oleObject22.bin"/></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4.xml"/><Relationship Id="rId1" Type="http://schemas.openxmlformats.org/officeDocument/2006/relationships/themeOverride" Target="../theme/themeOverride22.xml"/><Relationship Id="rId5" Type="http://schemas.openxmlformats.org/officeDocument/2006/relationships/image" Target="../media/image2.emf"/><Relationship Id="rId4" Type="http://schemas.openxmlformats.org/officeDocument/2006/relationships/oleObject" Target="../embeddings/oleObject23.bin"/></Relationships>
</file>

<file path=ppt/slideLayouts/_rels/slideLayout2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5.xml"/><Relationship Id="rId1" Type="http://schemas.openxmlformats.org/officeDocument/2006/relationships/themeOverride" Target="../theme/themeOverride23.xml"/><Relationship Id="rId5" Type="http://schemas.openxmlformats.org/officeDocument/2006/relationships/image" Target="../media/image2.emf"/><Relationship Id="rId4" Type="http://schemas.openxmlformats.org/officeDocument/2006/relationships/oleObject" Target="../embeddings/oleObject24.bin"/></Relationships>
</file>

<file path=ppt/slideLayouts/_rels/slideLayout2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6.xml"/><Relationship Id="rId1" Type="http://schemas.openxmlformats.org/officeDocument/2006/relationships/themeOverride" Target="../theme/themeOverride24.xml"/><Relationship Id="rId5" Type="http://schemas.openxmlformats.org/officeDocument/2006/relationships/image" Target="../media/image2.emf"/><Relationship Id="rId4" Type="http://schemas.openxmlformats.org/officeDocument/2006/relationships/oleObject" Target="../embeddings/oleObject25.bin"/></Relationships>
</file>

<file path=ppt/slideLayouts/_rels/slideLayout25.xml.rels><?xml version="1.0" encoding="UTF-8" standalone="yes"?>
<Relationships xmlns="http://schemas.openxmlformats.org/package/2006/relationships"><Relationship Id="rId3" Type="http://schemas.openxmlformats.org/officeDocument/2006/relationships/oleObject" Target="../embeddings/oleObject26.bin"/><Relationship Id="rId7" Type="http://schemas.openxmlformats.org/officeDocument/2006/relationships/image" Target="../media/image6.svg"/><Relationship Id="rId2" Type="http://schemas.openxmlformats.org/officeDocument/2006/relationships/slideMaster" Target="../slideMasters/slideMaster1.xml"/><Relationship Id="rId1" Type="http://schemas.openxmlformats.org/officeDocument/2006/relationships/tags" Target="../tags/tag2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7.emf"/></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xml"/><Relationship Id="rId1" Type="http://schemas.openxmlformats.org/officeDocument/2006/relationships/themeOverride" Target="../theme/themeOverride3.xml"/><Relationship Id="rId5" Type="http://schemas.openxmlformats.org/officeDocument/2006/relationships/image" Target="../media/image2.emf"/><Relationship Id="rId4" Type="http://schemas.openxmlformats.org/officeDocument/2006/relationships/oleObject" Target="../embeddings/oleObject4.bin"/></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6.xml"/><Relationship Id="rId1" Type="http://schemas.openxmlformats.org/officeDocument/2006/relationships/themeOverride" Target="../theme/themeOverride4.xml"/><Relationship Id="rId5" Type="http://schemas.openxmlformats.org/officeDocument/2006/relationships/image" Target="../media/image1.emf"/><Relationship Id="rId4" Type="http://schemas.openxmlformats.org/officeDocument/2006/relationships/oleObject" Target="../embeddings/oleObject5.bin"/></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7.xml"/><Relationship Id="rId1" Type="http://schemas.openxmlformats.org/officeDocument/2006/relationships/themeOverride" Target="../theme/themeOverride5.xml"/><Relationship Id="rId5" Type="http://schemas.openxmlformats.org/officeDocument/2006/relationships/image" Target="../media/image1.emf"/><Relationship Id="rId4" Type="http://schemas.openxmlformats.org/officeDocument/2006/relationships/oleObject" Target="../embeddings/oleObject6.bin"/></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8.xml"/><Relationship Id="rId1" Type="http://schemas.openxmlformats.org/officeDocument/2006/relationships/themeOverride" Target="../theme/themeOverride6.xml"/><Relationship Id="rId5" Type="http://schemas.openxmlformats.org/officeDocument/2006/relationships/image" Target="../media/image1.emf"/><Relationship Id="rId4" Type="http://schemas.openxmlformats.org/officeDocument/2006/relationships/oleObject" Target="../embeddings/oleObject7.bin"/></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9.xml"/><Relationship Id="rId1" Type="http://schemas.openxmlformats.org/officeDocument/2006/relationships/themeOverride" Target="../theme/themeOverride7.xml"/><Relationship Id="rId5" Type="http://schemas.openxmlformats.org/officeDocument/2006/relationships/image" Target="../media/image2.emf"/><Relationship Id="rId4" Type="http://schemas.openxmlformats.org/officeDocument/2006/relationships/oleObject" Target="../embeddings/oleObject8.bin"/></Relationships>
</file>

<file path=ppt/slideLayouts/_rels/slideLayout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0.xml"/><Relationship Id="rId1" Type="http://schemas.openxmlformats.org/officeDocument/2006/relationships/themeOverride" Target="../theme/themeOverride8.xml"/><Relationship Id="rId5" Type="http://schemas.openxmlformats.org/officeDocument/2006/relationships/image" Target="../media/image2.emf"/><Relationship Id="rId4" Type="http://schemas.openxmlformats.org/officeDocument/2006/relationships/oleObject" Target="../embeddings/oleObject9.bin"/></Relationships>
</file>

<file path=ppt/slideLayouts/_rels/slideLayout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1.xml"/><Relationship Id="rId1" Type="http://schemas.openxmlformats.org/officeDocument/2006/relationships/themeOverride" Target="../theme/themeOverride9.xml"/><Relationship Id="rId5" Type="http://schemas.openxmlformats.org/officeDocument/2006/relationships/image" Target="../media/image2.emf"/><Relationship Id="rId4" Type="http://schemas.openxmlformats.org/officeDocument/2006/relationships/oleObject" Target="../embeddings/oleObject10.bin"/></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3BC30854-A257-2DD7-1C2E-2F6BBDA692BC}"/>
              </a:ext>
            </a:extLst>
          </p:cNvPr>
          <p:cNvGraphicFramePr>
            <a:graphicFrameLocks noChangeAspect="1"/>
          </p:cNvGraphicFramePr>
          <p:nvPr userDrawn="1">
            <p:custDataLst>
              <p:tags r:id="rId2"/>
            </p:custDataLst>
            <p:extLst>
              <p:ext uri="{D42A27DB-BD31-4B8C-83A1-F6EECF244321}">
                <p14:modId xmlns:p14="http://schemas.microsoft.com/office/powerpoint/2010/main" val="405158946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3BC30854-A257-2DD7-1C2E-2F6BBDA692B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pic>
        <p:nvPicPr>
          <p:cNvPr id="7" name="Picture 6"/>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8697417" y="6329118"/>
            <a:ext cx="984655" cy="269121"/>
          </a:xfrm>
          <a:prstGeom prst="rect">
            <a:avLst/>
          </a:prstGeom>
        </p:spPr>
      </p:pic>
      <p:sp>
        <p:nvSpPr>
          <p:cNvPr id="8" name="Text Placeholder 10"/>
          <p:cNvSpPr>
            <a:spLocks noGrp="1"/>
          </p:cNvSpPr>
          <p:nvPr>
            <p:ph type="body" sz="quarter" idx="10" hasCustomPrompt="1"/>
          </p:nvPr>
        </p:nvSpPr>
        <p:spPr>
          <a:xfrm>
            <a:off x="540000" y="3716363"/>
            <a:ext cx="7618023" cy="1080790"/>
          </a:xfrm>
        </p:spPr>
        <p:txBody>
          <a:bodyPr anchor="b" anchorCtr="0"/>
          <a:lstStyle>
            <a:lvl1pPr rtl="0">
              <a:defRPr sz="3200">
                <a:solidFill>
                  <a:schemeClr val="bg1"/>
                </a:solidFill>
                <a:latin typeface="Segoe UI Semibold" panose="020B0702040204020203" pitchFamily="34" charset="0"/>
              </a:defRPr>
            </a:lvl1pPr>
            <a:lvl5pPr>
              <a:defRPr/>
            </a:lvl5pPr>
          </a:lstStyle>
          <a:p>
            <a:pPr lvl="0"/>
            <a:r>
              <a:rPr lang="en-AU" noProof="0"/>
              <a:t>Title</a:t>
            </a:r>
          </a:p>
        </p:txBody>
      </p:sp>
      <p:sp>
        <p:nvSpPr>
          <p:cNvPr id="9" name="Text Placeholder 13"/>
          <p:cNvSpPr>
            <a:spLocks noGrp="1"/>
          </p:cNvSpPr>
          <p:nvPr>
            <p:ph type="body" sz="quarter" idx="11" hasCustomPrompt="1"/>
          </p:nvPr>
        </p:nvSpPr>
        <p:spPr>
          <a:xfrm>
            <a:off x="540000" y="4941912"/>
            <a:ext cx="7618023" cy="503312"/>
          </a:xfrm>
        </p:spPr>
        <p:txBody>
          <a:bodyPr/>
          <a:lstStyle>
            <a:lvl1pPr rtl="0">
              <a:spcBef>
                <a:spcPts val="1200"/>
              </a:spcBef>
              <a:defRPr sz="1400" baseline="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AU" noProof="0"/>
              <a:t>Sub Title</a:t>
            </a:r>
          </a:p>
        </p:txBody>
      </p:sp>
      <p:sp>
        <p:nvSpPr>
          <p:cNvPr id="3" name="Rectangle 2">
            <a:extLst>
              <a:ext uri="{FF2B5EF4-FFF2-40B4-BE49-F238E27FC236}">
                <a16:creationId xmlns:a16="http://schemas.microsoft.com/office/drawing/2014/main" id="{32683308-65A6-28A4-A0A9-1B724B09DED2}"/>
              </a:ext>
            </a:extLst>
          </p:cNvPr>
          <p:cNvSpPr/>
          <p:nvPr userDrawn="1"/>
        </p:nvSpPr>
        <p:spPr>
          <a:xfrm>
            <a:off x="0" y="0"/>
            <a:ext cx="9906000" cy="686426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pic>
        <p:nvPicPr>
          <p:cNvPr id="4" name="BRV logo">
            <a:extLst>
              <a:ext uri="{FF2B5EF4-FFF2-40B4-BE49-F238E27FC236}">
                <a16:creationId xmlns:a16="http://schemas.microsoft.com/office/drawing/2014/main" id="{B599529A-E0E3-770E-836B-A48EE48FC415}"/>
              </a:ext>
            </a:extLst>
          </p:cNvPr>
          <p:cNvPicPr>
            <a:picLocks noChangeAspect="1"/>
          </p:cNvPicPr>
          <p:nvPr userDrawn="1"/>
        </p:nvPicPr>
        <p:blipFill>
          <a:blip r:embed="rId7" cstate="print">
            <a:extLst>
              <a:ext uri="{28A0092B-C50C-407E-A947-70E740481C1C}">
                <a14:useLocalDpi xmlns:a14="http://schemas.microsoft.com/office/drawing/2010/main" val="0"/>
              </a:ext>
            </a:extLst>
          </a:blip>
          <a:srcRect/>
          <a:stretch/>
        </p:blipFill>
        <p:spPr>
          <a:xfrm>
            <a:off x="7339263" y="520108"/>
            <a:ext cx="2037076" cy="466149"/>
          </a:xfrm>
          <a:prstGeom prst="rect">
            <a:avLst/>
          </a:prstGeom>
        </p:spPr>
      </p:pic>
      <p:grpSp>
        <p:nvGrpSpPr>
          <p:cNvPr id="5" name="Graphic elements">
            <a:extLst>
              <a:ext uri="{FF2B5EF4-FFF2-40B4-BE49-F238E27FC236}">
                <a16:creationId xmlns:a16="http://schemas.microsoft.com/office/drawing/2014/main" id="{F9E7F78A-5C95-F73C-ECF0-FFFEC354E0F0}"/>
              </a:ext>
            </a:extLst>
          </p:cNvPr>
          <p:cNvGrpSpPr/>
          <p:nvPr userDrawn="1"/>
        </p:nvGrpSpPr>
        <p:grpSpPr>
          <a:xfrm>
            <a:off x="4476466" y="4141423"/>
            <a:ext cx="5433545" cy="2722837"/>
            <a:chOff x="3535488" y="2524125"/>
            <a:chExt cx="8643185" cy="4331239"/>
          </a:xfrm>
        </p:grpSpPr>
        <p:sp>
          <p:nvSpPr>
            <p:cNvPr id="6" name="Freeform: Shape 5">
              <a:extLst>
                <a:ext uri="{FF2B5EF4-FFF2-40B4-BE49-F238E27FC236}">
                  <a16:creationId xmlns:a16="http://schemas.microsoft.com/office/drawing/2014/main" id="{05824E34-D0FC-9491-0243-B03AB922554F}"/>
                </a:ext>
              </a:extLst>
            </p:cNvPr>
            <p:cNvSpPr/>
            <p:nvPr/>
          </p:nvSpPr>
          <p:spPr>
            <a:xfrm rot="18900000">
              <a:off x="6330086" y="3166971"/>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chemeClr val="accent1"/>
            </a:solidFill>
            <a:ln w="12096" cap="flat">
              <a:noFill/>
              <a:prstDash val="solid"/>
              <a:miter/>
            </a:ln>
          </p:spPr>
          <p:txBody>
            <a:bodyPr rtlCol="0" anchor="ctr"/>
            <a:lstStyle/>
            <a:p>
              <a:endParaRPr lang="en-AU"/>
            </a:p>
          </p:txBody>
        </p:sp>
        <p:sp>
          <p:nvSpPr>
            <p:cNvPr id="10" name="Freeform: Shape 9">
              <a:extLst>
                <a:ext uri="{FF2B5EF4-FFF2-40B4-BE49-F238E27FC236}">
                  <a16:creationId xmlns:a16="http://schemas.microsoft.com/office/drawing/2014/main" id="{B87960DC-B9DD-6B99-4B94-AC91001D66E4}"/>
                </a:ext>
              </a:extLst>
            </p:cNvPr>
            <p:cNvSpPr/>
            <p:nvPr/>
          </p:nvSpPr>
          <p:spPr>
            <a:xfrm>
              <a:off x="10009999"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chemeClr val="accent6"/>
            </a:solidFill>
            <a:ln w="12096" cap="flat">
              <a:noFill/>
              <a:prstDash val="solid"/>
              <a:miter/>
            </a:ln>
          </p:spPr>
          <p:txBody>
            <a:bodyPr rtlCol="0" anchor="ctr"/>
            <a:lstStyle/>
            <a:p>
              <a:endParaRPr lang="en-AU"/>
            </a:p>
          </p:txBody>
        </p:sp>
        <p:sp>
          <p:nvSpPr>
            <p:cNvPr id="14" name="Freeform: Shape 13">
              <a:extLst>
                <a:ext uri="{FF2B5EF4-FFF2-40B4-BE49-F238E27FC236}">
                  <a16:creationId xmlns:a16="http://schemas.microsoft.com/office/drawing/2014/main" id="{03FE688D-FDE6-3B1A-CD58-C3F5DCF77C58}"/>
                </a:ext>
              </a:extLst>
            </p:cNvPr>
            <p:cNvSpPr/>
            <p:nvPr/>
          </p:nvSpPr>
          <p:spPr>
            <a:xfrm>
              <a:off x="3535488" y="4691332"/>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chemeClr val="accent6"/>
            </a:solidFill>
            <a:ln w="12096" cap="flat">
              <a:noFill/>
              <a:prstDash val="solid"/>
              <a:miter/>
            </a:ln>
          </p:spPr>
          <p:txBody>
            <a:bodyPr rtlCol="0" anchor="ctr"/>
            <a:lstStyle/>
            <a:p>
              <a:endParaRPr lang="en-AU"/>
            </a:p>
          </p:txBody>
        </p:sp>
        <p:sp>
          <p:nvSpPr>
            <p:cNvPr id="15" name="Freeform: Shape 14">
              <a:extLst>
                <a:ext uri="{FF2B5EF4-FFF2-40B4-BE49-F238E27FC236}">
                  <a16:creationId xmlns:a16="http://schemas.microsoft.com/office/drawing/2014/main" id="{05526B31-ACD4-2AC4-1958-5BC19FF85D07}"/>
                </a:ext>
              </a:extLst>
            </p:cNvPr>
            <p:cNvSpPr/>
            <p:nvPr/>
          </p:nvSpPr>
          <p:spPr>
            <a:xfrm>
              <a:off x="7850730"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chemeClr val="accent5"/>
            </a:solidFill>
            <a:ln w="12096" cap="flat">
              <a:noFill/>
              <a:prstDash val="solid"/>
              <a:miter/>
            </a:ln>
          </p:spPr>
          <p:txBody>
            <a:bodyPr rtlCol="0" anchor="ctr"/>
            <a:lstStyle/>
            <a:p>
              <a:endParaRPr lang="en-AU"/>
            </a:p>
          </p:txBody>
        </p:sp>
      </p:grpSp>
      <p:pic>
        <p:nvPicPr>
          <p:cNvPr id="16" name="DTF logo">
            <a:extLst>
              <a:ext uri="{FF2B5EF4-FFF2-40B4-BE49-F238E27FC236}">
                <a16:creationId xmlns:a16="http://schemas.microsoft.com/office/drawing/2014/main" id="{791E803A-FC8C-A7D8-4A5E-0C77AD75FD58}"/>
              </a:ext>
            </a:extLst>
          </p:cNvPr>
          <p:cNvPicPr>
            <a:picLocks noChangeAspect="1"/>
          </p:cNvPicPr>
          <p:nvPr userDrawn="1"/>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540000" y="5860032"/>
            <a:ext cx="993370" cy="568841"/>
          </a:xfrm>
          <a:prstGeom prst="rect">
            <a:avLst/>
          </a:prstGeom>
        </p:spPr>
      </p:pic>
    </p:spTree>
    <p:extLst>
      <p:ext uri="{BB962C8B-B14F-4D97-AF65-F5344CB8AC3E}">
        <p14:creationId xmlns:p14="http://schemas.microsoft.com/office/powerpoint/2010/main" val="4474195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Title and content_grey">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F6D217C-06F9-4DA1-8EBB-ABA72921A348}"/>
              </a:ext>
            </a:extLst>
          </p:cNvPr>
          <p:cNvSpPr/>
          <p:nvPr userDrawn="1"/>
        </p:nvSpPr>
        <p:spPr>
          <a:xfrm>
            <a:off x="0" y="1124744"/>
            <a:ext cx="9909958" cy="519325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9" name="Text Placeholder 4">
            <a:extLst>
              <a:ext uri="{FF2B5EF4-FFF2-40B4-BE49-F238E27FC236}">
                <a16:creationId xmlns:a16="http://schemas.microsoft.com/office/drawing/2014/main" id="{B665DBF6-7AAE-A506-B5F9-21DF72C8DEDB}"/>
              </a:ext>
            </a:extLst>
          </p:cNvPr>
          <p:cNvSpPr txBox="1">
            <a:spLocks/>
          </p:cNvSpPr>
          <p:nvPr userDrawn="1"/>
        </p:nvSpPr>
        <p:spPr>
          <a:xfrm>
            <a:off x="0" y="1931159"/>
            <a:ext cx="9906000" cy="4384982"/>
          </a:xfrm>
          <a:prstGeom prst="rect">
            <a:avLst/>
          </a:prstGeom>
          <a:solidFill>
            <a:srgbClr val="FFFFFF">
              <a:alpha val="45098"/>
            </a:srgbClr>
          </a:solidFill>
          <a:ln w="19050">
            <a:noFill/>
          </a:ln>
        </p:spPr>
        <p:txBody>
          <a:bodyPr lIns="144000" tIns="144000" rIns="144000" bIns="180000"/>
          <a:lstStyle>
            <a:lvl1pPr marL="0" indent="0" algn="l" defTabSz="914349" rtl="0" eaLnBrk="1" latinLnBrk="0" hangingPunct="1">
              <a:spcBef>
                <a:spcPts val="1200"/>
              </a:spcBef>
              <a:buFont typeface="Arial" pitchFamily="34" charset="0"/>
              <a:buNone/>
              <a:defRPr sz="1400" kern="1200" spc="0">
                <a:solidFill>
                  <a:schemeClr val="tx1"/>
                </a:solidFill>
                <a:latin typeface="Segoe UI" panose="020B0502040204020203" pitchFamily="34" charset="0"/>
                <a:ea typeface="Segoe UI" panose="020B0502040204020203" pitchFamily="34" charset="0"/>
                <a:cs typeface="Segoe UI" panose="020B0502040204020203" pitchFamily="34" charset="0"/>
              </a:defRPr>
            </a:lvl1pPr>
            <a:lvl2pPr marL="180000" indent="-180000" algn="l" defTabSz="914349" rtl="0" eaLnBrk="1" latinLnBrk="0" hangingPunct="1">
              <a:spcBef>
                <a:spcPts val="400"/>
              </a:spcBef>
              <a:buClr>
                <a:schemeClr val="bg2"/>
              </a:buClr>
              <a:buFont typeface="Arial" pitchFamily="34" charset="0"/>
              <a:buChar char="•"/>
              <a:defRPr sz="1400" kern="1200" spc="0">
                <a:solidFill>
                  <a:schemeClr val="tx1"/>
                </a:solidFill>
                <a:latin typeface="Segoe UI" panose="020B0502040204020203" pitchFamily="34" charset="0"/>
                <a:ea typeface="Segoe UI" panose="020B0502040204020203" pitchFamily="34" charset="0"/>
                <a:cs typeface="Segoe UI" panose="020B0502040204020203" pitchFamily="34" charset="0"/>
              </a:defRPr>
            </a:lvl2pPr>
            <a:lvl3pPr marL="396000" indent="-180000" algn="l" defTabSz="914349" rtl="0" eaLnBrk="1" latinLnBrk="0" hangingPunct="1">
              <a:spcBef>
                <a:spcPts val="400"/>
              </a:spcBef>
              <a:buClr>
                <a:schemeClr val="bg2"/>
              </a:buClr>
              <a:buFont typeface="Arial" pitchFamily="34" charset="0"/>
              <a:buChar char="•"/>
              <a:defRPr sz="1400" kern="1200" spc="0">
                <a:solidFill>
                  <a:schemeClr val="tx1"/>
                </a:solidFill>
                <a:latin typeface="Segoe UI" panose="020B0502040204020203" pitchFamily="34" charset="0"/>
                <a:ea typeface="Segoe UI" panose="020B0502040204020203" pitchFamily="34" charset="0"/>
                <a:cs typeface="Segoe UI" panose="020B0502040204020203" pitchFamily="34" charset="0"/>
              </a:defRPr>
            </a:lvl3pPr>
            <a:lvl4pPr marL="720000" indent="-180000" algn="l" defTabSz="914349" rtl="0" eaLnBrk="1" latinLnBrk="0" hangingPunct="1">
              <a:spcBef>
                <a:spcPts val="400"/>
              </a:spcBef>
              <a:buClr>
                <a:schemeClr val="bg2"/>
              </a:buClr>
              <a:buFont typeface="Arial" pitchFamily="34" charset="0"/>
              <a:buChar char="•"/>
              <a:defRPr sz="1400" kern="1200" spc="0">
                <a:solidFill>
                  <a:schemeClr val="tx1"/>
                </a:solidFill>
                <a:latin typeface="Segoe UI" panose="020B0502040204020203" pitchFamily="34" charset="0"/>
                <a:ea typeface="Segoe UI" panose="020B0502040204020203" pitchFamily="34" charset="0"/>
                <a:cs typeface="Segoe UI" panose="020B0502040204020203" pitchFamily="34" charset="0"/>
              </a:defRPr>
            </a:lvl4pPr>
            <a:lvl5pPr marL="1008000" indent="-180000" algn="l" defTabSz="914349" rtl="0" eaLnBrk="1" latinLnBrk="0" hangingPunct="1">
              <a:spcBef>
                <a:spcPts val="400"/>
              </a:spcBef>
              <a:buClr>
                <a:schemeClr val="bg2"/>
              </a:buClr>
              <a:buFont typeface="Arial" pitchFamily="34" charset="0"/>
              <a:buChar char="•"/>
              <a:defRPr sz="1400" kern="1200" spc="0">
                <a:solidFill>
                  <a:schemeClr val="tx1"/>
                </a:solidFill>
                <a:latin typeface="Segoe UI" panose="020B0502040204020203" pitchFamily="34" charset="0"/>
                <a:ea typeface="Segoe UI" panose="020B0502040204020203" pitchFamily="34" charset="0"/>
                <a:cs typeface="Segoe UI" panose="020B0502040204020203" pitchFamily="34" charset="0"/>
              </a:defRPr>
            </a:lvl5pPr>
            <a:lvl6pPr marL="539970" indent="-269985" algn="l" defTabSz="914349" rtl="0" eaLnBrk="1" latinLnBrk="0" hangingPunct="1">
              <a:spcBef>
                <a:spcPts val="400"/>
              </a:spcBef>
              <a:buClr>
                <a:schemeClr val="accent2"/>
              </a:buClr>
              <a:buFont typeface="+mj-lt"/>
              <a:buAutoNum type="arabi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809955" indent="-269985" algn="l" defTabSz="914349" rtl="0" eaLnBrk="1" latinLnBrk="0" hangingPunct="1">
              <a:spcBef>
                <a:spcPts val="400"/>
              </a:spcBef>
              <a:buClr>
                <a:schemeClr val="accent2"/>
              </a:buClr>
              <a:buFont typeface="+mj-lt"/>
              <a:buAutoNum type="alphaLcPeriod"/>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079940" indent="-269985" algn="l" defTabSz="914349" rtl="0" eaLnBrk="1" latinLnBrk="0" hangingPunct="1">
              <a:spcBef>
                <a:spcPts val="400"/>
              </a:spcBef>
              <a:buClr>
                <a:schemeClr val="accent2"/>
              </a:buClr>
              <a:buFont typeface="+mj-lt"/>
              <a:buAutoNum type="romanL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lgn="ctr">
              <a:lnSpc>
                <a:spcPct val="90000"/>
              </a:lnSpc>
              <a:spcBef>
                <a:spcPts val="0"/>
              </a:spcBef>
              <a:spcAft>
                <a:spcPts val="600"/>
              </a:spcAft>
            </a:pPr>
            <a:endParaRPr lang="en-AU" sz="1300">
              <a:solidFill>
                <a:schemeClr val="accent2"/>
              </a:solidFill>
              <a:latin typeface="Segoe UI Semibold"/>
              <a:ea typeface="+mn-ea"/>
              <a:cs typeface="+mn-cs"/>
            </a:endParaRPr>
          </a:p>
        </p:txBody>
      </p:sp>
      <p:graphicFrame>
        <p:nvGraphicFramePr>
          <p:cNvPr id="2" name="Object 1" hidden="1">
            <a:extLst>
              <a:ext uri="{FF2B5EF4-FFF2-40B4-BE49-F238E27FC236}">
                <a16:creationId xmlns:a16="http://schemas.microsoft.com/office/drawing/2014/main" id="{E22069E8-A867-4B56-A5E9-6DECD072F9E2}"/>
              </a:ext>
            </a:extLst>
          </p:cNvPr>
          <p:cNvGraphicFramePr>
            <a:graphicFrameLocks noChangeAspect="1"/>
          </p:cNvGraphicFramePr>
          <p:nvPr userDrawn="1">
            <p:custDataLst>
              <p:tags r:id="rId2"/>
            </p:custDataLst>
            <p:extLst>
              <p:ext uri="{D42A27DB-BD31-4B8C-83A1-F6EECF244321}">
                <p14:modId xmlns:p14="http://schemas.microsoft.com/office/powerpoint/2010/main" val="125303592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E22069E8-A867-4B56-A5E9-6DECD072F9E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4" name="Title 1">
            <a:extLst>
              <a:ext uri="{FF2B5EF4-FFF2-40B4-BE49-F238E27FC236}">
                <a16:creationId xmlns:a16="http://schemas.microsoft.com/office/drawing/2014/main" id="{4521E800-13A6-25D5-7D16-0D6748FF9363}"/>
              </a:ext>
            </a:extLst>
          </p:cNvPr>
          <p:cNvSpPr>
            <a:spLocks noGrp="1"/>
          </p:cNvSpPr>
          <p:nvPr>
            <p:ph type="title" hasCustomPrompt="1"/>
          </p:nvPr>
        </p:nvSpPr>
        <p:spPr>
          <a:xfrm>
            <a:off x="539998" y="548681"/>
            <a:ext cx="8251699"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8" name="Straight Connector 7">
            <a:extLst>
              <a:ext uri="{FF2B5EF4-FFF2-40B4-BE49-F238E27FC236}">
                <a16:creationId xmlns:a16="http://schemas.microsoft.com/office/drawing/2014/main" id="{634943E9-6522-137A-569A-87DA438D5958}"/>
              </a:ext>
            </a:extLst>
          </p:cNvPr>
          <p:cNvCxnSpPr>
            <a:cxnSpLocks/>
          </p:cNvCxnSpPr>
          <p:nvPr userDrawn="1"/>
        </p:nvCxnSpPr>
        <p:spPr>
          <a:xfrm>
            <a:off x="539998" y="980309"/>
            <a:ext cx="8251699"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15EDE3AF-13DD-F19D-F565-B74EF943D8DF}"/>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6" name="TextBox 5">
            <a:extLst>
              <a:ext uri="{FF2B5EF4-FFF2-40B4-BE49-F238E27FC236}">
                <a16:creationId xmlns:a16="http://schemas.microsoft.com/office/drawing/2014/main" id="{30F5BB03-D59B-B8B9-896A-5693EDBAC8D3}"/>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10" name="Graphic elements">
            <a:extLst>
              <a:ext uri="{FF2B5EF4-FFF2-40B4-BE49-F238E27FC236}">
                <a16:creationId xmlns:a16="http://schemas.microsoft.com/office/drawing/2014/main" id="{251FFF93-82A1-1679-6D19-B28FED7B6E95}"/>
              </a:ext>
            </a:extLst>
          </p:cNvPr>
          <p:cNvGrpSpPr/>
          <p:nvPr userDrawn="1"/>
        </p:nvGrpSpPr>
        <p:grpSpPr>
          <a:xfrm>
            <a:off x="8355768" y="6080215"/>
            <a:ext cx="1555548" cy="777785"/>
            <a:chOff x="3532313" y="2524125"/>
            <a:chExt cx="8656007" cy="4328064"/>
          </a:xfrm>
        </p:grpSpPr>
        <p:sp>
          <p:nvSpPr>
            <p:cNvPr id="11" name="Freeform: Shape 10">
              <a:extLst>
                <a:ext uri="{FF2B5EF4-FFF2-40B4-BE49-F238E27FC236}">
                  <a16:creationId xmlns:a16="http://schemas.microsoft.com/office/drawing/2014/main" id="{CC46F6C4-9554-4B1D-392E-48CDA979C541}"/>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2" name="Freeform: Shape 11">
              <a:extLst>
                <a:ext uri="{FF2B5EF4-FFF2-40B4-BE49-F238E27FC236}">
                  <a16:creationId xmlns:a16="http://schemas.microsoft.com/office/drawing/2014/main" id="{CCA781E1-EDB8-CC63-1943-51585AB94F2B}"/>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3" name="Freeform: Shape 12">
              <a:extLst>
                <a:ext uri="{FF2B5EF4-FFF2-40B4-BE49-F238E27FC236}">
                  <a16:creationId xmlns:a16="http://schemas.microsoft.com/office/drawing/2014/main" id="{FB5FD490-0705-BEE2-80B7-85662165316F}"/>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7" name="Freeform: Shape 16">
              <a:extLst>
                <a:ext uri="{FF2B5EF4-FFF2-40B4-BE49-F238E27FC236}">
                  <a16:creationId xmlns:a16="http://schemas.microsoft.com/office/drawing/2014/main" id="{4F0CE133-BF48-5FE1-2327-34919DCE68EB}"/>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0" name="Slide Number Placeholder 5">
            <a:extLst>
              <a:ext uri="{FF2B5EF4-FFF2-40B4-BE49-F238E27FC236}">
                <a16:creationId xmlns:a16="http://schemas.microsoft.com/office/drawing/2014/main" id="{F49CB82E-7DC8-BF31-1574-0A0282312039}"/>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96854847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laybook_backgroun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F6D217C-06F9-4DA1-8EBB-ABA72921A348}"/>
              </a:ext>
            </a:extLst>
          </p:cNvPr>
          <p:cNvSpPr/>
          <p:nvPr userDrawn="1"/>
        </p:nvSpPr>
        <p:spPr>
          <a:xfrm>
            <a:off x="0" y="1124743"/>
            <a:ext cx="9906000" cy="573325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aphicFrame>
        <p:nvGraphicFramePr>
          <p:cNvPr id="2" name="Object 1" hidden="1">
            <a:extLst>
              <a:ext uri="{FF2B5EF4-FFF2-40B4-BE49-F238E27FC236}">
                <a16:creationId xmlns:a16="http://schemas.microsoft.com/office/drawing/2014/main" id="{E22069E8-A867-4B56-A5E9-6DECD072F9E2}"/>
              </a:ext>
            </a:extLst>
          </p:cNvPr>
          <p:cNvGraphicFramePr>
            <a:graphicFrameLocks noChangeAspect="1"/>
          </p:cNvGraphicFramePr>
          <p:nvPr userDrawn="1">
            <p:custDataLst>
              <p:tags r:id="rId2"/>
            </p:custDataLst>
            <p:extLst>
              <p:ext uri="{D42A27DB-BD31-4B8C-83A1-F6EECF244321}">
                <p14:modId xmlns:p14="http://schemas.microsoft.com/office/powerpoint/2010/main" val="36224168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E22069E8-A867-4B56-A5E9-6DECD072F9E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ext Placeholder 2"/>
          <p:cNvSpPr>
            <a:spLocks noGrp="1"/>
          </p:cNvSpPr>
          <p:nvPr>
            <p:ph type="body" sz="quarter" idx="10" hasCustomPrompt="1"/>
          </p:nvPr>
        </p:nvSpPr>
        <p:spPr>
          <a:xfrm>
            <a:off x="540000" y="5824215"/>
            <a:ext cx="8824914" cy="300037"/>
          </a:xfrm>
        </p:spPr>
        <p:txBody>
          <a:bodyPr anchor="ctr"/>
          <a:lstStyle>
            <a:lvl1pPr rtl="0">
              <a:defRPr sz="800">
                <a:solidFill>
                  <a:schemeClr val="tx2"/>
                </a:solidFill>
              </a:defRPr>
            </a:lvl1pPr>
          </a:lstStyle>
          <a:p>
            <a:pPr lvl="0"/>
            <a:r>
              <a:rPr lang="en-AU" noProof="0"/>
              <a:t>Source</a:t>
            </a:r>
          </a:p>
        </p:txBody>
      </p:sp>
      <p:sp>
        <p:nvSpPr>
          <p:cNvPr id="6" name="Content Placeholder 3">
            <a:extLst>
              <a:ext uri="{FF2B5EF4-FFF2-40B4-BE49-F238E27FC236}">
                <a16:creationId xmlns:a16="http://schemas.microsoft.com/office/drawing/2014/main" id="{A35CCDC6-A406-4826-A6D6-A5DC45AFC171}"/>
              </a:ext>
            </a:extLst>
          </p:cNvPr>
          <p:cNvSpPr>
            <a:spLocks noGrp="1"/>
          </p:cNvSpPr>
          <p:nvPr>
            <p:ph sz="quarter" idx="15"/>
          </p:nvPr>
        </p:nvSpPr>
        <p:spPr>
          <a:xfrm>
            <a:off x="540000" y="1267969"/>
            <a:ext cx="8824914" cy="4465288"/>
          </a:xfrm>
        </p:spPr>
        <p:txBody>
          <a:bodyPr/>
          <a:lstStyle>
            <a:lvl1pPr rtl="0">
              <a:defRPr sz="1100">
                <a:solidFill>
                  <a:schemeClr val="tx2"/>
                </a:solidFill>
              </a:defRPr>
            </a:lvl1pPr>
            <a:lvl2pPr rtl="0">
              <a:defRPr sz="1100">
                <a:solidFill>
                  <a:schemeClr val="tx2"/>
                </a:solidFill>
              </a:defRPr>
            </a:lvl2pPr>
            <a:lvl3pPr rtl="0">
              <a:defRPr sz="1100">
                <a:solidFill>
                  <a:schemeClr val="tx2"/>
                </a:solidFill>
              </a:defRPr>
            </a:lvl3pPr>
            <a:lvl4pPr rtl="0">
              <a:defRPr sz="1100">
                <a:solidFill>
                  <a:schemeClr val="tx2"/>
                </a:solidFill>
              </a:defRPr>
            </a:lvl4pPr>
            <a:lvl5pPr rtl="0">
              <a:defRPr sz="110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3" name="Title 1">
            <a:extLst>
              <a:ext uri="{FF2B5EF4-FFF2-40B4-BE49-F238E27FC236}">
                <a16:creationId xmlns:a16="http://schemas.microsoft.com/office/drawing/2014/main" id="{23FAD20B-2FD2-D024-DD2C-7BC8BD1548C4}"/>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spTree>
    <p:extLst>
      <p:ext uri="{BB962C8B-B14F-4D97-AF65-F5344CB8AC3E}">
        <p14:creationId xmlns:p14="http://schemas.microsoft.com/office/powerpoint/2010/main" val="43674417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lank with title_contents head">
    <p:bg>
      <p:bgRef idx="1001">
        <a:schemeClr val="bg1"/>
      </p:bgRef>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40E2085-7A6E-7A1F-2CB7-1F0F118C1097}"/>
              </a:ext>
            </a:extLst>
          </p:cNvPr>
          <p:cNvGrpSpPr/>
          <p:nvPr userDrawn="1"/>
        </p:nvGrpSpPr>
        <p:grpSpPr>
          <a:xfrm>
            <a:off x="8716488" y="5668488"/>
            <a:ext cx="1193470" cy="1193470"/>
            <a:chOff x="10069009" y="2893384"/>
            <a:chExt cx="1704975" cy="1704975"/>
          </a:xfrm>
        </p:grpSpPr>
        <p:sp>
          <p:nvSpPr>
            <p:cNvPr id="9" name="Freeform: Shape 8">
              <a:extLst>
                <a:ext uri="{FF2B5EF4-FFF2-40B4-BE49-F238E27FC236}">
                  <a16:creationId xmlns:a16="http://schemas.microsoft.com/office/drawing/2014/main" id="{5ECE433A-8D01-14A2-2963-78890CDA5F6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EBDC049B-FD73-DECD-3C98-B5E6116E79BE}"/>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6D8885A7-F700-1A99-C352-1FBC5B5996F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1634C339-5A62-9AAD-B16A-4C793962C4F3}"/>
              </a:ext>
            </a:extLst>
          </p:cNvPr>
          <p:cNvGraphicFramePr>
            <a:graphicFrameLocks noChangeAspect="1"/>
          </p:cNvGraphicFramePr>
          <p:nvPr userDrawn="1">
            <p:custDataLst>
              <p:tags r:id="rId2"/>
            </p:custDataLst>
            <p:extLst>
              <p:ext uri="{D42A27DB-BD31-4B8C-83A1-F6EECF244321}">
                <p14:modId xmlns:p14="http://schemas.microsoft.com/office/powerpoint/2010/main" val="19323733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1634C339-5A62-9AAD-B16A-4C793962C4F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TextBox 4"/>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3" name="Text Placeholder 2"/>
          <p:cNvSpPr>
            <a:spLocks noGrp="1"/>
          </p:cNvSpPr>
          <p:nvPr>
            <p:ph type="body" sz="quarter" idx="10" hasCustomPrompt="1"/>
          </p:nvPr>
        </p:nvSpPr>
        <p:spPr>
          <a:xfrm>
            <a:off x="540000" y="6092325"/>
            <a:ext cx="8916987" cy="300037"/>
          </a:xfrm>
        </p:spPr>
        <p:txBody>
          <a:bodyPr anchor="ctr"/>
          <a:lstStyle>
            <a:lvl1pPr rtl="0">
              <a:defRPr sz="800">
                <a:solidFill>
                  <a:schemeClr val="tx1"/>
                </a:solidFill>
                <a:latin typeface="+mj-lt"/>
              </a:defRPr>
            </a:lvl1pPr>
          </a:lstStyle>
          <a:p>
            <a:pPr lvl="0"/>
            <a:r>
              <a:rPr lang="en-AU" noProof="0"/>
              <a:t>Source</a:t>
            </a:r>
          </a:p>
        </p:txBody>
      </p:sp>
      <p:sp>
        <p:nvSpPr>
          <p:cNvPr id="6" name="Text Placeholder 4">
            <a:extLst>
              <a:ext uri="{FF2B5EF4-FFF2-40B4-BE49-F238E27FC236}">
                <a16:creationId xmlns:a16="http://schemas.microsoft.com/office/drawing/2014/main" id="{0C9FCF90-4188-4B90-BB78-2F0A5A86CDDC}"/>
              </a:ext>
            </a:extLst>
          </p:cNvPr>
          <p:cNvSpPr>
            <a:spLocks noGrp="1"/>
          </p:cNvSpPr>
          <p:nvPr>
            <p:ph type="body" sz="quarter" idx="13" hasCustomPrompt="1"/>
          </p:nvPr>
        </p:nvSpPr>
        <p:spPr>
          <a:xfrm>
            <a:off x="541338" y="1479429"/>
            <a:ext cx="8824912" cy="200055"/>
          </a:xfrm>
        </p:spPr>
        <p:txBody>
          <a:bodyPr vert="horz" lIns="0" tIns="0" rIns="0" bIns="0" rtlCol="0" anchor="t" anchorCtr="0">
            <a:spAutoFit/>
          </a:bodyPr>
          <a:lstStyle>
            <a:lvl1pPr rtl="0">
              <a:defRPr lang="en-AU" sz="1300" dirty="0">
                <a:solidFill>
                  <a:schemeClr val="tx2"/>
                </a:solidFill>
                <a:latin typeface="+mj-lt"/>
                <a:cs typeface="Segoe UI Semibold" panose="020B0702040204020203" pitchFamily="34" charset="0"/>
              </a:defRPr>
            </a:lvl1pPr>
          </a:lstStyle>
          <a:p>
            <a:pPr lvl="0"/>
            <a:r>
              <a:rPr lang="en-AU"/>
              <a:t>Content heading</a:t>
            </a:r>
          </a:p>
        </p:txBody>
      </p:sp>
      <p:sp>
        <p:nvSpPr>
          <p:cNvPr id="4" name="Title 1">
            <a:extLst>
              <a:ext uri="{FF2B5EF4-FFF2-40B4-BE49-F238E27FC236}">
                <a16:creationId xmlns:a16="http://schemas.microsoft.com/office/drawing/2014/main" id="{5F1B2121-B88B-C931-1428-20DBC48B286B}"/>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7" name="Straight Connector 6">
            <a:extLst>
              <a:ext uri="{FF2B5EF4-FFF2-40B4-BE49-F238E27FC236}">
                <a16:creationId xmlns:a16="http://schemas.microsoft.com/office/drawing/2014/main" id="{6647424E-18ED-2758-BBE2-056D9ECC5324}"/>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3983007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Blank with title_contents head">
    <p:bg>
      <p:bgRef idx="1001">
        <a:schemeClr val="bg1"/>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CCA4B2B7-7FDA-0633-604D-D2CE68274180}"/>
              </a:ext>
            </a:extLst>
          </p:cNvPr>
          <p:cNvSpPr/>
          <p:nvPr userDrawn="1"/>
        </p:nvSpPr>
        <p:spPr>
          <a:xfrm>
            <a:off x="7057103" y="1132271"/>
            <a:ext cx="2848897" cy="572572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pSp>
        <p:nvGrpSpPr>
          <p:cNvPr id="8" name="Group 7">
            <a:extLst>
              <a:ext uri="{FF2B5EF4-FFF2-40B4-BE49-F238E27FC236}">
                <a16:creationId xmlns:a16="http://schemas.microsoft.com/office/drawing/2014/main" id="{840E2085-7A6E-7A1F-2CB7-1F0F118C1097}"/>
              </a:ext>
            </a:extLst>
          </p:cNvPr>
          <p:cNvGrpSpPr/>
          <p:nvPr userDrawn="1"/>
        </p:nvGrpSpPr>
        <p:grpSpPr>
          <a:xfrm>
            <a:off x="8716488" y="5668488"/>
            <a:ext cx="1193470" cy="1193470"/>
            <a:chOff x="10069009" y="2893384"/>
            <a:chExt cx="1704975" cy="1704975"/>
          </a:xfrm>
        </p:grpSpPr>
        <p:sp>
          <p:nvSpPr>
            <p:cNvPr id="9" name="Freeform: Shape 8">
              <a:extLst>
                <a:ext uri="{FF2B5EF4-FFF2-40B4-BE49-F238E27FC236}">
                  <a16:creationId xmlns:a16="http://schemas.microsoft.com/office/drawing/2014/main" id="{5ECE433A-8D01-14A2-2963-78890CDA5F6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EBDC049B-FD73-DECD-3C98-B5E6116E79BE}"/>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6D8885A7-F700-1A99-C352-1FBC5B5996F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1634C339-5A62-9AAD-B16A-4C793962C4F3}"/>
              </a:ext>
            </a:extLst>
          </p:cNvPr>
          <p:cNvGraphicFramePr>
            <a:graphicFrameLocks noChangeAspect="1"/>
          </p:cNvGraphicFramePr>
          <p:nvPr userDrawn="1">
            <p:custDataLst>
              <p:tags r:id="rId2"/>
            </p:custDataLst>
            <p:extLst>
              <p:ext uri="{D42A27DB-BD31-4B8C-83A1-F6EECF244321}">
                <p14:modId xmlns:p14="http://schemas.microsoft.com/office/powerpoint/2010/main" val="19323733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1634C339-5A62-9AAD-B16A-4C793962C4F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TextBox 4"/>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4" name="Title 1">
            <a:extLst>
              <a:ext uri="{FF2B5EF4-FFF2-40B4-BE49-F238E27FC236}">
                <a16:creationId xmlns:a16="http://schemas.microsoft.com/office/drawing/2014/main" id="{5F1B2121-B88B-C931-1428-20DBC48B286B}"/>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7" name="Straight Connector 6">
            <a:extLst>
              <a:ext uri="{FF2B5EF4-FFF2-40B4-BE49-F238E27FC236}">
                <a16:creationId xmlns:a16="http://schemas.microsoft.com/office/drawing/2014/main" id="{6647424E-18ED-2758-BBE2-056D9ECC5324}"/>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8163535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with title_contents head_units">
    <p:bg>
      <p:bgRef idx="1001">
        <a:schemeClr val="bg1"/>
      </p:bgRef>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1D402938-ECB2-7E53-1F39-7A4231D082FA}"/>
              </a:ext>
            </a:extLst>
          </p:cNvPr>
          <p:cNvGrpSpPr/>
          <p:nvPr userDrawn="1"/>
        </p:nvGrpSpPr>
        <p:grpSpPr>
          <a:xfrm>
            <a:off x="8716488" y="5668488"/>
            <a:ext cx="1193470" cy="1193470"/>
            <a:chOff x="10069009" y="2893384"/>
            <a:chExt cx="1704975" cy="1704975"/>
          </a:xfrm>
        </p:grpSpPr>
        <p:sp>
          <p:nvSpPr>
            <p:cNvPr id="9" name="Freeform: Shape 8">
              <a:extLst>
                <a:ext uri="{FF2B5EF4-FFF2-40B4-BE49-F238E27FC236}">
                  <a16:creationId xmlns:a16="http://schemas.microsoft.com/office/drawing/2014/main" id="{C01E33E1-8A0E-C72A-C9E1-E5E0A15D970D}"/>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3FE49197-D89A-CBEB-094D-0F97B99F897B}"/>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5238A2F4-461B-F9D7-598D-0268129DE40E}"/>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F7EA583C-A4B7-A77A-F768-0F54C04F7502}"/>
              </a:ext>
            </a:extLst>
          </p:cNvPr>
          <p:cNvGraphicFramePr>
            <a:graphicFrameLocks noChangeAspect="1"/>
          </p:cNvGraphicFramePr>
          <p:nvPr userDrawn="1">
            <p:custDataLst>
              <p:tags r:id="rId2"/>
            </p:custDataLst>
            <p:extLst>
              <p:ext uri="{D42A27DB-BD31-4B8C-83A1-F6EECF244321}">
                <p14:modId xmlns:p14="http://schemas.microsoft.com/office/powerpoint/2010/main" val="255442398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F7EA583C-A4B7-A77A-F768-0F54C04F750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0" name="Title 1"/>
          <p:cNvSpPr>
            <a:spLocks noGrp="1"/>
          </p:cNvSpPr>
          <p:nvPr>
            <p:ph type="title" hasCustomPrompt="1"/>
          </p:nvPr>
        </p:nvSpPr>
        <p:spPr>
          <a:xfrm>
            <a:off x="540000" y="404665"/>
            <a:ext cx="8824913" cy="341618"/>
          </a:xfrm>
        </p:spPr>
        <p:txBody>
          <a:bodyPr vert="horz"/>
          <a:lstStyle>
            <a:lvl1pPr algn="l" defTabSz="914349" rtl="0" eaLnBrk="1" latinLnBrk="0" hangingPunct="1">
              <a:lnSpc>
                <a:spcPct val="90000"/>
              </a:lnSpc>
              <a:spcBef>
                <a:spcPct val="0"/>
              </a:spcBef>
              <a:buNone/>
              <a:defRPr lang="en-AU" sz="1800" kern="1200" baseline="0" noProof="0" dirty="0">
                <a:solidFill>
                  <a:schemeClr val="tx2"/>
                </a:solidFill>
                <a:latin typeface="+mn-lt"/>
                <a:ea typeface="+mj-ea"/>
                <a:cs typeface="+mj-cs"/>
              </a:defRPr>
            </a:lvl1pPr>
          </a:lstStyle>
          <a:p>
            <a:r>
              <a:rPr lang="en-AU" noProof="0"/>
              <a:t>Introduction</a:t>
            </a:r>
          </a:p>
        </p:txBody>
      </p:sp>
      <p:sp>
        <p:nvSpPr>
          <p:cNvPr id="5" name="TextBox 4"/>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3" name="Text Placeholder 2"/>
          <p:cNvSpPr>
            <a:spLocks noGrp="1"/>
          </p:cNvSpPr>
          <p:nvPr>
            <p:ph type="body" sz="quarter" idx="10" hasCustomPrompt="1"/>
          </p:nvPr>
        </p:nvSpPr>
        <p:spPr>
          <a:xfrm>
            <a:off x="540000" y="6092325"/>
            <a:ext cx="8916987" cy="300037"/>
          </a:xfrm>
        </p:spPr>
        <p:txBody>
          <a:bodyPr anchor="ctr"/>
          <a:lstStyle>
            <a:lvl1pPr rtl="0">
              <a:defRPr sz="800">
                <a:solidFill>
                  <a:schemeClr val="tx2"/>
                </a:solidFill>
                <a:latin typeface="+mn-lt"/>
              </a:defRPr>
            </a:lvl1pPr>
          </a:lstStyle>
          <a:p>
            <a:pPr lvl="0"/>
            <a:r>
              <a:rPr lang="en-AU" noProof="0"/>
              <a:t>Source</a:t>
            </a:r>
          </a:p>
        </p:txBody>
      </p:sp>
      <p:sp>
        <p:nvSpPr>
          <p:cNvPr id="6" name="Text Placeholder 4">
            <a:extLst>
              <a:ext uri="{FF2B5EF4-FFF2-40B4-BE49-F238E27FC236}">
                <a16:creationId xmlns:a16="http://schemas.microsoft.com/office/drawing/2014/main" id="{0C9FCF90-4188-4B90-BB78-2F0A5A86CDDC}"/>
              </a:ext>
            </a:extLst>
          </p:cNvPr>
          <p:cNvSpPr>
            <a:spLocks noGrp="1"/>
          </p:cNvSpPr>
          <p:nvPr>
            <p:ph type="body" sz="quarter" idx="13" hasCustomPrompt="1"/>
          </p:nvPr>
        </p:nvSpPr>
        <p:spPr>
          <a:xfrm>
            <a:off x="541338" y="1479429"/>
            <a:ext cx="8824912" cy="200055"/>
          </a:xfrm>
        </p:spPr>
        <p:txBody>
          <a:bodyPr vert="horz" lIns="0" tIns="0" rIns="0" bIns="0" rtlCol="0" anchor="t" anchorCtr="0">
            <a:spAutoFit/>
          </a:bodyPr>
          <a:lstStyle>
            <a:lvl1pPr rtl="0">
              <a:defRPr lang="en-AU" sz="1300" dirty="0">
                <a:solidFill>
                  <a:schemeClr val="tx2"/>
                </a:solidFill>
                <a:latin typeface="+mn-lt"/>
                <a:cs typeface="Segoe UI Semibold" panose="020B0702040204020203" pitchFamily="34" charset="0"/>
              </a:defRPr>
            </a:lvl1pPr>
          </a:lstStyle>
          <a:p>
            <a:pPr lvl="0"/>
            <a:r>
              <a:rPr lang="en-AU"/>
              <a:t>Content heading</a:t>
            </a:r>
          </a:p>
        </p:txBody>
      </p:sp>
      <p:sp>
        <p:nvSpPr>
          <p:cNvPr id="7" name="Text Placeholder 4">
            <a:extLst>
              <a:ext uri="{FF2B5EF4-FFF2-40B4-BE49-F238E27FC236}">
                <a16:creationId xmlns:a16="http://schemas.microsoft.com/office/drawing/2014/main" id="{C835C2B5-12B1-42E1-963E-850311B64C7E}"/>
              </a:ext>
            </a:extLst>
          </p:cNvPr>
          <p:cNvSpPr>
            <a:spLocks noGrp="1"/>
          </p:cNvSpPr>
          <p:nvPr>
            <p:ph type="body" sz="quarter" idx="14" hasCustomPrompt="1"/>
          </p:nvPr>
        </p:nvSpPr>
        <p:spPr>
          <a:xfrm>
            <a:off x="542703" y="1822145"/>
            <a:ext cx="8824912" cy="184666"/>
          </a:xfrm>
        </p:spPr>
        <p:txBody>
          <a:bodyPr vert="horz" lIns="0" tIns="0" rIns="0" bIns="0" rtlCol="0" anchor="t" anchorCtr="0">
            <a:spAutoFit/>
          </a:bodyPr>
          <a:lstStyle>
            <a:lvl1pPr rtl="0">
              <a:defRPr lang="en-AU" sz="1200" dirty="0">
                <a:solidFill>
                  <a:schemeClr val="tx2"/>
                </a:solidFill>
                <a:latin typeface="+mn-lt"/>
                <a:cs typeface="Segoe UI Semibold" panose="020B0702040204020203" pitchFamily="34" charset="0"/>
              </a:defRPr>
            </a:lvl1pPr>
          </a:lstStyle>
          <a:p>
            <a:pPr lvl="0"/>
            <a:r>
              <a:rPr lang="en-AU"/>
              <a:t>Units</a:t>
            </a:r>
          </a:p>
        </p:txBody>
      </p:sp>
      <p:sp>
        <p:nvSpPr>
          <p:cNvPr id="8" name="Content Placeholder 3">
            <a:extLst>
              <a:ext uri="{FF2B5EF4-FFF2-40B4-BE49-F238E27FC236}">
                <a16:creationId xmlns:a16="http://schemas.microsoft.com/office/drawing/2014/main" id="{5AEFF481-37D7-46B2-82BC-A290DC84E136}"/>
              </a:ext>
            </a:extLst>
          </p:cNvPr>
          <p:cNvSpPr>
            <a:spLocks noGrp="1"/>
          </p:cNvSpPr>
          <p:nvPr>
            <p:ph sz="quarter" idx="15"/>
          </p:nvPr>
        </p:nvSpPr>
        <p:spPr>
          <a:xfrm>
            <a:off x="540000" y="2134084"/>
            <a:ext cx="8820000" cy="3710761"/>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vl4pPr rtl="0">
              <a:defRPr sz="1100">
                <a:solidFill>
                  <a:schemeClr val="tx2"/>
                </a:solidFill>
                <a:latin typeface="+mn-lt"/>
              </a:defRPr>
            </a:lvl4pPr>
            <a:lvl5pPr rtl="0">
              <a:defRPr sz="1100">
                <a:solidFill>
                  <a:schemeClr val="tx2"/>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Tree>
    <p:extLst>
      <p:ext uri="{BB962C8B-B14F-4D97-AF65-F5344CB8AC3E}">
        <p14:creationId xmlns:p14="http://schemas.microsoft.com/office/powerpoint/2010/main" val="397057155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3/4 layout grey">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D1D291E-DD4B-BA07-C4A3-42F29F1FFE80}"/>
              </a:ext>
            </a:extLst>
          </p:cNvPr>
          <p:cNvSpPr/>
          <p:nvPr userDrawn="1"/>
        </p:nvSpPr>
        <p:spPr>
          <a:xfrm>
            <a:off x="0" y="1628087"/>
            <a:ext cx="9906000" cy="436211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376297424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4" name="Content Placeholder 3"/>
          <p:cNvSpPr>
            <a:spLocks noGrp="1"/>
          </p:cNvSpPr>
          <p:nvPr>
            <p:ph sz="quarter" idx="13"/>
          </p:nvPr>
        </p:nvSpPr>
        <p:spPr>
          <a:xfrm>
            <a:off x="540000" y="1753590"/>
            <a:ext cx="8820000" cy="4091255"/>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vl4pPr rtl="0">
              <a:defRPr sz="1100">
                <a:solidFill>
                  <a:schemeClr val="tx2"/>
                </a:solidFill>
                <a:latin typeface="+mn-lt"/>
              </a:defRPr>
            </a:lvl4pPr>
            <a:lvl5pPr rtl="0">
              <a:defRPr sz="1100">
                <a:solidFill>
                  <a:schemeClr val="tx2"/>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092325"/>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EDE37A46-CA09-0B53-141F-527B734D1B75}"/>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5" name="TextBox 14">
            <a:extLst>
              <a:ext uri="{FF2B5EF4-FFF2-40B4-BE49-F238E27FC236}">
                <a16:creationId xmlns:a16="http://schemas.microsoft.com/office/drawing/2014/main" id="{D76BFB18-0538-4A9C-A43F-71FE281603DB}"/>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16" name="Graphic elements">
            <a:extLst>
              <a:ext uri="{FF2B5EF4-FFF2-40B4-BE49-F238E27FC236}">
                <a16:creationId xmlns:a16="http://schemas.microsoft.com/office/drawing/2014/main" id="{E3DB4DE2-4EFD-53A4-F8D8-DBECEE3A12FC}"/>
              </a:ext>
            </a:extLst>
          </p:cNvPr>
          <p:cNvGrpSpPr/>
          <p:nvPr userDrawn="1"/>
        </p:nvGrpSpPr>
        <p:grpSpPr>
          <a:xfrm>
            <a:off x="8355768" y="6080215"/>
            <a:ext cx="1555548" cy="777785"/>
            <a:chOff x="3532313" y="2524125"/>
            <a:chExt cx="8656007" cy="4328064"/>
          </a:xfrm>
        </p:grpSpPr>
        <p:sp>
          <p:nvSpPr>
            <p:cNvPr id="17" name="Freeform: Shape 16">
              <a:extLst>
                <a:ext uri="{FF2B5EF4-FFF2-40B4-BE49-F238E27FC236}">
                  <a16:creationId xmlns:a16="http://schemas.microsoft.com/office/drawing/2014/main" id="{C1171C48-5488-7191-B9F1-AE3E6E96A9D2}"/>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8" name="Freeform: Shape 17">
              <a:extLst>
                <a:ext uri="{FF2B5EF4-FFF2-40B4-BE49-F238E27FC236}">
                  <a16:creationId xmlns:a16="http://schemas.microsoft.com/office/drawing/2014/main" id="{F04914DB-D789-A9C1-0ECA-817EC5E2BFD2}"/>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9" name="Freeform: Shape 18">
              <a:extLst>
                <a:ext uri="{FF2B5EF4-FFF2-40B4-BE49-F238E27FC236}">
                  <a16:creationId xmlns:a16="http://schemas.microsoft.com/office/drawing/2014/main" id="{FF66EA98-83E8-1EB2-E1E5-F54C7831C22F}"/>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0" name="Freeform: Shape 19">
              <a:extLst>
                <a:ext uri="{FF2B5EF4-FFF2-40B4-BE49-F238E27FC236}">
                  <a16:creationId xmlns:a16="http://schemas.microsoft.com/office/drawing/2014/main" id="{D4D32013-E7E7-69C2-9ABA-5F3B87735ED7}"/>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1" name="Slide Number Placeholder 5">
            <a:extLst>
              <a:ext uri="{FF2B5EF4-FFF2-40B4-BE49-F238E27FC236}">
                <a16:creationId xmlns:a16="http://schemas.microsoft.com/office/drawing/2014/main" id="{0362178B-65FC-F653-28DF-8297713FEFD0}"/>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259216469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Full page content">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376297424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4" name="Content Placeholder 3"/>
          <p:cNvSpPr>
            <a:spLocks noGrp="1"/>
          </p:cNvSpPr>
          <p:nvPr>
            <p:ph sz="quarter" idx="13"/>
          </p:nvPr>
        </p:nvSpPr>
        <p:spPr>
          <a:xfrm>
            <a:off x="540000" y="1753590"/>
            <a:ext cx="8820000" cy="4091255"/>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vl4pPr rtl="0">
              <a:defRPr sz="1100">
                <a:solidFill>
                  <a:schemeClr val="tx2"/>
                </a:solidFill>
                <a:latin typeface="+mn-lt"/>
              </a:defRPr>
            </a:lvl4pPr>
            <a:lvl5pPr rtl="0">
              <a:defRPr sz="1100">
                <a:solidFill>
                  <a:schemeClr val="tx2"/>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092325"/>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EDE37A46-CA09-0B53-141F-527B734D1B75}"/>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5" name="TextBox 14">
            <a:extLst>
              <a:ext uri="{FF2B5EF4-FFF2-40B4-BE49-F238E27FC236}">
                <a16:creationId xmlns:a16="http://schemas.microsoft.com/office/drawing/2014/main" id="{D76BFB18-0538-4A9C-A43F-71FE281603DB}"/>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16" name="Graphic elements">
            <a:extLst>
              <a:ext uri="{FF2B5EF4-FFF2-40B4-BE49-F238E27FC236}">
                <a16:creationId xmlns:a16="http://schemas.microsoft.com/office/drawing/2014/main" id="{E3DB4DE2-4EFD-53A4-F8D8-DBECEE3A12FC}"/>
              </a:ext>
            </a:extLst>
          </p:cNvPr>
          <p:cNvGrpSpPr/>
          <p:nvPr userDrawn="1"/>
        </p:nvGrpSpPr>
        <p:grpSpPr>
          <a:xfrm>
            <a:off x="8355768" y="6080215"/>
            <a:ext cx="1555548" cy="777785"/>
            <a:chOff x="3532313" y="2524125"/>
            <a:chExt cx="8656007" cy="4328064"/>
          </a:xfrm>
        </p:grpSpPr>
        <p:sp>
          <p:nvSpPr>
            <p:cNvPr id="17" name="Freeform: Shape 16">
              <a:extLst>
                <a:ext uri="{FF2B5EF4-FFF2-40B4-BE49-F238E27FC236}">
                  <a16:creationId xmlns:a16="http://schemas.microsoft.com/office/drawing/2014/main" id="{C1171C48-5488-7191-B9F1-AE3E6E96A9D2}"/>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8" name="Freeform: Shape 17">
              <a:extLst>
                <a:ext uri="{FF2B5EF4-FFF2-40B4-BE49-F238E27FC236}">
                  <a16:creationId xmlns:a16="http://schemas.microsoft.com/office/drawing/2014/main" id="{F04914DB-D789-A9C1-0ECA-817EC5E2BFD2}"/>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9" name="Freeform: Shape 18">
              <a:extLst>
                <a:ext uri="{FF2B5EF4-FFF2-40B4-BE49-F238E27FC236}">
                  <a16:creationId xmlns:a16="http://schemas.microsoft.com/office/drawing/2014/main" id="{FF66EA98-83E8-1EB2-E1E5-F54C7831C22F}"/>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0" name="Freeform: Shape 19">
              <a:extLst>
                <a:ext uri="{FF2B5EF4-FFF2-40B4-BE49-F238E27FC236}">
                  <a16:creationId xmlns:a16="http://schemas.microsoft.com/office/drawing/2014/main" id="{D4D32013-E7E7-69C2-9ABA-5F3B87735ED7}"/>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1" name="Slide Number Placeholder 5">
            <a:extLst>
              <a:ext uri="{FF2B5EF4-FFF2-40B4-BE49-F238E27FC236}">
                <a16:creationId xmlns:a16="http://schemas.microsoft.com/office/drawing/2014/main" id="{0362178B-65FC-F653-28DF-8297713FEFD0}"/>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81734467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with bottom panel">
    <p:bg>
      <p:bgRef idx="1001">
        <a:schemeClr val="bg1"/>
      </p:bgRef>
    </p:bg>
    <p:spTree>
      <p:nvGrpSpPr>
        <p:cNvPr id="1" name=""/>
        <p:cNvGrpSpPr/>
        <p:nvPr/>
      </p:nvGrpSpPr>
      <p:grpSpPr>
        <a:xfrm>
          <a:off x="0" y="0"/>
          <a:ext cx="0" cy="0"/>
          <a:chOff x="0" y="0"/>
          <a:chExt cx="0" cy="0"/>
        </a:xfrm>
      </p:grpSpPr>
      <p:sp>
        <p:nvSpPr>
          <p:cNvPr id="12" name="Прямоугольник 7"/>
          <p:cNvSpPr/>
          <p:nvPr userDrawn="1"/>
        </p:nvSpPr>
        <p:spPr>
          <a:xfrm>
            <a:off x="1" y="5013177"/>
            <a:ext cx="9903600" cy="184641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eaLnBrk="1" fontAlgn="auto" hangingPunct="1">
              <a:spcBef>
                <a:spcPts val="0"/>
              </a:spcBef>
              <a:spcAft>
                <a:spcPts val="0"/>
              </a:spcAft>
              <a:defRPr/>
            </a:pPr>
            <a:endParaRPr lang="en-AU" noProof="0"/>
          </a:p>
        </p:txBody>
      </p:sp>
      <p:grpSp>
        <p:nvGrpSpPr>
          <p:cNvPr id="3" name="Group 2">
            <a:extLst>
              <a:ext uri="{FF2B5EF4-FFF2-40B4-BE49-F238E27FC236}">
                <a16:creationId xmlns:a16="http://schemas.microsoft.com/office/drawing/2014/main" id="{1E86346C-F6B7-F369-C052-897C3B97BCD8}"/>
              </a:ext>
            </a:extLst>
          </p:cNvPr>
          <p:cNvGrpSpPr/>
          <p:nvPr userDrawn="1"/>
        </p:nvGrpSpPr>
        <p:grpSpPr>
          <a:xfrm>
            <a:off x="8716488" y="5668488"/>
            <a:ext cx="1193470" cy="1193470"/>
            <a:chOff x="10069009" y="2893384"/>
            <a:chExt cx="1704975" cy="1704975"/>
          </a:xfrm>
        </p:grpSpPr>
        <p:sp>
          <p:nvSpPr>
            <p:cNvPr id="4" name="Freeform: Shape 3">
              <a:extLst>
                <a:ext uri="{FF2B5EF4-FFF2-40B4-BE49-F238E27FC236}">
                  <a16:creationId xmlns:a16="http://schemas.microsoft.com/office/drawing/2014/main" id="{5B763431-3867-8FFE-2BAD-025B88FF2D4F}"/>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5" name="Freeform: Shape 4">
              <a:extLst>
                <a:ext uri="{FF2B5EF4-FFF2-40B4-BE49-F238E27FC236}">
                  <a16:creationId xmlns:a16="http://schemas.microsoft.com/office/drawing/2014/main" id="{00794D5A-73D5-1414-4C1D-0FBDBFCB2AD9}"/>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7" name="Freeform: Shape 6">
              <a:extLst>
                <a:ext uri="{FF2B5EF4-FFF2-40B4-BE49-F238E27FC236}">
                  <a16:creationId xmlns:a16="http://schemas.microsoft.com/office/drawing/2014/main" id="{2218F730-F5F9-CD1E-A403-F290CD84254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52D93F66-ED3F-04B7-213D-5C913A4328FC}"/>
              </a:ext>
            </a:extLst>
          </p:cNvPr>
          <p:cNvGraphicFramePr>
            <a:graphicFrameLocks noChangeAspect="1"/>
          </p:cNvGraphicFramePr>
          <p:nvPr userDrawn="1">
            <p:custDataLst>
              <p:tags r:id="rId2"/>
            </p:custDataLst>
            <p:extLst>
              <p:ext uri="{D42A27DB-BD31-4B8C-83A1-F6EECF244321}">
                <p14:modId xmlns:p14="http://schemas.microsoft.com/office/powerpoint/2010/main" val="225654246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52D93F66-ED3F-04B7-213D-5C913A4328F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Text Placeholder 7"/>
          <p:cNvSpPr>
            <a:spLocks noGrp="1"/>
          </p:cNvSpPr>
          <p:nvPr>
            <p:ph type="body" sz="quarter" idx="13" hasCustomPrompt="1"/>
          </p:nvPr>
        </p:nvSpPr>
        <p:spPr>
          <a:xfrm>
            <a:off x="540000" y="1700808"/>
            <a:ext cx="8820000" cy="3024336"/>
          </a:xfrm>
        </p:spPr>
        <p:txBody>
          <a:bodyPr numCol="2"/>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tx1"/>
              </a:buClr>
              <a:defRPr sz="1100">
                <a:solidFill>
                  <a:schemeClr val="tx2"/>
                </a:solidFill>
                <a:latin typeface="+mn-lt"/>
                <a:ea typeface="Segoe UI" panose="020B0502040204020203" pitchFamily="34" charset="0"/>
                <a:cs typeface="Segoe UI" panose="020B0502040204020203" pitchFamily="34" charset="0"/>
              </a:defRPr>
            </a:lvl2pPr>
            <a:lvl3pPr rtl="0">
              <a:buClr>
                <a:schemeClr val="tx1"/>
              </a:buClr>
              <a:defRPr sz="1100">
                <a:solidFill>
                  <a:schemeClr val="tx2"/>
                </a:solidFill>
                <a:latin typeface="+mn-lt"/>
                <a:ea typeface="Segoe UI" panose="020B0502040204020203" pitchFamily="34" charset="0"/>
                <a:cs typeface="Segoe UI" panose="020B0502040204020203" pitchFamily="34" charset="0"/>
              </a:defRPr>
            </a:lvl3pPr>
            <a:lvl4pPr rtl="0">
              <a:buClr>
                <a:schemeClr val="tx1"/>
              </a:buClr>
              <a:defRPr sz="1100">
                <a:solidFill>
                  <a:schemeClr val="tx2"/>
                </a:solidFill>
                <a:latin typeface="+mn-lt"/>
                <a:ea typeface="Segoe UI" panose="020B0502040204020203" pitchFamily="34" charset="0"/>
                <a:cs typeface="Segoe UI" panose="020B0502040204020203" pitchFamily="34" charset="0"/>
              </a:defRPr>
            </a:lvl4pPr>
            <a:lvl5pPr rtl="0">
              <a:buClr>
                <a:schemeClr val="tx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AU" noProof="0"/>
              <a:t>Click to edit Master text styles (two column)</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18" name="Text Placeholder 7"/>
          <p:cNvSpPr>
            <a:spLocks noGrp="1"/>
          </p:cNvSpPr>
          <p:nvPr>
            <p:ph type="body" sz="quarter" idx="14"/>
          </p:nvPr>
        </p:nvSpPr>
        <p:spPr>
          <a:xfrm>
            <a:off x="540000" y="5229201"/>
            <a:ext cx="8820000" cy="1163161"/>
          </a:xfrm>
        </p:spPr>
        <p:txBody>
          <a:bodyPr numCol="1"/>
          <a:lstStyle>
            <a:lvl1pPr rtl="0">
              <a:defRPr sz="1400">
                <a:solidFill>
                  <a:schemeClr val="tx2"/>
                </a:solidFill>
                <a:latin typeface="+mn-lt"/>
                <a:ea typeface="Segoe UI" panose="020B0502040204020203" pitchFamily="34" charset="0"/>
                <a:cs typeface="Segoe UI" panose="020B0502040204020203" pitchFamily="34" charset="0"/>
              </a:defRPr>
            </a:lvl1pPr>
            <a:lvl2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2pPr>
            <a:lvl3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3pPr>
            <a:lvl4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4pPr>
            <a:lvl5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5pPr>
          </a:lstStyle>
          <a:p>
            <a:pPr lvl="0"/>
            <a:r>
              <a:rPr lang="en-US" noProof="0"/>
              <a:t>Click to edit Master text styles</a:t>
            </a:r>
          </a:p>
        </p:txBody>
      </p:sp>
      <p:sp>
        <p:nvSpPr>
          <p:cNvPr id="10" name="TextBox 9"/>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3" name="Text Placeholder 5">
            <a:extLst>
              <a:ext uri="{FF2B5EF4-FFF2-40B4-BE49-F238E27FC236}">
                <a16:creationId xmlns:a16="http://schemas.microsoft.com/office/drawing/2014/main" id="{AABECE57-A4A0-3D4C-4B07-611258B0D43B}"/>
              </a:ext>
            </a:extLst>
          </p:cNvPr>
          <p:cNvSpPr>
            <a:spLocks noGrp="1"/>
          </p:cNvSpPr>
          <p:nvPr>
            <p:ph type="body" sz="quarter" idx="15"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14" name="Title 1">
            <a:extLst>
              <a:ext uri="{FF2B5EF4-FFF2-40B4-BE49-F238E27FC236}">
                <a16:creationId xmlns:a16="http://schemas.microsoft.com/office/drawing/2014/main" id="{CCCF105E-E95C-3951-C8B9-6BD431E3B9AE}"/>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15" name="Straight Connector 14">
            <a:extLst>
              <a:ext uri="{FF2B5EF4-FFF2-40B4-BE49-F238E27FC236}">
                <a16:creationId xmlns:a16="http://schemas.microsoft.com/office/drawing/2014/main" id="{F3C14D68-9ECE-D618-2B00-EDC7E5030F21}"/>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963660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ntent with grey bottom panel">
    <p:bg>
      <p:bgRef idx="1001">
        <a:schemeClr val="bg1"/>
      </p:bgRef>
    </p:bg>
    <p:spTree>
      <p:nvGrpSpPr>
        <p:cNvPr id="1" name=""/>
        <p:cNvGrpSpPr/>
        <p:nvPr/>
      </p:nvGrpSpPr>
      <p:grpSpPr>
        <a:xfrm>
          <a:off x="0" y="0"/>
          <a:ext cx="0" cy="0"/>
          <a:chOff x="0" y="0"/>
          <a:chExt cx="0" cy="0"/>
        </a:xfrm>
      </p:grpSpPr>
      <p:sp>
        <p:nvSpPr>
          <p:cNvPr id="12" name="Прямоугольник 7"/>
          <p:cNvSpPr/>
          <p:nvPr userDrawn="1"/>
        </p:nvSpPr>
        <p:spPr>
          <a:xfrm>
            <a:off x="0" y="5013177"/>
            <a:ext cx="9909957" cy="184641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eaLnBrk="1" fontAlgn="auto" hangingPunct="1">
              <a:spcBef>
                <a:spcPts val="0"/>
              </a:spcBef>
              <a:spcAft>
                <a:spcPts val="0"/>
              </a:spcAft>
              <a:defRPr/>
            </a:pPr>
            <a:endParaRPr lang="en-AU" noProof="0"/>
          </a:p>
        </p:txBody>
      </p:sp>
      <p:grpSp>
        <p:nvGrpSpPr>
          <p:cNvPr id="7" name="Group 6">
            <a:extLst>
              <a:ext uri="{FF2B5EF4-FFF2-40B4-BE49-F238E27FC236}">
                <a16:creationId xmlns:a16="http://schemas.microsoft.com/office/drawing/2014/main" id="{CA1FEB06-D3E0-548E-DEBB-5C174D8F2A96}"/>
              </a:ext>
            </a:extLst>
          </p:cNvPr>
          <p:cNvGrpSpPr/>
          <p:nvPr userDrawn="1"/>
        </p:nvGrpSpPr>
        <p:grpSpPr>
          <a:xfrm>
            <a:off x="8716488" y="5668488"/>
            <a:ext cx="1193470" cy="1193470"/>
            <a:chOff x="10069009" y="2893384"/>
            <a:chExt cx="1704975" cy="1704975"/>
          </a:xfrm>
        </p:grpSpPr>
        <p:sp>
          <p:nvSpPr>
            <p:cNvPr id="9" name="Freeform: Shape 8">
              <a:extLst>
                <a:ext uri="{FF2B5EF4-FFF2-40B4-BE49-F238E27FC236}">
                  <a16:creationId xmlns:a16="http://schemas.microsoft.com/office/drawing/2014/main" id="{F73006C2-C453-F707-A303-F86AA2257D2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205D976E-E4E3-AC64-1F92-5F5B1F5A471E}"/>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7077DD11-EE3F-8569-6141-91659BA803F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EEFE6554-A53D-3622-FED1-FA8B507A8722}"/>
              </a:ext>
            </a:extLst>
          </p:cNvPr>
          <p:cNvGraphicFramePr>
            <a:graphicFrameLocks noChangeAspect="1"/>
          </p:cNvGraphicFramePr>
          <p:nvPr userDrawn="1">
            <p:custDataLst>
              <p:tags r:id="rId2"/>
            </p:custDataLst>
            <p:extLst>
              <p:ext uri="{D42A27DB-BD31-4B8C-83A1-F6EECF244321}">
                <p14:modId xmlns:p14="http://schemas.microsoft.com/office/powerpoint/2010/main" val="79634089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EEFE6554-A53D-3622-FED1-FA8B507A872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Text Placeholder 7"/>
          <p:cNvSpPr>
            <a:spLocks noGrp="1"/>
          </p:cNvSpPr>
          <p:nvPr>
            <p:ph type="body" sz="quarter" idx="13" hasCustomPrompt="1"/>
          </p:nvPr>
        </p:nvSpPr>
        <p:spPr>
          <a:xfrm>
            <a:off x="540000" y="1700808"/>
            <a:ext cx="8820000" cy="3024336"/>
          </a:xfrm>
        </p:spPr>
        <p:txBody>
          <a:bodyPr numCol="2"/>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tx1"/>
              </a:buClr>
              <a:defRPr sz="1100">
                <a:solidFill>
                  <a:schemeClr val="tx2"/>
                </a:solidFill>
                <a:latin typeface="+mn-lt"/>
                <a:ea typeface="Segoe UI" panose="020B0502040204020203" pitchFamily="34" charset="0"/>
                <a:cs typeface="Segoe UI" panose="020B0502040204020203" pitchFamily="34" charset="0"/>
              </a:defRPr>
            </a:lvl2pPr>
            <a:lvl3pPr rtl="0">
              <a:buClr>
                <a:schemeClr val="tx1"/>
              </a:buClr>
              <a:defRPr sz="1100">
                <a:solidFill>
                  <a:schemeClr val="tx2"/>
                </a:solidFill>
                <a:latin typeface="+mn-lt"/>
                <a:ea typeface="Segoe UI" panose="020B0502040204020203" pitchFamily="34" charset="0"/>
                <a:cs typeface="Segoe UI" panose="020B0502040204020203" pitchFamily="34" charset="0"/>
              </a:defRPr>
            </a:lvl3pPr>
            <a:lvl4pPr rtl="0">
              <a:buClr>
                <a:schemeClr val="tx1"/>
              </a:buClr>
              <a:defRPr sz="1100">
                <a:solidFill>
                  <a:schemeClr val="tx2"/>
                </a:solidFill>
                <a:latin typeface="+mn-lt"/>
                <a:ea typeface="Segoe UI" panose="020B0502040204020203" pitchFamily="34" charset="0"/>
                <a:cs typeface="Segoe UI" panose="020B0502040204020203" pitchFamily="34" charset="0"/>
              </a:defRPr>
            </a:lvl4pPr>
            <a:lvl5pPr rtl="0">
              <a:buClr>
                <a:schemeClr val="tx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AU" noProof="0"/>
              <a:t>Click to edit Master text styles (two column)</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18" name="Text Placeholder 7"/>
          <p:cNvSpPr>
            <a:spLocks noGrp="1"/>
          </p:cNvSpPr>
          <p:nvPr>
            <p:ph type="body" sz="quarter" idx="14"/>
          </p:nvPr>
        </p:nvSpPr>
        <p:spPr>
          <a:xfrm>
            <a:off x="540000" y="5229201"/>
            <a:ext cx="8820000" cy="1163161"/>
          </a:xfrm>
        </p:spPr>
        <p:txBody>
          <a:bodyPr numCol="1"/>
          <a:lstStyle>
            <a:lvl1pPr rtl="0">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1pPr>
            <a:lvl2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2pPr>
            <a:lvl3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3pPr>
            <a:lvl4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4pPr>
            <a:lvl5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5pPr>
          </a:lstStyle>
          <a:p>
            <a:pPr lvl="0"/>
            <a:r>
              <a:rPr lang="en-US" noProof="0"/>
              <a:t>Click to edit Master text styles</a:t>
            </a:r>
          </a:p>
        </p:txBody>
      </p:sp>
      <p:sp>
        <p:nvSpPr>
          <p:cNvPr id="10" name="TextBox 9"/>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3" name="Text Placeholder 5">
            <a:extLst>
              <a:ext uri="{FF2B5EF4-FFF2-40B4-BE49-F238E27FC236}">
                <a16:creationId xmlns:a16="http://schemas.microsoft.com/office/drawing/2014/main" id="{B2199180-72FB-A4B3-6138-97F3E7C974C7}"/>
              </a:ext>
            </a:extLst>
          </p:cNvPr>
          <p:cNvSpPr>
            <a:spLocks noGrp="1"/>
          </p:cNvSpPr>
          <p:nvPr>
            <p:ph type="body" sz="quarter" idx="15"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4" name="Title 1">
            <a:extLst>
              <a:ext uri="{FF2B5EF4-FFF2-40B4-BE49-F238E27FC236}">
                <a16:creationId xmlns:a16="http://schemas.microsoft.com/office/drawing/2014/main" id="{08865070-170A-D8E4-8A31-4885E41433C3}"/>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F54802EB-872F-3088-D3A0-540AF6D42690}"/>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2354481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wo charts then content blue">
    <p:bg>
      <p:bgRef idx="1001">
        <a:schemeClr val="bg1"/>
      </p:bgRef>
    </p:bg>
    <p:spTree>
      <p:nvGrpSpPr>
        <p:cNvPr id="1" name=""/>
        <p:cNvGrpSpPr/>
        <p:nvPr/>
      </p:nvGrpSpPr>
      <p:grpSpPr>
        <a:xfrm>
          <a:off x="0" y="0"/>
          <a:ext cx="0" cy="0"/>
          <a:chOff x="0" y="0"/>
          <a:chExt cx="0" cy="0"/>
        </a:xfrm>
      </p:grpSpPr>
      <p:sp>
        <p:nvSpPr>
          <p:cNvPr id="13" name="Rectangle 12"/>
          <p:cNvSpPr/>
          <p:nvPr userDrawn="1"/>
        </p:nvSpPr>
        <p:spPr>
          <a:xfrm>
            <a:off x="0" y="1753590"/>
            <a:ext cx="9906000" cy="456441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pSp>
        <p:nvGrpSpPr>
          <p:cNvPr id="17" name="Group 16">
            <a:extLst>
              <a:ext uri="{FF2B5EF4-FFF2-40B4-BE49-F238E27FC236}">
                <a16:creationId xmlns:a16="http://schemas.microsoft.com/office/drawing/2014/main" id="{E4E9CB43-D51A-F98D-1E9B-352048ED3DDE}"/>
              </a:ext>
            </a:extLst>
          </p:cNvPr>
          <p:cNvGrpSpPr/>
          <p:nvPr userDrawn="1"/>
        </p:nvGrpSpPr>
        <p:grpSpPr>
          <a:xfrm>
            <a:off x="8716488" y="5668488"/>
            <a:ext cx="1193470" cy="1193470"/>
            <a:chOff x="10069009" y="2893384"/>
            <a:chExt cx="1704975" cy="1704975"/>
          </a:xfrm>
        </p:grpSpPr>
        <p:sp>
          <p:nvSpPr>
            <p:cNvPr id="18" name="Freeform: Shape 17">
              <a:extLst>
                <a:ext uri="{FF2B5EF4-FFF2-40B4-BE49-F238E27FC236}">
                  <a16:creationId xmlns:a16="http://schemas.microsoft.com/office/drawing/2014/main" id="{BA4BDF8A-53CF-7B83-AF8D-C8046239DF96}"/>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9" name="Freeform: Shape 18">
              <a:extLst>
                <a:ext uri="{FF2B5EF4-FFF2-40B4-BE49-F238E27FC236}">
                  <a16:creationId xmlns:a16="http://schemas.microsoft.com/office/drawing/2014/main" id="{F2AF1237-6DF2-A789-C7A4-6F0806B2AC5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20" name="Freeform: Shape 19">
              <a:extLst>
                <a:ext uri="{FF2B5EF4-FFF2-40B4-BE49-F238E27FC236}">
                  <a16:creationId xmlns:a16="http://schemas.microsoft.com/office/drawing/2014/main" id="{B95038B3-6205-B95D-2DDD-804A39F28C91}"/>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416120731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4" name="Content Placeholder 5"/>
          <p:cNvSpPr>
            <a:spLocks noGrp="1"/>
          </p:cNvSpPr>
          <p:nvPr>
            <p:ph sz="quarter" idx="13"/>
          </p:nvPr>
        </p:nvSpPr>
        <p:spPr>
          <a:xfrm>
            <a:off x="540000" y="1916832"/>
            <a:ext cx="4248596" cy="2880320"/>
          </a:xfrm>
        </p:spPr>
        <p:txBody>
          <a:bodyPr/>
          <a:lstStyle>
            <a:lvl1pPr rtl="0">
              <a:defRPr sz="1100">
                <a:solidFill>
                  <a:schemeClr val="tx2"/>
                </a:solidFill>
              </a:defRPr>
            </a:lvl1pPr>
            <a:lvl2pPr rtl="0">
              <a:buClr>
                <a:schemeClr val="bg1"/>
              </a:buClr>
              <a:defRPr sz="1100">
                <a:solidFill>
                  <a:schemeClr val="tx2"/>
                </a:solidFill>
              </a:defRPr>
            </a:lvl2pPr>
            <a:lvl3pPr rtl="0">
              <a:buClr>
                <a:schemeClr val="bg1"/>
              </a:buClr>
              <a:defRPr sz="1100">
                <a:solidFill>
                  <a:schemeClr val="tx2"/>
                </a:solidFill>
              </a:defRPr>
            </a:lvl3pPr>
            <a:lvl4pPr rtl="0">
              <a:buClr>
                <a:schemeClr val="bg1"/>
              </a:buClr>
              <a:defRPr sz="1100">
                <a:solidFill>
                  <a:schemeClr val="tx2"/>
                </a:solidFill>
              </a:defRPr>
            </a:lvl4pPr>
            <a:lvl5pPr rtl="0">
              <a:buClr>
                <a:schemeClr val="bg1"/>
              </a:buClr>
              <a:defRPr sz="110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5" name="Content Placeholder 5"/>
          <p:cNvSpPr>
            <a:spLocks noGrp="1"/>
          </p:cNvSpPr>
          <p:nvPr>
            <p:ph sz="quarter" idx="15"/>
          </p:nvPr>
        </p:nvSpPr>
        <p:spPr>
          <a:xfrm>
            <a:off x="5139764" y="1915468"/>
            <a:ext cx="4248596" cy="2880320"/>
          </a:xfrm>
        </p:spPr>
        <p:txBody>
          <a:bodyPr/>
          <a:lstStyle>
            <a:lvl1pPr rtl="0">
              <a:defRPr sz="1100">
                <a:solidFill>
                  <a:schemeClr val="tx2"/>
                </a:solidFill>
              </a:defRPr>
            </a:lvl1pPr>
            <a:lvl2pPr rtl="0">
              <a:buClr>
                <a:schemeClr val="bg1"/>
              </a:buClr>
              <a:defRPr sz="1100">
                <a:solidFill>
                  <a:schemeClr val="tx2"/>
                </a:solidFill>
              </a:defRPr>
            </a:lvl2pPr>
            <a:lvl3pPr rtl="0">
              <a:buClr>
                <a:schemeClr val="bg1"/>
              </a:buClr>
              <a:defRPr sz="1100">
                <a:solidFill>
                  <a:schemeClr val="tx2"/>
                </a:solidFill>
              </a:defRPr>
            </a:lvl3pPr>
            <a:lvl4pPr rtl="0">
              <a:buClr>
                <a:schemeClr val="bg1"/>
              </a:buClr>
              <a:defRPr sz="1100">
                <a:solidFill>
                  <a:schemeClr val="tx2"/>
                </a:solidFill>
              </a:defRPr>
            </a:lvl4pPr>
            <a:lvl5pPr rtl="0">
              <a:buClr>
                <a:schemeClr val="bg1"/>
              </a:buClr>
              <a:defRPr sz="110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6" name="Text Placeholder 8"/>
          <p:cNvSpPr>
            <a:spLocks noGrp="1"/>
          </p:cNvSpPr>
          <p:nvPr>
            <p:ph type="body" sz="quarter" idx="31"/>
          </p:nvPr>
        </p:nvSpPr>
        <p:spPr>
          <a:xfrm>
            <a:off x="540000" y="5082761"/>
            <a:ext cx="8820000" cy="1079500"/>
          </a:xfrm>
        </p:spPr>
        <p:txBody>
          <a:bodyPr/>
          <a:lstStyle>
            <a:lvl1pPr rtl="0">
              <a:defRPr sz="1100">
                <a:solidFill>
                  <a:schemeClr val="tx2"/>
                </a:solidFill>
              </a:defRPr>
            </a:lvl1pPr>
            <a:lvl2pPr rtl="0">
              <a:buClr>
                <a:schemeClr val="bg1"/>
              </a:buClr>
              <a:defRPr sz="1100">
                <a:solidFill>
                  <a:schemeClr val="tx2"/>
                </a:solidFill>
              </a:defRPr>
            </a:lvl2pPr>
            <a:lvl3pPr rtl="0">
              <a:buClr>
                <a:schemeClr val="bg1"/>
              </a:buClr>
              <a:defRPr sz="1100">
                <a:solidFill>
                  <a:schemeClr val="tx2"/>
                </a:solidFill>
              </a:defRPr>
            </a:lvl3pPr>
          </a:lstStyle>
          <a:p>
            <a:pPr lvl="0"/>
            <a:r>
              <a:rPr lang="en-US" noProof="0"/>
              <a:t>Click to edit Master text styles</a:t>
            </a:r>
          </a:p>
          <a:p>
            <a:pPr lvl="1"/>
            <a:r>
              <a:rPr lang="en-US" noProof="0"/>
              <a:t>Second level</a:t>
            </a:r>
          </a:p>
          <a:p>
            <a:pPr lvl="2"/>
            <a:r>
              <a:rPr lang="en-US" noProof="0"/>
              <a:t>Third level</a:t>
            </a:r>
          </a:p>
        </p:txBody>
      </p:sp>
      <p:sp>
        <p:nvSpPr>
          <p:cNvPr id="10" name="TextBox 9"/>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7" name="Text Placeholder 5">
            <a:extLst>
              <a:ext uri="{FF2B5EF4-FFF2-40B4-BE49-F238E27FC236}">
                <a16:creationId xmlns:a16="http://schemas.microsoft.com/office/drawing/2014/main" id="{6DA2CE39-2F66-1DC7-3E3D-B700D026A339}"/>
              </a:ext>
            </a:extLst>
          </p:cNvPr>
          <p:cNvSpPr>
            <a:spLocks noGrp="1"/>
          </p:cNvSpPr>
          <p:nvPr>
            <p:ph type="body" sz="quarter" idx="32"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8" name="Title 1">
            <a:extLst>
              <a:ext uri="{FF2B5EF4-FFF2-40B4-BE49-F238E27FC236}">
                <a16:creationId xmlns:a16="http://schemas.microsoft.com/office/drawing/2014/main" id="{95DF9EBD-1CFD-E876-C7E1-3D9035303BAF}"/>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9" name="Straight Connector 8">
            <a:extLst>
              <a:ext uri="{FF2B5EF4-FFF2-40B4-BE49-F238E27FC236}">
                <a16:creationId xmlns:a16="http://schemas.microsoft.com/office/drawing/2014/main" id="{196FDA4F-5ED4-C817-39FF-F2ACF45FECC9}"/>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151792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Title">
    <p:bg>
      <p:bgRef idx="1001">
        <a:schemeClr val="bg1"/>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7EB36B5-621B-686E-C981-3722C8ADD5BD}"/>
              </a:ext>
            </a:extLst>
          </p:cNvPr>
          <p:cNvSpPr/>
          <p:nvPr userDrawn="1"/>
        </p:nvSpPr>
        <p:spPr>
          <a:xfrm>
            <a:off x="0" y="3567933"/>
            <a:ext cx="9906002" cy="227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aphicFrame>
        <p:nvGraphicFramePr>
          <p:cNvPr id="4" name="Object 3" hidden="1"/>
          <p:cNvGraphicFramePr>
            <a:graphicFrameLocks noChangeAspect="1"/>
          </p:cNvGraphicFramePr>
          <p:nvPr userDrawn="1">
            <p:custDataLst>
              <p:tags r:id="rId2"/>
            </p:custDataLst>
            <p:extLst>
              <p:ext uri="{D42A27DB-BD31-4B8C-83A1-F6EECF244321}">
                <p14:modId xmlns:p14="http://schemas.microsoft.com/office/powerpoint/2010/main" val="309682805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4" name="Object 3"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5" name="Text Placeholder 10"/>
          <p:cNvSpPr>
            <a:spLocks noGrp="1"/>
          </p:cNvSpPr>
          <p:nvPr>
            <p:ph type="body" sz="quarter" idx="10" hasCustomPrompt="1"/>
          </p:nvPr>
        </p:nvSpPr>
        <p:spPr>
          <a:xfrm>
            <a:off x="540000" y="4149205"/>
            <a:ext cx="6825934" cy="1080790"/>
          </a:xfrm>
        </p:spPr>
        <p:txBody>
          <a:bodyPr anchor="ctr" anchorCtr="0"/>
          <a:lstStyle>
            <a:lvl1pPr rtl="0">
              <a:defRPr sz="2800">
                <a:solidFill>
                  <a:schemeClr val="bg1"/>
                </a:solidFill>
                <a:latin typeface="+mj-lt"/>
              </a:defRPr>
            </a:lvl1pPr>
            <a:lvl5pPr>
              <a:defRPr/>
            </a:lvl5pPr>
          </a:lstStyle>
          <a:p>
            <a:pPr lvl="0"/>
            <a:r>
              <a:rPr lang="en-AU" noProof="0"/>
              <a:t>Section title</a:t>
            </a:r>
          </a:p>
        </p:txBody>
      </p:sp>
      <p:grpSp>
        <p:nvGrpSpPr>
          <p:cNvPr id="15" name="Graphic elements">
            <a:extLst>
              <a:ext uri="{FF2B5EF4-FFF2-40B4-BE49-F238E27FC236}">
                <a16:creationId xmlns:a16="http://schemas.microsoft.com/office/drawing/2014/main" id="{7B1365EA-BE65-EE7C-610B-236CC610D9C2}"/>
              </a:ext>
            </a:extLst>
          </p:cNvPr>
          <p:cNvGrpSpPr/>
          <p:nvPr userDrawn="1"/>
        </p:nvGrpSpPr>
        <p:grpSpPr>
          <a:xfrm rot="16200000">
            <a:off x="8200178" y="4131811"/>
            <a:ext cx="2278800" cy="1141943"/>
            <a:chOff x="3535488" y="2524125"/>
            <a:chExt cx="8643185" cy="4331239"/>
          </a:xfrm>
        </p:grpSpPr>
        <p:sp>
          <p:nvSpPr>
            <p:cNvPr id="16" name="Freeform: Shape 15">
              <a:extLst>
                <a:ext uri="{FF2B5EF4-FFF2-40B4-BE49-F238E27FC236}">
                  <a16:creationId xmlns:a16="http://schemas.microsoft.com/office/drawing/2014/main" id="{6184DC15-0A87-0491-987E-572E236BC3B7}"/>
                </a:ext>
              </a:extLst>
            </p:cNvPr>
            <p:cNvSpPr/>
            <p:nvPr/>
          </p:nvSpPr>
          <p:spPr>
            <a:xfrm rot="18900000">
              <a:off x="6330086" y="3166971"/>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chemeClr val="accent1"/>
            </a:solidFill>
            <a:ln w="12096" cap="flat">
              <a:noFill/>
              <a:prstDash val="solid"/>
              <a:miter/>
            </a:ln>
          </p:spPr>
          <p:txBody>
            <a:bodyPr rtlCol="0" anchor="ctr"/>
            <a:lstStyle/>
            <a:p>
              <a:endParaRPr lang="en-AU"/>
            </a:p>
          </p:txBody>
        </p:sp>
        <p:sp>
          <p:nvSpPr>
            <p:cNvPr id="17" name="Freeform: Shape 16">
              <a:extLst>
                <a:ext uri="{FF2B5EF4-FFF2-40B4-BE49-F238E27FC236}">
                  <a16:creationId xmlns:a16="http://schemas.microsoft.com/office/drawing/2014/main" id="{3D6D8BC0-9A84-C855-08B3-25783D281ADA}"/>
                </a:ext>
              </a:extLst>
            </p:cNvPr>
            <p:cNvSpPr/>
            <p:nvPr/>
          </p:nvSpPr>
          <p:spPr>
            <a:xfrm>
              <a:off x="10009999"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chemeClr val="accent6"/>
            </a:solidFill>
            <a:ln w="12096" cap="flat">
              <a:noFill/>
              <a:prstDash val="solid"/>
              <a:miter/>
            </a:ln>
          </p:spPr>
          <p:txBody>
            <a:bodyPr rtlCol="0" anchor="ctr"/>
            <a:lstStyle/>
            <a:p>
              <a:endParaRPr lang="en-AU"/>
            </a:p>
          </p:txBody>
        </p:sp>
        <p:sp>
          <p:nvSpPr>
            <p:cNvPr id="18" name="Freeform: Shape 17">
              <a:extLst>
                <a:ext uri="{FF2B5EF4-FFF2-40B4-BE49-F238E27FC236}">
                  <a16:creationId xmlns:a16="http://schemas.microsoft.com/office/drawing/2014/main" id="{61440383-5CDC-5084-4CEF-38D2F5285569}"/>
                </a:ext>
              </a:extLst>
            </p:cNvPr>
            <p:cNvSpPr/>
            <p:nvPr/>
          </p:nvSpPr>
          <p:spPr>
            <a:xfrm>
              <a:off x="3535488" y="4691332"/>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chemeClr val="accent6"/>
            </a:solidFill>
            <a:ln w="12096" cap="flat">
              <a:noFill/>
              <a:prstDash val="solid"/>
              <a:miter/>
            </a:ln>
          </p:spPr>
          <p:txBody>
            <a:bodyPr rtlCol="0" anchor="ctr"/>
            <a:lstStyle/>
            <a:p>
              <a:endParaRPr lang="en-AU"/>
            </a:p>
          </p:txBody>
        </p:sp>
        <p:sp>
          <p:nvSpPr>
            <p:cNvPr id="19" name="Freeform: Shape 18">
              <a:extLst>
                <a:ext uri="{FF2B5EF4-FFF2-40B4-BE49-F238E27FC236}">
                  <a16:creationId xmlns:a16="http://schemas.microsoft.com/office/drawing/2014/main" id="{C652D844-FE9C-C432-D068-DED78E6D5BAF}"/>
                </a:ext>
              </a:extLst>
            </p:cNvPr>
            <p:cNvSpPr/>
            <p:nvPr/>
          </p:nvSpPr>
          <p:spPr>
            <a:xfrm>
              <a:off x="7850730"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chemeClr val="accent5"/>
            </a:solidFill>
            <a:ln w="12096" cap="flat">
              <a:noFill/>
              <a:prstDash val="solid"/>
              <a:miter/>
            </a:ln>
          </p:spPr>
          <p:txBody>
            <a:bodyPr rtlCol="0" anchor="ctr"/>
            <a:lstStyle/>
            <a:p>
              <a:endParaRPr lang="en-AU"/>
            </a:p>
          </p:txBody>
        </p:sp>
      </p:grpSp>
    </p:spTree>
    <p:extLst>
      <p:ext uri="{BB962C8B-B14F-4D97-AF65-F5344CB8AC3E}">
        <p14:creationId xmlns:p14="http://schemas.microsoft.com/office/powerpoint/2010/main" val="1953011084"/>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hart then content">
    <p:bg>
      <p:bgRef idx="1001">
        <a:schemeClr val="bg1"/>
      </p:bgRef>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9B762CC1-4A39-C89E-D8DB-2CEDFCDE3716}"/>
              </a:ext>
            </a:extLst>
          </p:cNvPr>
          <p:cNvGrpSpPr/>
          <p:nvPr userDrawn="1"/>
        </p:nvGrpSpPr>
        <p:grpSpPr>
          <a:xfrm>
            <a:off x="8627258" y="0"/>
            <a:ext cx="1282700" cy="6861958"/>
            <a:chOff x="11229975" y="1714500"/>
            <a:chExt cx="962025" cy="5143500"/>
          </a:xfrm>
        </p:grpSpPr>
        <p:sp>
          <p:nvSpPr>
            <p:cNvPr id="14" name="Freeform: Shape 13">
              <a:extLst>
                <a:ext uri="{FF2B5EF4-FFF2-40B4-BE49-F238E27FC236}">
                  <a16:creationId xmlns:a16="http://schemas.microsoft.com/office/drawing/2014/main" id="{0A4A2EF7-FE0A-D026-2BA2-1E5592C26867}"/>
                </a:ext>
              </a:extLst>
            </p:cNvPr>
            <p:cNvSpPr/>
            <p:nvPr/>
          </p:nvSpPr>
          <p:spPr>
            <a:xfrm>
              <a:off x="11229975" y="4286250"/>
              <a:ext cx="962025" cy="2571750"/>
            </a:xfrm>
            <a:custGeom>
              <a:avLst/>
              <a:gdLst>
                <a:gd name="connsiteX0" fmla="*/ 962025 w 962025"/>
                <a:gd name="connsiteY0" fmla="*/ 2571750 h 2571750"/>
                <a:gd name="connsiteX1" fmla="*/ 0 w 962025"/>
                <a:gd name="connsiteY1" fmla="*/ 2571750 h 2571750"/>
                <a:gd name="connsiteX2" fmla="*/ 960692 w 962025"/>
                <a:gd name="connsiteY2" fmla="*/ 0 h 2571750"/>
                <a:gd name="connsiteX3" fmla="*/ 962025 w 962025"/>
                <a:gd name="connsiteY3" fmla="*/ 2571750 h 2571750"/>
              </a:gdLst>
              <a:ahLst/>
              <a:cxnLst>
                <a:cxn ang="0">
                  <a:pos x="connsiteX0" y="connsiteY0"/>
                </a:cxn>
                <a:cxn ang="0">
                  <a:pos x="connsiteX1" y="connsiteY1"/>
                </a:cxn>
                <a:cxn ang="0">
                  <a:pos x="connsiteX2" y="connsiteY2"/>
                </a:cxn>
                <a:cxn ang="0">
                  <a:pos x="connsiteX3" y="connsiteY3"/>
                </a:cxn>
              </a:cxnLst>
              <a:rect l="l" t="t" r="r" b="b"/>
              <a:pathLst>
                <a:path w="962025" h="2571750">
                  <a:moveTo>
                    <a:pt x="962025" y="2571750"/>
                  </a:moveTo>
                  <a:lnTo>
                    <a:pt x="0" y="2571750"/>
                  </a:lnTo>
                  <a:lnTo>
                    <a:pt x="960692" y="0"/>
                  </a:lnTo>
                  <a:lnTo>
                    <a:pt x="962025" y="2571750"/>
                  </a:lnTo>
                  <a:close/>
                </a:path>
              </a:pathLst>
            </a:custGeom>
            <a:solidFill>
              <a:schemeClr val="accent1"/>
            </a:solidFill>
            <a:ln w="9525" cap="flat">
              <a:noFill/>
              <a:prstDash val="solid"/>
              <a:miter/>
            </a:ln>
          </p:spPr>
          <p:txBody>
            <a:bodyPr rtlCol="0" anchor="ctr"/>
            <a:lstStyle/>
            <a:p>
              <a:endParaRPr lang="en-AU"/>
            </a:p>
          </p:txBody>
        </p:sp>
        <p:sp>
          <p:nvSpPr>
            <p:cNvPr id="15" name="Freeform: Shape 14">
              <a:extLst>
                <a:ext uri="{FF2B5EF4-FFF2-40B4-BE49-F238E27FC236}">
                  <a16:creationId xmlns:a16="http://schemas.microsoft.com/office/drawing/2014/main" id="{DEB7DE5B-B898-FA75-FD32-DDA158EF9713}"/>
                </a:ext>
              </a:extLst>
            </p:cNvPr>
            <p:cNvSpPr/>
            <p:nvPr/>
          </p:nvSpPr>
          <p:spPr>
            <a:xfrm>
              <a:off x="11229975" y="1714500"/>
              <a:ext cx="962025" cy="2571750"/>
            </a:xfrm>
            <a:custGeom>
              <a:avLst/>
              <a:gdLst>
                <a:gd name="connsiteX0" fmla="*/ 962025 w 962025"/>
                <a:gd name="connsiteY0" fmla="*/ 0 h 2571750"/>
                <a:gd name="connsiteX1" fmla="*/ 0 w 962025"/>
                <a:gd name="connsiteY1" fmla="*/ 0 h 2571750"/>
                <a:gd name="connsiteX2" fmla="*/ 960692 w 962025"/>
                <a:gd name="connsiteY2" fmla="*/ 2571750 h 2571750"/>
                <a:gd name="connsiteX3" fmla="*/ 962025 w 962025"/>
                <a:gd name="connsiteY3" fmla="*/ 0 h 2571750"/>
              </a:gdLst>
              <a:ahLst/>
              <a:cxnLst>
                <a:cxn ang="0">
                  <a:pos x="connsiteX0" y="connsiteY0"/>
                </a:cxn>
                <a:cxn ang="0">
                  <a:pos x="connsiteX1" y="connsiteY1"/>
                </a:cxn>
                <a:cxn ang="0">
                  <a:pos x="connsiteX2" y="connsiteY2"/>
                </a:cxn>
                <a:cxn ang="0">
                  <a:pos x="connsiteX3" y="connsiteY3"/>
                </a:cxn>
              </a:cxnLst>
              <a:rect l="l" t="t" r="r" b="b"/>
              <a:pathLst>
                <a:path w="962025" h="2571750">
                  <a:moveTo>
                    <a:pt x="962025" y="0"/>
                  </a:moveTo>
                  <a:lnTo>
                    <a:pt x="0" y="0"/>
                  </a:lnTo>
                  <a:lnTo>
                    <a:pt x="960692" y="2571750"/>
                  </a:lnTo>
                  <a:lnTo>
                    <a:pt x="962025"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6D41200A-B63D-533F-7FF8-85BB3AF03D03}"/>
              </a:ext>
            </a:extLst>
          </p:cNvPr>
          <p:cNvGraphicFramePr>
            <a:graphicFrameLocks noChangeAspect="1"/>
          </p:cNvGraphicFramePr>
          <p:nvPr userDrawn="1">
            <p:custDataLst>
              <p:tags r:id="rId2"/>
            </p:custDataLst>
            <p:extLst>
              <p:ext uri="{D42A27DB-BD31-4B8C-83A1-F6EECF244321}">
                <p14:modId xmlns:p14="http://schemas.microsoft.com/office/powerpoint/2010/main" val="86566151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6D41200A-B63D-533F-7FF8-85BB3AF03D0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9" name="Content Placeholder 3"/>
          <p:cNvSpPr>
            <a:spLocks noGrp="1"/>
          </p:cNvSpPr>
          <p:nvPr>
            <p:ph sz="quarter" idx="12"/>
          </p:nvPr>
        </p:nvSpPr>
        <p:spPr>
          <a:xfrm>
            <a:off x="540000" y="1886853"/>
            <a:ext cx="8204197" cy="2889973"/>
          </a:xfrm>
          <a:prstGeom prst="rect">
            <a:avLst/>
          </a:prstGeom>
        </p:spPr>
        <p:txBody>
          <a:bodyPr/>
          <a:lstStyle>
            <a:lvl1pPr rtl="0" eaLnBrk="1">
              <a:defRPr sz="1100">
                <a:solidFill>
                  <a:schemeClr val="tx2"/>
                </a:solidFill>
                <a:latin typeface="+mn-lt"/>
              </a:defRPr>
            </a:lvl1pPr>
            <a:lvl2pPr>
              <a:defRPr sz="1100"/>
            </a:lvl2pPr>
            <a:lvl3pPr>
              <a:defRPr sz="1100"/>
            </a:lvl3pPr>
            <a:lvl4pPr>
              <a:defRPr sz="1100"/>
            </a:lvl4pPr>
            <a:lvl5pPr>
              <a:defRPr sz="1100"/>
            </a:lvl5pPr>
          </a:lstStyle>
          <a:p>
            <a:pPr lvl="0"/>
            <a:r>
              <a:rPr lang="en-US" noProof="0"/>
              <a:t>Click to edit Master text styles</a:t>
            </a:r>
          </a:p>
        </p:txBody>
      </p:sp>
      <p:sp>
        <p:nvSpPr>
          <p:cNvPr id="12" name="Text Placeholder 8"/>
          <p:cNvSpPr>
            <a:spLocks noGrp="1"/>
          </p:cNvSpPr>
          <p:nvPr>
            <p:ph type="body" sz="quarter" idx="31"/>
          </p:nvPr>
        </p:nvSpPr>
        <p:spPr>
          <a:xfrm>
            <a:off x="540000" y="4945075"/>
            <a:ext cx="8204197" cy="987552"/>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stStyle>
          <a:p>
            <a:pPr lvl="0"/>
            <a:r>
              <a:rPr lang="en-US" noProof="0"/>
              <a:t>Click to edit Master text styles</a:t>
            </a:r>
          </a:p>
          <a:p>
            <a:pPr lvl="1"/>
            <a:r>
              <a:rPr lang="en-US" noProof="0"/>
              <a:t>Second level</a:t>
            </a:r>
          </a:p>
          <a:p>
            <a:pPr lvl="2"/>
            <a:r>
              <a:rPr lang="en-US" noProof="0"/>
              <a:t>Third level</a:t>
            </a:r>
          </a:p>
        </p:txBody>
      </p:sp>
      <p:sp>
        <p:nvSpPr>
          <p:cNvPr id="10" name="TextBox 9"/>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3" name="Text Placeholder 2"/>
          <p:cNvSpPr>
            <a:spLocks noGrp="1"/>
          </p:cNvSpPr>
          <p:nvPr>
            <p:ph type="body" sz="quarter" idx="10" hasCustomPrompt="1"/>
          </p:nvPr>
        </p:nvSpPr>
        <p:spPr>
          <a:xfrm>
            <a:off x="540000" y="6092325"/>
            <a:ext cx="8204197" cy="300037"/>
          </a:xfrm>
        </p:spPr>
        <p:txBody>
          <a:bodyPr anchor="ctr"/>
          <a:lstStyle>
            <a:lvl1pPr rtl="0">
              <a:defRPr sz="800">
                <a:solidFill>
                  <a:schemeClr val="tx2"/>
                </a:solidFill>
                <a:latin typeface="+mn-lt"/>
              </a:defRPr>
            </a:lvl1pPr>
          </a:lstStyle>
          <a:p>
            <a:pPr lvl="0"/>
            <a:r>
              <a:rPr lang="en-AU" noProof="0"/>
              <a:t>Source</a:t>
            </a:r>
          </a:p>
        </p:txBody>
      </p:sp>
      <p:sp>
        <p:nvSpPr>
          <p:cNvPr id="4" name="Text Placeholder 5">
            <a:extLst>
              <a:ext uri="{FF2B5EF4-FFF2-40B4-BE49-F238E27FC236}">
                <a16:creationId xmlns:a16="http://schemas.microsoft.com/office/drawing/2014/main" id="{546ED6B8-7473-4DDC-1E51-3D466125498E}"/>
              </a:ext>
            </a:extLst>
          </p:cNvPr>
          <p:cNvSpPr>
            <a:spLocks noGrp="1"/>
          </p:cNvSpPr>
          <p:nvPr>
            <p:ph type="body" sz="quarter" idx="32" hasCustomPrompt="1"/>
          </p:nvPr>
        </p:nvSpPr>
        <p:spPr>
          <a:xfrm>
            <a:off x="540000" y="1092548"/>
            <a:ext cx="8204197" cy="458792"/>
          </a:xfrm>
        </p:spPr>
        <p:txBody>
          <a:bodyPr/>
          <a:lstStyle>
            <a:lvl1pPr rtl="0">
              <a:defRPr sz="1200">
                <a:solidFill>
                  <a:schemeClr val="tx2"/>
                </a:solidFill>
                <a:latin typeface="+mn-lt"/>
              </a:defRPr>
            </a:lvl1pPr>
          </a:lstStyle>
          <a:p>
            <a:pPr lvl="0"/>
            <a:r>
              <a:rPr lang="en-AU" noProof="0"/>
              <a:t>Sub heading</a:t>
            </a:r>
          </a:p>
        </p:txBody>
      </p:sp>
      <p:sp>
        <p:nvSpPr>
          <p:cNvPr id="5" name="Title 1">
            <a:extLst>
              <a:ext uri="{FF2B5EF4-FFF2-40B4-BE49-F238E27FC236}">
                <a16:creationId xmlns:a16="http://schemas.microsoft.com/office/drawing/2014/main" id="{E9C81774-E7E7-725E-6056-76336BF44ED4}"/>
              </a:ext>
            </a:extLst>
          </p:cNvPr>
          <p:cNvSpPr>
            <a:spLocks noGrp="1"/>
          </p:cNvSpPr>
          <p:nvPr>
            <p:ph type="title" hasCustomPrompt="1"/>
          </p:nvPr>
        </p:nvSpPr>
        <p:spPr>
          <a:xfrm>
            <a:off x="540000" y="548681"/>
            <a:ext cx="8204197"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6" name="Straight Connector 5">
            <a:extLst>
              <a:ext uri="{FF2B5EF4-FFF2-40B4-BE49-F238E27FC236}">
                <a16:creationId xmlns:a16="http://schemas.microsoft.com/office/drawing/2014/main" id="{6878793C-F985-469C-715C-549E8348B216}"/>
              </a:ext>
            </a:extLst>
          </p:cNvPr>
          <p:cNvCxnSpPr>
            <a:cxnSpLocks/>
          </p:cNvCxnSpPr>
          <p:nvPr userDrawn="1"/>
        </p:nvCxnSpPr>
        <p:spPr>
          <a:xfrm>
            <a:off x="539998" y="980309"/>
            <a:ext cx="8204197"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3101013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 small panel with content blue">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8AF1F190-97CD-9E78-A366-35E937462084}"/>
              </a:ext>
            </a:extLst>
          </p:cNvPr>
          <p:cNvGraphicFramePr>
            <a:graphicFrameLocks noChangeAspect="1"/>
          </p:cNvGraphicFramePr>
          <p:nvPr userDrawn="1">
            <p:custDataLst>
              <p:tags r:id="rId2"/>
            </p:custDataLst>
            <p:extLst>
              <p:ext uri="{D42A27DB-BD31-4B8C-83A1-F6EECF244321}">
                <p14:modId xmlns:p14="http://schemas.microsoft.com/office/powerpoint/2010/main" val="326854867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8AF1F190-97CD-9E78-A366-35E937462084}"/>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6" name="Title 1"/>
          <p:cNvSpPr>
            <a:spLocks noGrp="1"/>
          </p:cNvSpPr>
          <p:nvPr>
            <p:ph type="title" hasCustomPrompt="1"/>
          </p:nvPr>
        </p:nvSpPr>
        <p:spPr>
          <a:xfrm>
            <a:off x="2573078" y="683079"/>
            <a:ext cx="6801656"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sp>
        <p:nvSpPr>
          <p:cNvPr id="6" name="Text Placeholder 5"/>
          <p:cNvSpPr>
            <a:spLocks noGrp="1"/>
          </p:cNvSpPr>
          <p:nvPr>
            <p:ph type="body" sz="quarter" idx="12" hasCustomPrompt="1"/>
          </p:nvPr>
        </p:nvSpPr>
        <p:spPr>
          <a:xfrm>
            <a:off x="2573078" y="1159824"/>
            <a:ext cx="6801656" cy="548146"/>
          </a:xfrm>
        </p:spPr>
        <p:txBody>
          <a:bodyPr/>
          <a:lstStyle>
            <a:lvl1pPr rtl="0">
              <a:defRPr sz="1200">
                <a:solidFill>
                  <a:schemeClr val="tx2"/>
                </a:solidFill>
                <a:latin typeface="+mn-lt"/>
              </a:defRPr>
            </a:lvl1pPr>
            <a:lvl2pPr>
              <a:defRPr>
                <a:latin typeface="Segoe UI Semibold" panose="020B0702040204020203" pitchFamily="34" charset="0"/>
              </a:defRPr>
            </a:lvl2pPr>
            <a:lvl3pPr>
              <a:defRPr>
                <a:latin typeface="Segoe UI Semibold" panose="020B0702040204020203" pitchFamily="34" charset="0"/>
              </a:defRPr>
            </a:lvl3pPr>
            <a:lvl4pPr>
              <a:defRPr>
                <a:latin typeface="Segoe UI Semibold" panose="020B0702040204020203" pitchFamily="34" charset="0"/>
              </a:defRPr>
            </a:lvl4pPr>
            <a:lvl5pPr>
              <a:defRPr>
                <a:latin typeface="Segoe UI Semibold" panose="020B0702040204020203" pitchFamily="34" charset="0"/>
              </a:defRPr>
            </a:lvl5pPr>
          </a:lstStyle>
          <a:p>
            <a:pPr lvl="0"/>
            <a:r>
              <a:rPr lang="en-AU" noProof="0"/>
              <a:t>Bold introduction text</a:t>
            </a:r>
          </a:p>
        </p:txBody>
      </p:sp>
      <p:sp>
        <p:nvSpPr>
          <p:cNvPr id="8" name="Text Placeholder 7"/>
          <p:cNvSpPr>
            <a:spLocks noGrp="1"/>
          </p:cNvSpPr>
          <p:nvPr>
            <p:ph type="body" sz="quarter" idx="13"/>
          </p:nvPr>
        </p:nvSpPr>
        <p:spPr>
          <a:xfrm>
            <a:off x="2573078" y="1779978"/>
            <a:ext cx="6801656" cy="2880319"/>
          </a:xfrm>
        </p:spPr>
        <p:txBody>
          <a:bodyPr numCol="1"/>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tx1"/>
              </a:buClr>
              <a:defRPr sz="1100">
                <a:solidFill>
                  <a:schemeClr val="tx2"/>
                </a:solidFill>
                <a:latin typeface="+mn-lt"/>
                <a:ea typeface="Segoe UI" panose="020B0502040204020203" pitchFamily="34" charset="0"/>
                <a:cs typeface="Segoe UI" panose="020B0502040204020203" pitchFamily="34" charset="0"/>
              </a:defRPr>
            </a:lvl2pPr>
            <a:lvl3pPr rtl="0">
              <a:buClr>
                <a:schemeClr val="tx1"/>
              </a:buClr>
              <a:defRPr sz="1100">
                <a:solidFill>
                  <a:schemeClr val="tx2"/>
                </a:solidFill>
                <a:latin typeface="+mn-lt"/>
                <a:ea typeface="Segoe UI" panose="020B0502040204020203" pitchFamily="34" charset="0"/>
                <a:cs typeface="Segoe UI" panose="020B0502040204020203" pitchFamily="34" charset="0"/>
              </a:defRPr>
            </a:lvl3pPr>
            <a:lvl4pPr rtl="0">
              <a:buClr>
                <a:schemeClr val="tx1"/>
              </a:buClr>
              <a:defRPr sz="1100">
                <a:solidFill>
                  <a:schemeClr val="tx2"/>
                </a:solidFill>
                <a:latin typeface="+mn-lt"/>
                <a:ea typeface="Segoe UI" panose="020B0502040204020203" pitchFamily="34" charset="0"/>
                <a:cs typeface="Segoe UI" panose="020B0502040204020203" pitchFamily="34" charset="0"/>
              </a:defRPr>
            </a:lvl4pPr>
            <a:lvl5pPr rtl="0">
              <a:buClr>
                <a:schemeClr val="tx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2" name="TextBox 11"/>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3" name="Rectangle 12"/>
          <p:cNvSpPr/>
          <p:nvPr userDrawn="1"/>
        </p:nvSpPr>
        <p:spPr>
          <a:xfrm>
            <a:off x="-3376" y="0"/>
            <a:ext cx="229208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AU"/>
          </a:p>
        </p:txBody>
      </p:sp>
      <p:sp>
        <p:nvSpPr>
          <p:cNvPr id="15" name="Text Placeholder 8"/>
          <p:cNvSpPr>
            <a:spLocks noGrp="1"/>
          </p:cNvSpPr>
          <p:nvPr>
            <p:ph type="body" sz="quarter" idx="31"/>
          </p:nvPr>
        </p:nvSpPr>
        <p:spPr>
          <a:xfrm>
            <a:off x="272480" y="548680"/>
            <a:ext cx="1764000" cy="5688632"/>
          </a:xfrm>
        </p:spPr>
        <p:txBody>
          <a:bodyPr anchor="ctr"/>
          <a:lstStyle>
            <a:lvl1pPr rtl="0">
              <a:defRPr sz="1100">
                <a:solidFill>
                  <a:schemeClr val="bg1"/>
                </a:solidFill>
                <a:latin typeface="+mn-lt"/>
                <a:cs typeface="Segoe UI Semilight" panose="020B0402040204020203" pitchFamily="34" charset="0"/>
              </a:defRPr>
            </a:lvl1pPr>
            <a:lvl2pPr rtl="0">
              <a:buClr>
                <a:schemeClr val="bg1"/>
              </a:buClr>
              <a:defRPr sz="1100">
                <a:solidFill>
                  <a:schemeClr val="bg1"/>
                </a:solidFill>
                <a:latin typeface="+mn-lt"/>
                <a:cs typeface="Segoe UI Semilight" panose="020B0402040204020203" pitchFamily="34" charset="0"/>
              </a:defRPr>
            </a:lvl2pPr>
            <a:lvl3pPr rtl="0">
              <a:buClr>
                <a:schemeClr val="bg1"/>
              </a:buClr>
              <a:defRPr sz="1100">
                <a:solidFill>
                  <a:schemeClr val="bg1"/>
                </a:solidFill>
                <a:latin typeface="+mn-lt"/>
                <a:cs typeface="Segoe UI Semilight" panose="020B0402040204020203" pitchFamily="34" charset="0"/>
              </a:defRPr>
            </a:lvl3pPr>
          </a:lstStyle>
          <a:p>
            <a:pPr lvl="0"/>
            <a:r>
              <a:rPr lang="en-US" noProof="0"/>
              <a:t>Click to edit Master text styles</a:t>
            </a:r>
          </a:p>
          <a:p>
            <a:pPr lvl="1"/>
            <a:r>
              <a:rPr lang="en-US" noProof="0"/>
              <a:t>Second level</a:t>
            </a:r>
          </a:p>
          <a:p>
            <a:pPr lvl="2"/>
            <a:r>
              <a:rPr lang="en-US" noProof="0"/>
              <a:t>Third level</a:t>
            </a:r>
          </a:p>
        </p:txBody>
      </p:sp>
      <p:cxnSp>
        <p:nvCxnSpPr>
          <p:cNvPr id="3" name="Straight Connector 2">
            <a:extLst>
              <a:ext uri="{FF2B5EF4-FFF2-40B4-BE49-F238E27FC236}">
                <a16:creationId xmlns:a16="http://schemas.microsoft.com/office/drawing/2014/main" id="{273F2836-6ADB-672E-7144-7EF638154E72}"/>
              </a:ext>
            </a:extLst>
          </p:cNvPr>
          <p:cNvCxnSpPr>
            <a:cxnSpLocks/>
          </p:cNvCxnSpPr>
          <p:nvPr userDrawn="1"/>
        </p:nvCxnSpPr>
        <p:spPr>
          <a:xfrm>
            <a:off x="2573078" y="1099063"/>
            <a:ext cx="6801656"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21" name="Graphic elements">
            <a:extLst>
              <a:ext uri="{FF2B5EF4-FFF2-40B4-BE49-F238E27FC236}">
                <a16:creationId xmlns:a16="http://schemas.microsoft.com/office/drawing/2014/main" id="{4380304B-BE25-D6DF-EE72-EEB759D0F713}"/>
              </a:ext>
            </a:extLst>
          </p:cNvPr>
          <p:cNvGrpSpPr/>
          <p:nvPr userDrawn="1"/>
        </p:nvGrpSpPr>
        <p:grpSpPr>
          <a:xfrm>
            <a:off x="8350452" y="6080215"/>
            <a:ext cx="1555548" cy="777785"/>
            <a:chOff x="3532313" y="2524125"/>
            <a:chExt cx="8656007" cy="4328064"/>
          </a:xfrm>
        </p:grpSpPr>
        <p:sp>
          <p:nvSpPr>
            <p:cNvPr id="22" name="Freeform: Shape 21">
              <a:extLst>
                <a:ext uri="{FF2B5EF4-FFF2-40B4-BE49-F238E27FC236}">
                  <a16:creationId xmlns:a16="http://schemas.microsoft.com/office/drawing/2014/main" id="{A4A92599-092D-ABA0-324C-7D8C8976CFDF}"/>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3" name="Freeform: Shape 22">
              <a:extLst>
                <a:ext uri="{FF2B5EF4-FFF2-40B4-BE49-F238E27FC236}">
                  <a16:creationId xmlns:a16="http://schemas.microsoft.com/office/drawing/2014/main" id="{7608AE35-E0C7-1745-40D3-081F301247C1}"/>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4" name="Freeform: Shape 23">
              <a:extLst>
                <a:ext uri="{FF2B5EF4-FFF2-40B4-BE49-F238E27FC236}">
                  <a16:creationId xmlns:a16="http://schemas.microsoft.com/office/drawing/2014/main" id="{A79204A4-10F7-30F1-E27B-591189994CB7}"/>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5" name="Freeform: Shape 24">
              <a:extLst>
                <a:ext uri="{FF2B5EF4-FFF2-40B4-BE49-F238E27FC236}">
                  <a16:creationId xmlns:a16="http://schemas.microsoft.com/office/drawing/2014/main" id="{40441680-B56D-D360-DAEC-DA6523F16CF4}"/>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6" name="Slide Number Placeholder 5">
            <a:extLst>
              <a:ext uri="{FF2B5EF4-FFF2-40B4-BE49-F238E27FC236}">
                <a16:creationId xmlns:a16="http://schemas.microsoft.com/office/drawing/2014/main" id="{1ABDA20F-ED49-4A12-ED2C-00449DE588D1}"/>
              </a:ext>
            </a:extLst>
          </p:cNvPr>
          <p:cNvSpPr txBox="1">
            <a:spLocks/>
          </p:cNvSpPr>
          <p:nvPr userDrawn="1"/>
        </p:nvSpPr>
        <p:spPr>
          <a:xfrm>
            <a:off x="8906852"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145199756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mall panel with conten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CF993DD0-0D77-7AB7-580F-E59EF96FEF6D}"/>
              </a:ext>
            </a:extLst>
          </p:cNvPr>
          <p:cNvGraphicFramePr>
            <a:graphicFrameLocks noChangeAspect="1"/>
          </p:cNvGraphicFramePr>
          <p:nvPr userDrawn="1">
            <p:custDataLst>
              <p:tags r:id="rId2"/>
            </p:custDataLst>
            <p:extLst>
              <p:ext uri="{D42A27DB-BD31-4B8C-83A1-F6EECF244321}">
                <p14:modId xmlns:p14="http://schemas.microsoft.com/office/powerpoint/2010/main" val="111884670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CF993DD0-0D77-7AB7-580F-E59EF96FEF6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9" name="Rectangle 8"/>
          <p:cNvSpPr/>
          <p:nvPr userDrawn="1"/>
        </p:nvSpPr>
        <p:spPr>
          <a:xfrm>
            <a:off x="-3376" y="1"/>
            <a:ext cx="229208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AU"/>
          </a:p>
        </p:txBody>
      </p:sp>
      <p:sp>
        <p:nvSpPr>
          <p:cNvPr id="10" name="Text Placeholder 8"/>
          <p:cNvSpPr>
            <a:spLocks noGrp="1"/>
          </p:cNvSpPr>
          <p:nvPr>
            <p:ph type="body" sz="quarter" idx="31"/>
          </p:nvPr>
        </p:nvSpPr>
        <p:spPr>
          <a:xfrm>
            <a:off x="272480" y="548680"/>
            <a:ext cx="1764000" cy="5688632"/>
          </a:xfrm>
        </p:spPr>
        <p:txBody>
          <a:bodyPr anchor="ctr"/>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bg2"/>
              </a:buClr>
              <a:defRPr sz="1100">
                <a:solidFill>
                  <a:schemeClr val="tx2"/>
                </a:solidFill>
                <a:latin typeface="+mn-lt"/>
                <a:ea typeface="Segoe UI" panose="020B0502040204020203" pitchFamily="34" charset="0"/>
                <a:cs typeface="Segoe UI" panose="020B0502040204020203" pitchFamily="34" charset="0"/>
              </a:defRPr>
            </a:lvl2pPr>
            <a:lvl3pPr rtl="0">
              <a:buClr>
                <a:schemeClr val="bg2"/>
              </a:buClr>
              <a:defRPr sz="1100">
                <a:solidFill>
                  <a:schemeClr val="tx2"/>
                </a:solidFill>
                <a:latin typeface="+mn-lt"/>
                <a:ea typeface="Segoe UI" panose="020B0502040204020203" pitchFamily="34" charset="0"/>
                <a:cs typeface="Segoe UI" panose="020B0502040204020203" pitchFamily="34" charset="0"/>
              </a:defRPr>
            </a:lvl3pPr>
          </a:lstStyle>
          <a:p>
            <a:pPr lvl="0"/>
            <a:r>
              <a:rPr lang="en-US" noProof="0"/>
              <a:t>Click to edit Master text styles</a:t>
            </a:r>
          </a:p>
          <a:p>
            <a:pPr lvl="1"/>
            <a:r>
              <a:rPr lang="en-US" noProof="0"/>
              <a:t>Second level</a:t>
            </a:r>
          </a:p>
          <a:p>
            <a:pPr lvl="2"/>
            <a:r>
              <a:rPr lang="en-US" noProof="0"/>
              <a:t>Third level</a:t>
            </a:r>
          </a:p>
        </p:txBody>
      </p:sp>
      <p:sp>
        <p:nvSpPr>
          <p:cNvPr id="13" name="Title 1">
            <a:extLst>
              <a:ext uri="{FF2B5EF4-FFF2-40B4-BE49-F238E27FC236}">
                <a16:creationId xmlns:a16="http://schemas.microsoft.com/office/drawing/2014/main" id="{AAA5E587-F464-EF87-D175-D0F1FC833AAC}"/>
              </a:ext>
            </a:extLst>
          </p:cNvPr>
          <p:cNvSpPr>
            <a:spLocks noGrp="1"/>
          </p:cNvSpPr>
          <p:nvPr>
            <p:ph type="title" hasCustomPrompt="1"/>
          </p:nvPr>
        </p:nvSpPr>
        <p:spPr>
          <a:xfrm>
            <a:off x="2573078" y="683079"/>
            <a:ext cx="6801656"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sp>
        <p:nvSpPr>
          <p:cNvPr id="14" name="Text Placeholder 5">
            <a:extLst>
              <a:ext uri="{FF2B5EF4-FFF2-40B4-BE49-F238E27FC236}">
                <a16:creationId xmlns:a16="http://schemas.microsoft.com/office/drawing/2014/main" id="{9D49C7C3-226C-5D69-BDAB-ABA5AC656A83}"/>
              </a:ext>
            </a:extLst>
          </p:cNvPr>
          <p:cNvSpPr>
            <a:spLocks noGrp="1"/>
          </p:cNvSpPr>
          <p:nvPr>
            <p:ph type="body" sz="quarter" idx="12" hasCustomPrompt="1"/>
          </p:nvPr>
        </p:nvSpPr>
        <p:spPr>
          <a:xfrm>
            <a:off x="2573078" y="1159824"/>
            <a:ext cx="6801656" cy="548146"/>
          </a:xfrm>
        </p:spPr>
        <p:txBody>
          <a:bodyPr/>
          <a:lstStyle>
            <a:lvl1pPr rtl="0">
              <a:defRPr sz="1200">
                <a:solidFill>
                  <a:schemeClr val="tx2"/>
                </a:solidFill>
                <a:latin typeface="+mn-lt"/>
              </a:defRPr>
            </a:lvl1pPr>
            <a:lvl2pPr>
              <a:defRPr>
                <a:latin typeface="Segoe UI Semibold" panose="020B0702040204020203" pitchFamily="34" charset="0"/>
              </a:defRPr>
            </a:lvl2pPr>
            <a:lvl3pPr>
              <a:defRPr>
                <a:latin typeface="Segoe UI Semibold" panose="020B0702040204020203" pitchFamily="34" charset="0"/>
              </a:defRPr>
            </a:lvl3pPr>
            <a:lvl4pPr>
              <a:defRPr>
                <a:latin typeface="Segoe UI Semibold" panose="020B0702040204020203" pitchFamily="34" charset="0"/>
              </a:defRPr>
            </a:lvl4pPr>
            <a:lvl5pPr>
              <a:defRPr>
                <a:latin typeface="Segoe UI Semibold" panose="020B0702040204020203" pitchFamily="34" charset="0"/>
              </a:defRPr>
            </a:lvl5pPr>
          </a:lstStyle>
          <a:p>
            <a:pPr lvl="0"/>
            <a:r>
              <a:rPr lang="en-AU" noProof="0"/>
              <a:t>Bold introduction text</a:t>
            </a:r>
          </a:p>
        </p:txBody>
      </p:sp>
      <p:sp>
        <p:nvSpPr>
          <p:cNvPr id="15" name="Text Placeholder 7">
            <a:extLst>
              <a:ext uri="{FF2B5EF4-FFF2-40B4-BE49-F238E27FC236}">
                <a16:creationId xmlns:a16="http://schemas.microsoft.com/office/drawing/2014/main" id="{4CC6C992-42A7-81A2-43C4-63561CE37543}"/>
              </a:ext>
            </a:extLst>
          </p:cNvPr>
          <p:cNvSpPr>
            <a:spLocks noGrp="1"/>
          </p:cNvSpPr>
          <p:nvPr>
            <p:ph type="body" sz="quarter" idx="13"/>
          </p:nvPr>
        </p:nvSpPr>
        <p:spPr>
          <a:xfrm>
            <a:off x="2573078" y="1779978"/>
            <a:ext cx="6801656" cy="2880319"/>
          </a:xfrm>
        </p:spPr>
        <p:txBody>
          <a:bodyPr numCol="1"/>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tx1"/>
              </a:buClr>
              <a:defRPr sz="1100">
                <a:solidFill>
                  <a:schemeClr val="tx2"/>
                </a:solidFill>
                <a:latin typeface="+mn-lt"/>
                <a:ea typeface="Segoe UI" panose="020B0502040204020203" pitchFamily="34" charset="0"/>
                <a:cs typeface="Segoe UI" panose="020B0502040204020203" pitchFamily="34" charset="0"/>
              </a:defRPr>
            </a:lvl2pPr>
            <a:lvl3pPr rtl="0">
              <a:buClr>
                <a:schemeClr val="tx1"/>
              </a:buClr>
              <a:defRPr sz="1100">
                <a:solidFill>
                  <a:schemeClr val="tx2"/>
                </a:solidFill>
                <a:latin typeface="+mn-lt"/>
                <a:ea typeface="Segoe UI" panose="020B0502040204020203" pitchFamily="34" charset="0"/>
                <a:cs typeface="Segoe UI" panose="020B0502040204020203" pitchFamily="34" charset="0"/>
              </a:defRPr>
            </a:lvl3pPr>
            <a:lvl4pPr rtl="0">
              <a:buClr>
                <a:schemeClr val="tx1"/>
              </a:buClr>
              <a:defRPr sz="1100">
                <a:solidFill>
                  <a:schemeClr val="tx2"/>
                </a:solidFill>
                <a:latin typeface="+mn-lt"/>
                <a:ea typeface="Segoe UI" panose="020B0502040204020203" pitchFamily="34" charset="0"/>
                <a:cs typeface="Segoe UI" panose="020B0502040204020203" pitchFamily="34" charset="0"/>
              </a:defRPr>
            </a:lvl4pPr>
            <a:lvl5pPr rtl="0">
              <a:buClr>
                <a:schemeClr val="tx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cxnSp>
        <p:nvCxnSpPr>
          <p:cNvPr id="19" name="Straight Connector 18">
            <a:extLst>
              <a:ext uri="{FF2B5EF4-FFF2-40B4-BE49-F238E27FC236}">
                <a16:creationId xmlns:a16="http://schemas.microsoft.com/office/drawing/2014/main" id="{8319E869-473C-E3F9-DD04-09FFF1762B23}"/>
              </a:ext>
            </a:extLst>
          </p:cNvPr>
          <p:cNvCxnSpPr>
            <a:cxnSpLocks/>
          </p:cNvCxnSpPr>
          <p:nvPr userDrawn="1"/>
        </p:nvCxnSpPr>
        <p:spPr>
          <a:xfrm>
            <a:off x="2573078" y="1099063"/>
            <a:ext cx="6801656"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F5F47202-F991-9342-2F8A-DD0DD25817D0}"/>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8" name="TextBox 7">
            <a:extLst>
              <a:ext uri="{FF2B5EF4-FFF2-40B4-BE49-F238E27FC236}">
                <a16:creationId xmlns:a16="http://schemas.microsoft.com/office/drawing/2014/main" id="{AC088491-AC46-52E1-D9E7-F0131C22162F}"/>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12" name="Graphic elements">
            <a:extLst>
              <a:ext uri="{FF2B5EF4-FFF2-40B4-BE49-F238E27FC236}">
                <a16:creationId xmlns:a16="http://schemas.microsoft.com/office/drawing/2014/main" id="{77490F97-6C23-BD41-ECB6-462B1A21AAD1}"/>
              </a:ext>
            </a:extLst>
          </p:cNvPr>
          <p:cNvGrpSpPr/>
          <p:nvPr userDrawn="1"/>
        </p:nvGrpSpPr>
        <p:grpSpPr>
          <a:xfrm>
            <a:off x="8355768" y="6080215"/>
            <a:ext cx="1555548" cy="777785"/>
            <a:chOff x="3532313" y="2524125"/>
            <a:chExt cx="8656007" cy="4328064"/>
          </a:xfrm>
        </p:grpSpPr>
        <p:sp>
          <p:nvSpPr>
            <p:cNvPr id="16" name="Freeform: Shape 15">
              <a:extLst>
                <a:ext uri="{FF2B5EF4-FFF2-40B4-BE49-F238E27FC236}">
                  <a16:creationId xmlns:a16="http://schemas.microsoft.com/office/drawing/2014/main" id="{D31C00C5-6B3C-4934-76EA-059CFB3BDD4E}"/>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7" name="Freeform: Shape 16">
              <a:extLst>
                <a:ext uri="{FF2B5EF4-FFF2-40B4-BE49-F238E27FC236}">
                  <a16:creationId xmlns:a16="http://schemas.microsoft.com/office/drawing/2014/main" id="{1942E213-9034-0786-2458-3856688B610E}"/>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0" name="Freeform: Shape 19">
              <a:extLst>
                <a:ext uri="{FF2B5EF4-FFF2-40B4-BE49-F238E27FC236}">
                  <a16:creationId xmlns:a16="http://schemas.microsoft.com/office/drawing/2014/main" id="{FEEB45FF-52BA-94F6-1589-4E30F370F2D0}"/>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1" name="Freeform: Shape 20">
              <a:extLst>
                <a:ext uri="{FF2B5EF4-FFF2-40B4-BE49-F238E27FC236}">
                  <a16:creationId xmlns:a16="http://schemas.microsoft.com/office/drawing/2014/main" id="{CAF0EC4F-E99D-C8C0-F31E-77A48C20FB6A}"/>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2" name="Slide Number Placeholder 5">
            <a:extLst>
              <a:ext uri="{FF2B5EF4-FFF2-40B4-BE49-F238E27FC236}">
                <a16:creationId xmlns:a16="http://schemas.microsoft.com/office/drawing/2014/main" id="{759A65D4-C0AF-3796-2500-3248E1BA8AF8}"/>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35010596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wo column content">
    <p:bg>
      <p:bgRef idx="1001">
        <a:schemeClr val="bg1"/>
      </p:bgRef>
    </p:bg>
    <p:spTree>
      <p:nvGrpSpPr>
        <p:cNvPr id="1" name=""/>
        <p:cNvGrpSpPr/>
        <p:nvPr/>
      </p:nvGrpSpPr>
      <p:grpSpPr>
        <a:xfrm>
          <a:off x="0" y="0"/>
          <a:ext cx="0" cy="0"/>
          <a:chOff x="0" y="0"/>
          <a:chExt cx="0" cy="0"/>
        </a:xfrm>
      </p:grpSpPr>
      <p:sp>
        <p:nvSpPr>
          <p:cNvPr id="11" name="Rectangle 10"/>
          <p:cNvSpPr/>
          <p:nvPr userDrawn="1"/>
        </p:nvSpPr>
        <p:spPr>
          <a:xfrm>
            <a:off x="4953332" y="0"/>
            <a:ext cx="4952668" cy="6858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eaLnBrk="1"/>
            <a:endParaRPr lang="en-AU" noProof="0"/>
          </a:p>
        </p:txBody>
      </p:sp>
      <p:grpSp>
        <p:nvGrpSpPr>
          <p:cNvPr id="3" name="Group 2">
            <a:extLst>
              <a:ext uri="{FF2B5EF4-FFF2-40B4-BE49-F238E27FC236}">
                <a16:creationId xmlns:a16="http://schemas.microsoft.com/office/drawing/2014/main" id="{3157A068-79B8-C8A0-50C5-742554A26383}"/>
              </a:ext>
            </a:extLst>
          </p:cNvPr>
          <p:cNvGrpSpPr/>
          <p:nvPr userDrawn="1"/>
        </p:nvGrpSpPr>
        <p:grpSpPr>
          <a:xfrm>
            <a:off x="8716488" y="5668488"/>
            <a:ext cx="1193470" cy="1193470"/>
            <a:chOff x="10069009" y="2893384"/>
            <a:chExt cx="1704975" cy="1704975"/>
          </a:xfrm>
        </p:grpSpPr>
        <p:sp>
          <p:nvSpPr>
            <p:cNvPr id="4" name="Freeform: Shape 3">
              <a:extLst>
                <a:ext uri="{FF2B5EF4-FFF2-40B4-BE49-F238E27FC236}">
                  <a16:creationId xmlns:a16="http://schemas.microsoft.com/office/drawing/2014/main" id="{FB141C00-626E-DA04-9DCF-DF3D66479AF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5" name="Freeform: Shape 4">
              <a:extLst>
                <a:ext uri="{FF2B5EF4-FFF2-40B4-BE49-F238E27FC236}">
                  <a16:creationId xmlns:a16="http://schemas.microsoft.com/office/drawing/2014/main" id="{D7C89847-AA5D-2B93-A2EA-EF3106B893DF}"/>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7" name="Freeform: Shape 6">
              <a:extLst>
                <a:ext uri="{FF2B5EF4-FFF2-40B4-BE49-F238E27FC236}">
                  <a16:creationId xmlns:a16="http://schemas.microsoft.com/office/drawing/2014/main" id="{46811454-1BF9-3D4F-5ED1-6E7E55322B65}"/>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AB6667DE-899E-8A1F-D3F1-91905CAB3F1D}"/>
              </a:ext>
            </a:extLst>
          </p:cNvPr>
          <p:cNvGraphicFramePr>
            <a:graphicFrameLocks noChangeAspect="1"/>
          </p:cNvGraphicFramePr>
          <p:nvPr userDrawn="1">
            <p:custDataLst>
              <p:tags r:id="rId2"/>
            </p:custDataLst>
            <p:extLst>
              <p:ext uri="{D42A27DB-BD31-4B8C-83A1-F6EECF244321}">
                <p14:modId xmlns:p14="http://schemas.microsoft.com/office/powerpoint/2010/main" val="212210833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AB6667DE-899E-8A1F-D3F1-91905CAB3F1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2" name="Text Placeholder 7"/>
          <p:cNvSpPr>
            <a:spLocks noGrp="1"/>
          </p:cNvSpPr>
          <p:nvPr>
            <p:ph type="body" sz="quarter" idx="15"/>
          </p:nvPr>
        </p:nvSpPr>
        <p:spPr>
          <a:xfrm>
            <a:off x="5220000" y="1268759"/>
            <a:ext cx="4176000" cy="4956475"/>
          </a:xfrm>
        </p:spPr>
        <p:txBody>
          <a:bodyPr/>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bg1"/>
              </a:buClr>
              <a:defRPr sz="1100">
                <a:solidFill>
                  <a:schemeClr val="tx2"/>
                </a:solidFill>
                <a:latin typeface="+mn-lt"/>
                <a:ea typeface="Segoe UI" panose="020B0502040204020203" pitchFamily="34" charset="0"/>
                <a:cs typeface="Segoe UI" panose="020B0502040204020203" pitchFamily="34" charset="0"/>
              </a:defRPr>
            </a:lvl2pPr>
            <a:lvl3pPr rtl="0">
              <a:buClr>
                <a:schemeClr val="bg1"/>
              </a:buClr>
              <a:defRPr sz="1100">
                <a:solidFill>
                  <a:schemeClr val="tx2"/>
                </a:solidFill>
                <a:latin typeface="+mn-lt"/>
                <a:ea typeface="Segoe UI" panose="020B0502040204020203" pitchFamily="34" charset="0"/>
                <a:cs typeface="Segoe UI" panose="020B0502040204020203" pitchFamily="34" charset="0"/>
              </a:defRPr>
            </a:lvl3pPr>
            <a:lvl4pPr rtl="0">
              <a:buClr>
                <a:schemeClr val="bg1"/>
              </a:buClr>
              <a:defRPr sz="1100">
                <a:solidFill>
                  <a:schemeClr val="tx2"/>
                </a:solidFill>
                <a:latin typeface="+mn-lt"/>
                <a:ea typeface="Segoe UI" panose="020B0502040204020203" pitchFamily="34" charset="0"/>
                <a:cs typeface="Segoe UI" panose="020B0502040204020203" pitchFamily="34" charset="0"/>
              </a:defRPr>
            </a:lvl4pPr>
            <a:lvl5pPr rtl="0">
              <a:buClr>
                <a:schemeClr val="bg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2" name="Text Placeholder 12"/>
          <p:cNvSpPr>
            <a:spLocks noGrp="1"/>
          </p:cNvSpPr>
          <p:nvPr>
            <p:ph type="body" sz="quarter" idx="16" hasCustomPrompt="1"/>
          </p:nvPr>
        </p:nvSpPr>
        <p:spPr>
          <a:xfrm>
            <a:off x="5220000" y="836714"/>
            <a:ext cx="4176000" cy="288031"/>
          </a:xfrm>
          <a:noFill/>
        </p:spPr>
        <p:txBody>
          <a:bodyPr lIns="0" tIns="36000" rIns="0" bIns="36000" anchor="ctr"/>
          <a:lstStyle>
            <a:lvl1pPr algn="l" rtl="0">
              <a:defRPr sz="1300">
                <a:solidFill>
                  <a:schemeClr val="tx2"/>
                </a:solidFill>
                <a:latin typeface="+mn-lt"/>
              </a:defRPr>
            </a:lvl1pPr>
          </a:lstStyle>
          <a:p>
            <a:pPr lvl="0"/>
            <a:r>
              <a:rPr lang="en-AU" noProof="0"/>
              <a:t>Title</a:t>
            </a:r>
          </a:p>
        </p:txBody>
      </p:sp>
      <p:sp>
        <p:nvSpPr>
          <p:cNvPr id="14" name="TextBox 13"/>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3" name="Title 1"/>
          <p:cNvSpPr>
            <a:spLocks noGrp="1"/>
          </p:cNvSpPr>
          <p:nvPr>
            <p:ph type="title" hasCustomPrompt="1"/>
          </p:nvPr>
        </p:nvSpPr>
        <p:spPr>
          <a:xfrm>
            <a:off x="540000" y="397814"/>
            <a:ext cx="4104000" cy="341618"/>
          </a:xfrm>
        </p:spPr>
        <p:txBody>
          <a:bodyPr vert="horz"/>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sp>
        <p:nvSpPr>
          <p:cNvPr id="15" name="Text Placeholder 5"/>
          <p:cNvSpPr>
            <a:spLocks noGrp="1"/>
          </p:cNvSpPr>
          <p:nvPr>
            <p:ph type="body" sz="quarter" idx="12" hasCustomPrompt="1"/>
          </p:nvPr>
        </p:nvSpPr>
        <p:spPr>
          <a:xfrm>
            <a:off x="540000" y="829763"/>
            <a:ext cx="4104000" cy="1080219"/>
          </a:xfrm>
        </p:spPr>
        <p:txBody>
          <a:bodyPr/>
          <a:lstStyle>
            <a:lvl1pPr rtl="0">
              <a:defRPr sz="1200">
                <a:solidFill>
                  <a:schemeClr val="tx1"/>
                </a:solidFill>
                <a:latin typeface="+mn-lt"/>
              </a:defRPr>
            </a:lvl1pPr>
            <a:lvl2pPr>
              <a:defRPr>
                <a:latin typeface="Segoe UI Semibold" panose="020B0702040204020203" pitchFamily="34" charset="0"/>
              </a:defRPr>
            </a:lvl2pPr>
            <a:lvl3pPr>
              <a:defRPr>
                <a:latin typeface="Segoe UI Semibold" panose="020B0702040204020203" pitchFamily="34" charset="0"/>
              </a:defRPr>
            </a:lvl3pPr>
            <a:lvl4pPr>
              <a:defRPr>
                <a:latin typeface="Segoe UI Semibold" panose="020B0702040204020203" pitchFamily="34" charset="0"/>
              </a:defRPr>
            </a:lvl4pPr>
            <a:lvl5pPr>
              <a:defRPr>
                <a:latin typeface="Segoe UI Semibold" panose="020B0702040204020203" pitchFamily="34" charset="0"/>
              </a:defRPr>
            </a:lvl5pPr>
          </a:lstStyle>
          <a:p>
            <a:pPr lvl="0"/>
            <a:r>
              <a:rPr lang="en-AU" noProof="0"/>
              <a:t>Bold introduction text</a:t>
            </a:r>
          </a:p>
        </p:txBody>
      </p:sp>
      <p:sp>
        <p:nvSpPr>
          <p:cNvPr id="16" name="Text Placeholder 7"/>
          <p:cNvSpPr>
            <a:spLocks noGrp="1"/>
          </p:cNvSpPr>
          <p:nvPr>
            <p:ph type="body" sz="quarter" idx="13"/>
          </p:nvPr>
        </p:nvSpPr>
        <p:spPr>
          <a:xfrm>
            <a:off x="540000" y="1981990"/>
            <a:ext cx="4104000" cy="4243245"/>
          </a:xfrm>
        </p:spPr>
        <p:txBody>
          <a:bodyPr/>
          <a:lstStyle>
            <a:lvl1pPr rtl="0">
              <a:defRPr sz="1100">
                <a:solidFill>
                  <a:schemeClr val="tx1"/>
                </a:solidFill>
                <a:latin typeface="+mn-lt"/>
                <a:ea typeface="Segoe UI" panose="020B0502040204020203" pitchFamily="34" charset="0"/>
                <a:cs typeface="Segoe UI" panose="020B0502040204020203" pitchFamily="34" charset="0"/>
              </a:defRPr>
            </a:lvl1pPr>
            <a:lvl2pPr rtl="0">
              <a:buClr>
                <a:schemeClr val="tx1"/>
              </a:buClr>
              <a:defRPr sz="1100">
                <a:solidFill>
                  <a:schemeClr val="tx1"/>
                </a:solidFill>
                <a:latin typeface="+mn-lt"/>
                <a:ea typeface="Segoe UI" panose="020B0502040204020203" pitchFamily="34" charset="0"/>
                <a:cs typeface="Segoe UI" panose="020B0502040204020203" pitchFamily="34" charset="0"/>
              </a:defRPr>
            </a:lvl2pPr>
            <a:lvl3pPr rtl="0">
              <a:buClr>
                <a:schemeClr val="tx1"/>
              </a:buClr>
              <a:defRPr sz="1100">
                <a:solidFill>
                  <a:schemeClr val="tx1"/>
                </a:solidFill>
                <a:latin typeface="+mn-lt"/>
                <a:ea typeface="Segoe UI" panose="020B0502040204020203" pitchFamily="34" charset="0"/>
                <a:cs typeface="Segoe UI" panose="020B0502040204020203" pitchFamily="34" charset="0"/>
              </a:defRPr>
            </a:lvl3pPr>
            <a:lvl4pPr rtl="0">
              <a:buClr>
                <a:schemeClr val="tx1"/>
              </a:buClr>
              <a:defRPr sz="1100">
                <a:solidFill>
                  <a:schemeClr val="tx1"/>
                </a:solidFill>
                <a:latin typeface="+mn-lt"/>
                <a:ea typeface="Segoe UI" panose="020B0502040204020203" pitchFamily="34" charset="0"/>
                <a:cs typeface="Segoe UI" panose="020B0502040204020203" pitchFamily="34" charset="0"/>
              </a:defRPr>
            </a:lvl4pPr>
            <a:lvl5pPr rtl="0">
              <a:buClr>
                <a:schemeClr val="tx1"/>
              </a:buClr>
              <a:defRPr sz="1100">
                <a:solidFill>
                  <a:schemeClr val="tx1"/>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Tree>
    <p:extLst>
      <p:ext uri="{BB962C8B-B14F-4D97-AF65-F5344CB8AC3E}">
        <p14:creationId xmlns:p14="http://schemas.microsoft.com/office/powerpoint/2010/main" val="196331594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wo column conten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6C31557C-637E-EA2D-B504-C5763CF38CA3}"/>
              </a:ext>
            </a:extLst>
          </p:cNvPr>
          <p:cNvGraphicFramePr>
            <a:graphicFrameLocks noChangeAspect="1"/>
          </p:cNvGraphicFramePr>
          <p:nvPr userDrawn="1">
            <p:custDataLst>
              <p:tags r:id="rId2"/>
            </p:custDataLst>
            <p:extLst>
              <p:ext uri="{D42A27DB-BD31-4B8C-83A1-F6EECF244321}">
                <p14:modId xmlns:p14="http://schemas.microsoft.com/office/powerpoint/2010/main" val="101001023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6C31557C-637E-EA2D-B504-C5763CF38CA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1" name="Rectangle 10"/>
          <p:cNvSpPr/>
          <p:nvPr userDrawn="1"/>
        </p:nvSpPr>
        <p:spPr>
          <a:xfrm>
            <a:off x="4953332" y="0"/>
            <a:ext cx="4952668" cy="685800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eaLnBrk="1"/>
            <a:endParaRPr lang="en-AU" noProof="0"/>
          </a:p>
        </p:txBody>
      </p:sp>
      <p:sp>
        <p:nvSpPr>
          <p:cNvPr id="18" name="Title 1"/>
          <p:cNvSpPr>
            <a:spLocks noGrp="1"/>
          </p:cNvSpPr>
          <p:nvPr>
            <p:ph type="title" hasCustomPrompt="1"/>
          </p:nvPr>
        </p:nvSpPr>
        <p:spPr>
          <a:xfrm>
            <a:off x="540000" y="397814"/>
            <a:ext cx="4104000" cy="341618"/>
          </a:xfrm>
        </p:spPr>
        <p:txBody>
          <a:bodyPr vert="horz"/>
          <a:lstStyle>
            <a:lvl1pPr rtl="0">
              <a:lnSpc>
                <a:spcPct val="90000"/>
              </a:lnSpc>
              <a:defRPr sz="1800">
                <a:solidFill>
                  <a:schemeClr val="tx2"/>
                </a:solidFill>
                <a:latin typeface="+mj-lt"/>
              </a:defRPr>
            </a:lvl1pPr>
          </a:lstStyle>
          <a:p>
            <a:r>
              <a:rPr lang="en-AU" noProof="0"/>
              <a:t>Introduction</a:t>
            </a:r>
          </a:p>
        </p:txBody>
      </p:sp>
      <p:sp>
        <p:nvSpPr>
          <p:cNvPr id="19" name="Text Placeholder 5"/>
          <p:cNvSpPr>
            <a:spLocks noGrp="1"/>
          </p:cNvSpPr>
          <p:nvPr>
            <p:ph type="body" sz="quarter" idx="12" hasCustomPrompt="1"/>
          </p:nvPr>
        </p:nvSpPr>
        <p:spPr>
          <a:xfrm>
            <a:off x="540000" y="829763"/>
            <a:ext cx="4104000" cy="1080219"/>
          </a:xfrm>
        </p:spPr>
        <p:txBody>
          <a:bodyPr/>
          <a:lstStyle>
            <a:lvl1pPr rtl="0">
              <a:defRPr sz="1200">
                <a:solidFill>
                  <a:schemeClr val="tx2"/>
                </a:solidFill>
                <a:latin typeface="+mn-lt"/>
              </a:defRPr>
            </a:lvl1pPr>
            <a:lvl2pPr>
              <a:defRPr>
                <a:latin typeface="Segoe UI Semibold" panose="020B0702040204020203" pitchFamily="34" charset="0"/>
              </a:defRPr>
            </a:lvl2pPr>
            <a:lvl3pPr>
              <a:defRPr>
                <a:latin typeface="Segoe UI Semibold" panose="020B0702040204020203" pitchFamily="34" charset="0"/>
              </a:defRPr>
            </a:lvl3pPr>
            <a:lvl4pPr>
              <a:defRPr>
                <a:latin typeface="Segoe UI Semibold" panose="020B0702040204020203" pitchFamily="34" charset="0"/>
              </a:defRPr>
            </a:lvl4pPr>
            <a:lvl5pPr>
              <a:defRPr>
                <a:latin typeface="Segoe UI Semibold" panose="020B0702040204020203" pitchFamily="34" charset="0"/>
              </a:defRPr>
            </a:lvl5pPr>
          </a:lstStyle>
          <a:p>
            <a:pPr lvl="0"/>
            <a:r>
              <a:rPr lang="en-AU" noProof="0"/>
              <a:t>Bold introduction text</a:t>
            </a:r>
          </a:p>
        </p:txBody>
      </p:sp>
      <p:sp>
        <p:nvSpPr>
          <p:cNvPr id="20" name="Text Placeholder 7"/>
          <p:cNvSpPr>
            <a:spLocks noGrp="1"/>
          </p:cNvSpPr>
          <p:nvPr>
            <p:ph type="body" sz="quarter" idx="13"/>
          </p:nvPr>
        </p:nvSpPr>
        <p:spPr>
          <a:xfrm>
            <a:off x="540000" y="1981990"/>
            <a:ext cx="4104000" cy="4243245"/>
          </a:xfrm>
        </p:spPr>
        <p:txBody>
          <a:bodyPr/>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tx1"/>
              </a:buClr>
              <a:defRPr sz="1100">
                <a:solidFill>
                  <a:schemeClr val="tx2"/>
                </a:solidFill>
                <a:latin typeface="+mn-lt"/>
                <a:ea typeface="Segoe UI" panose="020B0502040204020203" pitchFamily="34" charset="0"/>
                <a:cs typeface="Segoe UI" panose="020B0502040204020203" pitchFamily="34" charset="0"/>
              </a:defRPr>
            </a:lvl2pPr>
            <a:lvl3pPr rtl="0">
              <a:buClr>
                <a:schemeClr val="tx1"/>
              </a:buClr>
              <a:defRPr sz="1100">
                <a:solidFill>
                  <a:schemeClr val="tx2"/>
                </a:solidFill>
                <a:latin typeface="+mn-lt"/>
                <a:ea typeface="Segoe UI" panose="020B0502040204020203" pitchFamily="34" charset="0"/>
                <a:cs typeface="Segoe UI" panose="020B0502040204020203" pitchFamily="34" charset="0"/>
              </a:defRPr>
            </a:lvl3pPr>
            <a:lvl4pPr rtl="0">
              <a:buClr>
                <a:schemeClr val="tx1"/>
              </a:buClr>
              <a:defRPr sz="1100">
                <a:solidFill>
                  <a:schemeClr val="tx2"/>
                </a:solidFill>
                <a:latin typeface="+mn-lt"/>
                <a:ea typeface="Segoe UI" panose="020B0502040204020203" pitchFamily="34" charset="0"/>
                <a:cs typeface="Segoe UI" panose="020B0502040204020203" pitchFamily="34" charset="0"/>
              </a:defRPr>
            </a:lvl4pPr>
            <a:lvl5pPr rtl="0">
              <a:buClr>
                <a:schemeClr val="tx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21" name="Text Placeholder 7"/>
          <p:cNvSpPr>
            <a:spLocks noGrp="1"/>
          </p:cNvSpPr>
          <p:nvPr>
            <p:ph type="body" sz="quarter" idx="15"/>
          </p:nvPr>
        </p:nvSpPr>
        <p:spPr>
          <a:xfrm>
            <a:off x="5220000" y="1268759"/>
            <a:ext cx="4176000" cy="4956475"/>
          </a:xfrm>
        </p:spPr>
        <p:txBody>
          <a:bodyPr/>
          <a:lstStyle>
            <a:lvl1pPr rtl="0">
              <a:defRPr sz="1100">
                <a:solidFill>
                  <a:schemeClr val="bg1"/>
                </a:solidFill>
                <a:latin typeface="+mn-lt"/>
                <a:ea typeface="Segoe UI" panose="020B0502040204020203" pitchFamily="34" charset="0"/>
                <a:cs typeface="Segoe UI" panose="020B0502040204020203" pitchFamily="34" charset="0"/>
              </a:defRPr>
            </a:lvl1pPr>
            <a:lvl2pPr rtl="0">
              <a:buClr>
                <a:schemeClr val="bg2"/>
              </a:buClr>
              <a:defRPr sz="1100">
                <a:solidFill>
                  <a:schemeClr val="bg1"/>
                </a:solidFill>
                <a:latin typeface="+mn-lt"/>
                <a:ea typeface="Segoe UI" panose="020B0502040204020203" pitchFamily="34" charset="0"/>
                <a:cs typeface="Segoe UI" panose="020B0502040204020203" pitchFamily="34" charset="0"/>
              </a:defRPr>
            </a:lvl2pPr>
            <a:lvl3pPr rtl="0">
              <a:buClr>
                <a:schemeClr val="bg2"/>
              </a:buClr>
              <a:defRPr sz="1100">
                <a:solidFill>
                  <a:schemeClr val="bg1"/>
                </a:solidFill>
                <a:latin typeface="+mn-lt"/>
                <a:ea typeface="Segoe UI" panose="020B0502040204020203" pitchFamily="34" charset="0"/>
                <a:cs typeface="Segoe UI" panose="020B0502040204020203" pitchFamily="34" charset="0"/>
              </a:defRPr>
            </a:lvl3pPr>
            <a:lvl4pPr rtl="0">
              <a:buClr>
                <a:schemeClr val="bg2"/>
              </a:buClr>
              <a:defRPr sz="1100">
                <a:solidFill>
                  <a:schemeClr val="bg1"/>
                </a:solidFill>
                <a:latin typeface="+mn-lt"/>
                <a:ea typeface="Segoe UI" panose="020B0502040204020203" pitchFamily="34" charset="0"/>
                <a:cs typeface="Segoe UI" panose="020B0502040204020203" pitchFamily="34" charset="0"/>
              </a:defRPr>
            </a:lvl4pPr>
            <a:lvl5pPr rtl="0">
              <a:buClr>
                <a:schemeClr val="bg2"/>
              </a:buClr>
              <a:defRPr sz="1100">
                <a:solidFill>
                  <a:schemeClr val="bg1"/>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23" name="Text Placeholder 12"/>
          <p:cNvSpPr>
            <a:spLocks noGrp="1"/>
          </p:cNvSpPr>
          <p:nvPr>
            <p:ph type="body" sz="quarter" idx="16" hasCustomPrompt="1"/>
          </p:nvPr>
        </p:nvSpPr>
        <p:spPr>
          <a:xfrm>
            <a:off x="5220000" y="836714"/>
            <a:ext cx="4176000" cy="288031"/>
          </a:xfrm>
          <a:noFill/>
        </p:spPr>
        <p:txBody>
          <a:bodyPr lIns="0" tIns="36000" rIns="0" bIns="36000" anchor="ctr"/>
          <a:lstStyle>
            <a:lvl1pPr algn="l" rtl="0">
              <a:defRPr sz="1300">
                <a:solidFill>
                  <a:schemeClr val="bg1"/>
                </a:solidFill>
                <a:latin typeface="+mn-lt"/>
              </a:defRPr>
            </a:lvl1pPr>
          </a:lstStyle>
          <a:p>
            <a:pPr lvl="0"/>
            <a:r>
              <a:rPr lang="en-AU" noProof="0"/>
              <a:t>Title</a:t>
            </a:r>
          </a:p>
        </p:txBody>
      </p:sp>
      <p:grpSp>
        <p:nvGrpSpPr>
          <p:cNvPr id="3" name="Group 2">
            <a:extLst>
              <a:ext uri="{FF2B5EF4-FFF2-40B4-BE49-F238E27FC236}">
                <a16:creationId xmlns:a16="http://schemas.microsoft.com/office/drawing/2014/main" id="{80F61F25-5266-8B0E-E157-8F1EE415271A}"/>
              </a:ext>
            </a:extLst>
          </p:cNvPr>
          <p:cNvGrpSpPr/>
          <p:nvPr userDrawn="1"/>
        </p:nvGrpSpPr>
        <p:grpSpPr>
          <a:xfrm>
            <a:off x="8716488" y="5668488"/>
            <a:ext cx="1193470" cy="1193470"/>
            <a:chOff x="10069009" y="2893384"/>
            <a:chExt cx="1704975" cy="1704975"/>
          </a:xfrm>
        </p:grpSpPr>
        <p:sp>
          <p:nvSpPr>
            <p:cNvPr id="4" name="Freeform: Shape 3">
              <a:extLst>
                <a:ext uri="{FF2B5EF4-FFF2-40B4-BE49-F238E27FC236}">
                  <a16:creationId xmlns:a16="http://schemas.microsoft.com/office/drawing/2014/main" id="{08D62FF4-40E6-60F8-7F92-283BA91B9DF2}"/>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5" name="Freeform: Shape 4">
              <a:extLst>
                <a:ext uri="{FF2B5EF4-FFF2-40B4-BE49-F238E27FC236}">
                  <a16:creationId xmlns:a16="http://schemas.microsoft.com/office/drawing/2014/main" id="{A41D34FE-A1BC-F63D-2E98-31E7114D402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6" name="Freeform: Shape 5">
              <a:extLst>
                <a:ext uri="{FF2B5EF4-FFF2-40B4-BE49-F238E27FC236}">
                  <a16:creationId xmlns:a16="http://schemas.microsoft.com/office/drawing/2014/main" id="{AF9A9937-7F17-FC79-DD31-160F04F40256}"/>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sp>
        <p:nvSpPr>
          <p:cNvPr id="7" name="TextBox 6">
            <a:extLst>
              <a:ext uri="{FF2B5EF4-FFF2-40B4-BE49-F238E27FC236}">
                <a16:creationId xmlns:a16="http://schemas.microsoft.com/office/drawing/2014/main" id="{CAF1C769-DE2E-7380-BC42-E097A7C01A0E}"/>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412125853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Back page">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E6C3DCF3-BBD9-182F-D774-4487095265BE}"/>
              </a:ext>
            </a:extLst>
          </p:cNvPr>
          <p:cNvGraphicFramePr>
            <a:graphicFrameLocks noChangeAspect="1"/>
          </p:cNvGraphicFramePr>
          <p:nvPr userDrawn="1">
            <p:custDataLst>
              <p:tags r:id="rId1"/>
            </p:custDataLst>
            <p:extLst>
              <p:ext uri="{D42A27DB-BD31-4B8C-83A1-F6EECF244321}">
                <p14:modId xmlns:p14="http://schemas.microsoft.com/office/powerpoint/2010/main" val="138142171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4" progId="TCLayout.ActiveDocument.1">
                  <p:embed/>
                </p:oleObj>
              </mc:Choice>
              <mc:Fallback>
                <p:oleObj name="think-cell Slide" r:id="rId3" imgW="425" imgH="424" progId="TCLayout.ActiveDocument.1">
                  <p:embed/>
                  <p:pic>
                    <p:nvPicPr>
                      <p:cNvPr id="3" name="Object 2" hidden="1">
                        <a:extLst>
                          <a:ext uri="{FF2B5EF4-FFF2-40B4-BE49-F238E27FC236}">
                            <a16:creationId xmlns:a16="http://schemas.microsoft.com/office/drawing/2014/main" id="{E6C3DCF3-BBD9-182F-D774-4487095265BE}"/>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2" name="Rectangle 11">
            <a:extLst>
              <a:ext uri="{FF2B5EF4-FFF2-40B4-BE49-F238E27FC236}">
                <a16:creationId xmlns:a16="http://schemas.microsoft.com/office/drawing/2014/main" id="{FA301358-1E68-2A96-26E5-173FB5603BDE}"/>
              </a:ext>
            </a:extLst>
          </p:cNvPr>
          <p:cNvSpPr/>
          <p:nvPr userDrawn="1"/>
        </p:nvSpPr>
        <p:spPr>
          <a:xfrm>
            <a:off x="0" y="0"/>
            <a:ext cx="9906000" cy="6864260"/>
          </a:xfrm>
          <a:prstGeom prst="rect">
            <a:avLst/>
          </a:prstGeom>
          <a:solidFill>
            <a:srgbClr val="1F2A44"/>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AU" sz="1100" b="0" i="0" u="none" strike="noStrike" kern="0" cap="none" spc="0" normalizeH="0" baseline="0" noProof="0" err="1">
              <a:ln>
                <a:noFill/>
              </a:ln>
              <a:solidFill>
                <a:srgbClr val="D2D4DA"/>
              </a:solidFill>
              <a:effectLst/>
              <a:uLnTx/>
              <a:uFillTx/>
              <a:latin typeface="Arial"/>
              <a:ea typeface="+mn-ea"/>
              <a:cs typeface="+mn-cs"/>
            </a:endParaRPr>
          </a:p>
        </p:txBody>
      </p:sp>
      <p:pic>
        <p:nvPicPr>
          <p:cNvPr id="13" name="BRV logo">
            <a:extLst>
              <a:ext uri="{FF2B5EF4-FFF2-40B4-BE49-F238E27FC236}">
                <a16:creationId xmlns:a16="http://schemas.microsoft.com/office/drawing/2014/main" id="{DCC4FF7B-BED5-C8BE-C3D8-12D24CAF89FF}"/>
              </a:ext>
            </a:extLst>
          </p:cNvPr>
          <p:cNvPicPr>
            <a:picLocks noChangeAspect="1"/>
          </p:cNvPicPr>
          <p:nvPr userDrawn="1"/>
        </p:nvPicPr>
        <p:blipFill>
          <a:blip r:embed="rId5" cstate="print">
            <a:extLst>
              <a:ext uri="{28A0092B-C50C-407E-A947-70E740481C1C}">
                <a14:useLocalDpi xmlns:a14="http://schemas.microsoft.com/office/drawing/2010/main" val="0"/>
              </a:ext>
            </a:extLst>
          </a:blip>
          <a:srcRect/>
          <a:stretch/>
        </p:blipFill>
        <p:spPr>
          <a:xfrm>
            <a:off x="7339263" y="522762"/>
            <a:ext cx="2037076" cy="466149"/>
          </a:xfrm>
          <a:prstGeom prst="rect">
            <a:avLst/>
          </a:prstGeom>
        </p:spPr>
      </p:pic>
      <p:pic>
        <p:nvPicPr>
          <p:cNvPr id="19" name="DTF logo">
            <a:extLst>
              <a:ext uri="{FF2B5EF4-FFF2-40B4-BE49-F238E27FC236}">
                <a16:creationId xmlns:a16="http://schemas.microsoft.com/office/drawing/2014/main" id="{73BF07E3-3CED-7B98-3310-975F6FEE4252}"/>
              </a:ext>
            </a:extLst>
          </p:cNvPr>
          <p:cNvPicPr>
            <a:picLocks noChangeAspect="1"/>
          </p:cNvPicPr>
          <p:nvPr userDrawn="1"/>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58048" y="522762"/>
            <a:ext cx="993370" cy="568841"/>
          </a:xfrm>
          <a:prstGeom prst="rect">
            <a:avLst/>
          </a:prstGeom>
        </p:spPr>
      </p:pic>
      <p:grpSp>
        <p:nvGrpSpPr>
          <p:cNvPr id="9" name="Graphic elements">
            <a:extLst>
              <a:ext uri="{FF2B5EF4-FFF2-40B4-BE49-F238E27FC236}">
                <a16:creationId xmlns:a16="http://schemas.microsoft.com/office/drawing/2014/main" id="{66002FA4-06E1-6E31-CA28-59854AFE3D77}"/>
              </a:ext>
            </a:extLst>
          </p:cNvPr>
          <p:cNvGrpSpPr/>
          <p:nvPr userDrawn="1"/>
        </p:nvGrpSpPr>
        <p:grpSpPr>
          <a:xfrm>
            <a:off x="5620201" y="4717205"/>
            <a:ext cx="4285799" cy="2147683"/>
            <a:chOff x="3535488" y="2524125"/>
            <a:chExt cx="8643185" cy="4331239"/>
          </a:xfrm>
        </p:grpSpPr>
        <p:sp>
          <p:nvSpPr>
            <p:cNvPr id="10" name="Freeform: Shape 9">
              <a:extLst>
                <a:ext uri="{FF2B5EF4-FFF2-40B4-BE49-F238E27FC236}">
                  <a16:creationId xmlns:a16="http://schemas.microsoft.com/office/drawing/2014/main" id="{CDD6D720-DCF6-87FE-F473-20B658F745BD}"/>
                </a:ext>
              </a:extLst>
            </p:cNvPr>
            <p:cNvSpPr/>
            <p:nvPr/>
          </p:nvSpPr>
          <p:spPr>
            <a:xfrm rot="18900000">
              <a:off x="6330086" y="3166971"/>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latin typeface="VIC"/>
              </a:endParaRPr>
            </a:p>
          </p:txBody>
        </p:sp>
        <p:sp>
          <p:nvSpPr>
            <p:cNvPr id="11" name="Freeform: Shape 10">
              <a:extLst>
                <a:ext uri="{FF2B5EF4-FFF2-40B4-BE49-F238E27FC236}">
                  <a16:creationId xmlns:a16="http://schemas.microsoft.com/office/drawing/2014/main" id="{5F49609D-B9B3-535D-45AF-4630D1099B2E}"/>
                </a:ext>
              </a:extLst>
            </p:cNvPr>
            <p:cNvSpPr/>
            <p:nvPr/>
          </p:nvSpPr>
          <p:spPr>
            <a:xfrm>
              <a:off x="10009999"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latin typeface="VIC"/>
              </a:endParaRPr>
            </a:p>
          </p:txBody>
        </p:sp>
        <p:sp>
          <p:nvSpPr>
            <p:cNvPr id="14" name="Freeform: Shape 13">
              <a:extLst>
                <a:ext uri="{FF2B5EF4-FFF2-40B4-BE49-F238E27FC236}">
                  <a16:creationId xmlns:a16="http://schemas.microsoft.com/office/drawing/2014/main" id="{1BA2D416-7C9D-CD5B-7D4A-D829913AF4B9}"/>
                </a:ext>
              </a:extLst>
            </p:cNvPr>
            <p:cNvSpPr/>
            <p:nvPr/>
          </p:nvSpPr>
          <p:spPr>
            <a:xfrm>
              <a:off x="3535488" y="4691332"/>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latin typeface="VIC"/>
              </a:endParaRPr>
            </a:p>
          </p:txBody>
        </p:sp>
        <p:sp>
          <p:nvSpPr>
            <p:cNvPr id="15" name="Freeform: Shape 14">
              <a:extLst>
                <a:ext uri="{FF2B5EF4-FFF2-40B4-BE49-F238E27FC236}">
                  <a16:creationId xmlns:a16="http://schemas.microsoft.com/office/drawing/2014/main" id="{9FCAFCAB-EAEB-8872-7878-0FE84A80DD6A}"/>
                </a:ext>
              </a:extLst>
            </p:cNvPr>
            <p:cNvSpPr/>
            <p:nvPr/>
          </p:nvSpPr>
          <p:spPr>
            <a:xfrm>
              <a:off x="7850730"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latin typeface="VIC"/>
              </a:endParaRPr>
            </a:p>
          </p:txBody>
        </p:sp>
      </p:grpSp>
      <p:sp>
        <p:nvSpPr>
          <p:cNvPr id="16" name="TextBox 15">
            <a:extLst>
              <a:ext uri="{FF2B5EF4-FFF2-40B4-BE49-F238E27FC236}">
                <a16:creationId xmlns:a16="http://schemas.microsoft.com/office/drawing/2014/main" id="{464E034B-84F6-F022-EEE1-4B966267A1A6}"/>
              </a:ext>
            </a:extLst>
          </p:cNvPr>
          <p:cNvSpPr txBox="1"/>
          <p:nvPr userDrawn="1"/>
        </p:nvSpPr>
        <p:spPr>
          <a:xfrm>
            <a:off x="510955" y="4618564"/>
            <a:ext cx="4855129" cy="1954381"/>
          </a:xfrm>
          <a:prstGeom prst="rect">
            <a:avLst/>
          </a:prstGeom>
          <a:noFill/>
        </p:spPr>
        <p:txBody>
          <a:bodyPr wrap="square" rtlCol="0">
            <a:spAutoFit/>
          </a:bodyPr>
          <a:lstStyle/>
          <a:p>
            <a:pPr defTabSz="914400"/>
            <a:r>
              <a:rPr lang="en-AU" sz="1100">
                <a:solidFill>
                  <a:prstClr val="white"/>
                </a:solidFill>
                <a:latin typeface="+mn-lt"/>
              </a:rPr>
              <a:t>© State of Victoria 2023</a:t>
            </a:r>
          </a:p>
          <a:p>
            <a:pPr defTabSz="914400"/>
            <a:r>
              <a:rPr lang="en-AU" sz="1100">
                <a:solidFill>
                  <a:prstClr val="white"/>
                </a:solidFill>
                <a:latin typeface="+mn-lt"/>
              </a:rPr>
              <a:t> </a:t>
            </a:r>
          </a:p>
          <a:p>
            <a:pPr defTabSz="914400"/>
            <a:endParaRPr lang="en-AU" sz="1100">
              <a:solidFill>
                <a:prstClr val="white"/>
              </a:solidFill>
              <a:latin typeface="+mn-lt"/>
            </a:endParaRPr>
          </a:p>
          <a:p>
            <a:pPr defTabSz="914400"/>
            <a:r>
              <a:rPr lang="en-AU" sz="1100">
                <a:solidFill>
                  <a:prstClr val="white"/>
                </a:solidFill>
                <a:latin typeface="+mn-lt"/>
              </a:rPr>
              <a:t>You are free to re-use this work under a Creative Commons Attribution 4.0 licence, provided you credit the State of Victoria (Department of Treasury and Finance) as author, indicate if changes were made and comply with the other licence terms. The licence does not apply to any branding, including Government logos.</a:t>
            </a:r>
          </a:p>
          <a:p>
            <a:pPr defTabSz="914400"/>
            <a:r>
              <a:rPr lang="en-AU" sz="1100">
                <a:solidFill>
                  <a:prstClr val="white"/>
                </a:solidFill>
                <a:latin typeface="+mn-lt"/>
              </a:rPr>
              <a:t> </a:t>
            </a:r>
          </a:p>
          <a:p>
            <a:pPr defTabSz="914400"/>
            <a:r>
              <a:rPr lang="en-AU" sz="1100">
                <a:solidFill>
                  <a:prstClr val="white"/>
                </a:solidFill>
                <a:latin typeface="+mn-lt"/>
              </a:rPr>
              <a:t>Copyright queries may be directed to IPpolicy@dtf.vic.gov.au</a:t>
            </a:r>
          </a:p>
          <a:p>
            <a:pPr defTabSz="914400"/>
            <a:endParaRPr lang="en-AU" sz="1100">
              <a:solidFill>
                <a:prstClr val="white"/>
              </a:solidFill>
              <a:latin typeface="+mn-lt"/>
            </a:endParaRPr>
          </a:p>
        </p:txBody>
      </p:sp>
    </p:spTree>
    <p:extLst>
      <p:ext uri="{BB962C8B-B14F-4D97-AF65-F5344CB8AC3E}">
        <p14:creationId xmlns:p14="http://schemas.microsoft.com/office/powerpoint/2010/main" val="954092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s ">
    <p:bg>
      <p:bgRef idx="1001">
        <a:schemeClr val="bg1"/>
      </p:bgRef>
    </p:bg>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7F744C96-3F0F-E838-DE56-17C1F96FF38E}"/>
              </a:ext>
            </a:extLst>
          </p:cNvPr>
          <p:cNvGrpSpPr/>
          <p:nvPr userDrawn="1"/>
        </p:nvGrpSpPr>
        <p:grpSpPr>
          <a:xfrm>
            <a:off x="8716488" y="5668488"/>
            <a:ext cx="1193470" cy="1193470"/>
            <a:chOff x="10069009" y="2893384"/>
            <a:chExt cx="1704975" cy="1704975"/>
          </a:xfrm>
        </p:grpSpPr>
        <p:sp>
          <p:nvSpPr>
            <p:cNvPr id="7" name="Freeform: Shape 6">
              <a:extLst>
                <a:ext uri="{FF2B5EF4-FFF2-40B4-BE49-F238E27FC236}">
                  <a16:creationId xmlns:a16="http://schemas.microsoft.com/office/drawing/2014/main" id="{40471D8F-9857-0258-04DE-0A8ADAF1D96D}"/>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9" name="Freeform: Shape 8">
              <a:extLst>
                <a:ext uri="{FF2B5EF4-FFF2-40B4-BE49-F238E27FC236}">
                  <a16:creationId xmlns:a16="http://schemas.microsoft.com/office/drawing/2014/main" id="{1650545E-6911-B0F8-E9BE-4646571115C5}"/>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0" name="Freeform: Shape 9">
              <a:extLst>
                <a:ext uri="{FF2B5EF4-FFF2-40B4-BE49-F238E27FC236}">
                  <a16:creationId xmlns:a16="http://schemas.microsoft.com/office/drawing/2014/main" id="{86970DE2-46FD-E50B-953E-7A427A9C85A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99520AEC-DF62-4E73-8F72-33208A922B69}"/>
              </a:ext>
            </a:extLst>
          </p:cNvPr>
          <p:cNvGraphicFramePr>
            <a:graphicFrameLocks noChangeAspect="1"/>
          </p:cNvGraphicFramePr>
          <p:nvPr userDrawn="1">
            <p:custDataLst>
              <p:tags r:id="rId2"/>
            </p:custDataLst>
            <p:extLst>
              <p:ext uri="{D42A27DB-BD31-4B8C-83A1-F6EECF244321}">
                <p14:modId xmlns:p14="http://schemas.microsoft.com/office/powerpoint/2010/main" val="412920103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9520AEC-DF62-4E73-8F72-33208A922B69}"/>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Title 1"/>
          <p:cNvSpPr>
            <a:spLocks noGrp="1"/>
          </p:cNvSpPr>
          <p:nvPr>
            <p:ph type="title" hasCustomPrompt="1"/>
          </p:nvPr>
        </p:nvSpPr>
        <p:spPr>
          <a:xfrm>
            <a:off x="539999" y="548681"/>
            <a:ext cx="8820000" cy="341618"/>
          </a:xfrm>
        </p:spPr>
        <p:txBody>
          <a:bodyPr vert="horz" anchor="b">
            <a:spAutoFit/>
          </a:bodyPr>
          <a:lstStyle>
            <a:lvl1pPr rtl="0">
              <a:lnSpc>
                <a:spcPct val="90000"/>
              </a:lnSpc>
              <a:defRPr sz="1800">
                <a:solidFill>
                  <a:schemeClr val="tx2"/>
                </a:solidFill>
              </a:defRPr>
            </a:lvl1pPr>
          </a:lstStyle>
          <a:p>
            <a:r>
              <a:rPr lang="en-AU" noProof="0"/>
              <a:t>Contents</a:t>
            </a:r>
          </a:p>
        </p:txBody>
      </p:sp>
      <p:sp>
        <p:nvSpPr>
          <p:cNvPr id="4" name="TextBox 3"/>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6" name="Content Placeholder 1"/>
          <p:cNvSpPr>
            <a:spLocks noGrp="1"/>
          </p:cNvSpPr>
          <p:nvPr>
            <p:ph sz="quarter" idx="13" hasCustomPrompt="1"/>
          </p:nvPr>
        </p:nvSpPr>
        <p:spPr>
          <a:xfrm>
            <a:off x="540000" y="1268760"/>
            <a:ext cx="8820000" cy="5040559"/>
          </a:xfrm>
        </p:spPr>
        <p:txBody>
          <a:bodyPr/>
          <a:lstStyle>
            <a:lvl1pPr marL="252000" marR="0" indent="-252000" algn="l" defTabSz="914349" rtl="0" eaLnBrk="1" fontAlgn="auto" latinLnBrk="0" hangingPunct="1">
              <a:lnSpc>
                <a:spcPct val="100000"/>
              </a:lnSpc>
              <a:spcBef>
                <a:spcPts val="400"/>
              </a:spcBef>
              <a:spcAft>
                <a:spcPts val="600"/>
              </a:spcAft>
              <a:buClr>
                <a:schemeClr val="bg2"/>
              </a:buClr>
              <a:buSzTx/>
              <a:buFont typeface="Arial" panose="020B0604020202020204" pitchFamily="34" charset="0"/>
              <a:buChar char="•"/>
              <a:tabLst/>
              <a:defRPr sz="1200">
                <a:solidFill>
                  <a:schemeClr val="tx2"/>
                </a:solidFill>
              </a:defRPr>
            </a:lvl1pPr>
            <a:lvl2pPr marL="504000" indent="-252000" rtl="0">
              <a:spcAft>
                <a:spcPts val="600"/>
              </a:spcAft>
              <a:buClr>
                <a:schemeClr val="bg2"/>
              </a:buClr>
              <a:buFont typeface="Segoe UI" panose="020B0502040204020203" pitchFamily="34" charset="0"/>
              <a:buChar char="–"/>
              <a:defRPr sz="1200">
                <a:solidFill>
                  <a:schemeClr val="tx2"/>
                </a:solidFill>
              </a:defRPr>
            </a:lvl2pPr>
            <a:lvl3pPr marL="756000" indent="-252000" rtl="0">
              <a:spcAft>
                <a:spcPts val="600"/>
              </a:spcAft>
              <a:buClr>
                <a:schemeClr val="bg2"/>
              </a:buClr>
              <a:buFont typeface="Arial" panose="020B0604020202020204" pitchFamily="34" charset="0"/>
              <a:buChar char="•"/>
              <a:defRPr sz="1200">
                <a:solidFill>
                  <a:schemeClr val="tx2"/>
                </a:solidFill>
              </a:defRPr>
            </a:lvl3pPr>
            <a:lvl4pPr marL="809955" indent="0">
              <a:buClr>
                <a:schemeClr val="accent4"/>
              </a:buClr>
              <a:buFont typeface="+mj-lt"/>
              <a:buNone/>
              <a:defRPr/>
            </a:lvl4pPr>
          </a:lstStyle>
          <a:p>
            <a:pPr lvl="0"/>
            <a:r>
              <a:rPr lang="en-AU" noProof="0"/>
              <a:t>Insert table of contents</a:t>
            </a:r>
          </a:p>
          <a:p>
            <a:pPr lvl="1"/>
            <a:r>
              <a:rPr lang="en-AU" noProof="0"/>
              <a:t>Second line</a:t>
            </a:r>
          </a:p>
          <a:p>
            <a:pPr lvl="2"/>
            <a:r>
              <a:rPr lang="en-AU" noProof="0"/>
              <a:t>Third line</a:t>
            </a:r>
          </a:p>
        </p:txBody>
      </p:sp>
      <p:cxnSp>
        <p:nvCxnSpPr>
          <p:cNvPr id="11" name="Straight Connector 10">
            <a:extLst>
              <a:ext uri="{FF2B5EF4-FFF2-40B4-BE49-F238E27FC236}">
                <a16:creationId xmlns:a16="http://schemas.microsoft.com/office/drawing/2014/main" id="{BFCB1AD8-51DD-6A5F-04CD-DD808012BE06}"/>
              </a:ext>
            </a:extLst>
          </p:cNvPr>
          <p:cNvCxnSpPr>
            <a:cxnSpLocks/>
          </p:cNvCxnSpPr>
          <p:nvPr userDrawn="1"/>
        </p:nvCxnSpPr>
        <p:spPr>
          <a:xfrm>
            <a:off x="539999" y="980309"/>
            <a:ext cx="8820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0010516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s Blue">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0" y="1124744"/>
            <a:ext cx="9906000" cy="51438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pSp>
        <p:nvGrpSpPr>
          <p:cNvPr id="5" name="Group 4">
            <a:extLst>
              <a:ext uri="{FF2B5EF4-FFF2-40B4-BE49-F238E27FC236}">
                <a16:creationId xmlns:a16="http://schemas.microsoft.com/office/drawing/2014/main" id="{03FC33C3-0039-A536-26A1-7DBB0C12B4D7}"/>
              </a:ext>
            </a:extLst>
          </p:cNvPr>
          <p:cNvGrpSpPr/>
          <p:nvPr userDrawn="1"/>
        </p:nvGrpSpPr>
        <p:grpSpPr>
          <a:xfrm>
            <a:off x="8716488" y="5668488"/>
            <a:ext cx="1193470" cy="1193470"/>
            <a:chOff x="10069009" y="2893384"/>
            <a:chExt cx="1704975" cy="1704975"/>
          </a:xfrm>
        </p:grpSpPr>
        <p:sp>
          <p:nvSpPr>
            <p:cNvPr id="6" name="Freeform: Shape 5">
              <a:extLst>
                <a:ext uri="{FF2B5EF4-FFF2-40B4-BE49-F238E27FC236}">
                  <a16:creationId xmlns:a16="http://schemas.microsoft.com/office/drawing/2014/main" id="{34399B94-C3DB-8B52-2B00-C3C256B735E6}"/>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FA4DCBED-3105-F2FB-5EE6-00977F3E1554}"/>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1E8FFA23-9D0B-26B0-88A2-37417927A4C8}"/>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215093219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7" name="Content Placeholder 1"/>
          <p:cNvSpPr>
            <a:spLocks noGrp="1"/>
          </p:cNvSpPr>
          <p:nvPr>
            <p:ph sz="quarter" idx="13" hasCustomPrompt="1"/>
          </p:nvPr>
        </p:nvSpPr>
        <p:spPr>
          <a:xfrm>
            <a:off x="539999" y="1268760"/>
            <a:ext cx="8820000" cy="4887491"/>
          </a:xfrm>
        </p:spPr>
        <p:txBody>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a:solidFill>
                  <a:schemeClr val="tx2"/>
                </a:solidFill>
              </a:defRPr>
            </a:lvl1pPr>
            <a:lvl2pPr marL="504000" indent="-252000" rtl="0">
              <a:spcAft>
                <a:spcPts val="600"/>
              </a:spcAft>
              <a:buClr>
                <a:schemeClr val="bg1"/>
              </a:buClr>
              <a:buFont typeface="Segoe UI" panose="020B0502040204020203" pitchFamily="34" charset="0"/>
              <a:buChar char="–"/>
              <a:defRPr sz="1200">
                <a:solidFill>
                  <a:schemeClr val="tx2"/>
                </a:solidFill>
              </a:defRPr>
            </a:lvl2pPr>
            <a:lvl3pPr marL="756000" indent="-252000" rtl="0">
              <a:spcAft>
                <a:spcPts val="600"/>
              </a:spcAft>
              <a:buClr>
                <a:schemeClr val="bg1"/>
              </a:buClr>
              <a:buFont typeface="Arial" panose="020B0604020202020204" pitchFamily="34" charset="0"/>
              <a:buChar char="•"/>
              <a:defRPr sz="1200">
                <a:solidFill>
                  <a:schemeClr val="tx2"/>
                </a:solidFill>
              </a:defRPr>
            </a:lvl3pPr>
            <a:lvl4pPr marL="809955" indent="0">
              <a:buClr>
                <a:schemeClr val="accent4"/>
              </a:buClr>
              <a:buFont typeface="+mj-lt"/>
              <a:buNone/>
              <a:defRPr/>
            </a:lvl4pPr>
          </a:lstStyle>
          <a:p>
            <a:pPr lvl="0"/>
            <a:r>
              <a:rPr lang="en-AU" noProof="0"/>
              <a:t>Insert table of contents</a:t>
            </a:r>
          </a:p>
          <a:p>
            <a:pPr lvl="1"/>
            <a:r>
              <a:rPr lang="en-AU" noProof="0"/>
              <a:t>Second line</a:t>
            </a:r>
          </a:p>
          <a:p>
            <a:pPr lvl="2"/>
            <a:r>
              <a:rPr lang="en-AU" noProof="0"/>
              <a:t>Third line</a:t>
            </a:r>
          </a:p>
        </p:txBody>
      </p:sp>
      <p:sp>
        <p:nvSpPr>
          <p:cNvPr id="10" name="TextBox 9"/>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3" name="Title 1">
            <a:extLst>
              <a:ext uri="{FF2B5EF4-FFF2-40B4-BE49-F238E27FC236}">
                <a16:creationId xmlns:a16="http://schemas.microsoft.com/office/drawing/2014/main" id="{131B934D-907E-C9FE-5568-1B58E3D535CE}"/>
              </a:ext>
            </a:extLst>
          </p:cNvPr>
          <p:cNvSpPr>
            <a:spLocks noGrp="1"/>
          </p:cNvSpPr>
          <p:nvPr>
            <p:ph type="title" hasCustomPrompt="1"/>
          </p:nvPr>
        </p:nvSpPr>
        <p:spPr>
          <a:xfrm>
            <a:off x="539999" y="548681"/>
            <a:ext cx="8820000" cy="341618"/>
          </a:xfrm>
        </p:spPr>
        <p:txBody>
          <a:bodyPr vert="horz" anchor="b">
            <a:spAutoFit/>
          </a:bodyPr>
          <a:lstStyle>
            <a:lvl1pPr rtl="0">
              <a:lnSpc>
                <a:spcPct val="90000"/>
              </a:lnSpc>
              <a:defRPr sz="1800">
                <a:solidFill>
                  <a:schemeClr val="tx2"/>
                </a:solidFill>
              </a:defRPr>
            </a:lvl1pPr>
          </a:lstStyle>
          <a:p>
            <a:r>
              <a:rPr lang="en-AU" noProof="0"/>
              <a:t>Contents</a:t>
            </a:r>
          </a:p>
        </p:txBody>
      </p:sp>
      <p:cxnSp>
        <p:nvCxnSpPr>
          <p:cNvPr id="14" name="Straight Connector 13">
            <a:extLst>
              <a:ext uri="{FF2B5EF4-FFF2-40B4-BE49-F238E27FC236}">
                <a16:creationId xmlns:a16="http://schemas.microsoft.com/office/drawing/2014/main" id="{E3C03009-60CE-50AE-3C74-4BB8FC57306B}"/>
              </a:ext>
            </a:extLst>
          </p:cNvPr>
          <p:cNvCxnSpPr>
            <a:cxnSpLocks/>
          </p:cNvCxnSpPr>
          <p:nvPr userDrawn="1"/>
        </p:nvCxnSpPr>
        <p:spPr>
          <a:xfrm>
            <a:off x="539999" y="980309"/>
            <a:ext cx="8820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190671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ontents_V2">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0" y="1124744"/>
            <a:ext cx="9906000" cy="51438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215093219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7" name="Content Placeholder 1"/>
          <p:cNvSpPr>
            <a:spLocks noGrp="1"/>
          </p:cNvSpPr>
          <p:nvPr>
            <p:ph sz="quarter" idx="13" hasCustomPrompt="1"/>
          </p:nvPr>
        </p:nvSpPr>
        <p:spPr>
          <a:xfrm>
            <a:off x="539999" y="1268760"/>
            <a:ext cx="8820000" cy="4887491"/>
          </a:xfrm>
        </p:spPr>
        <p:txBody>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a:solidFill>
                  <a:schemeClr val="tx2"/>
                </a:solidFill>
              </a:defRPr>
            </a:lvl1pPr>
            <a:lvl2pPr marL="504000" indent="-252000" rtl="0">
              <a:spcAft>
                <a:spcPts val="600"/>
              </a:spcAft>
              <a:buClr>
                <a:schemeClr val="bg1"/>
              </a:buClr>
              <a:buFont typeface="Segoe UI" panose="020B0502040204020203" pitchFamily="34" charset="0"/>
              <a:buChar char="–"/>
              <a:defRPr sz="1200">
                <a:solidFill>
                  <a:schemeClr val="tx2"/>
                </a:solidFill>
              </a:defRPr>
            </a:lvl2pPr>
            <a:lvl3pPr marL="756000" indent="-252000" rtl="0">
              <a:spcAft>
                <a:spcPts val="600"/>
              </a:spcAft>
              <a:buClr>
                <a:schemeClr val="bg1"/>
              </a:buClr>
              <a:buFont typeface="Arial" panose="020B0604020202020204" pitchFamily="34" charset="0"/>
              <a:buChar char="•"/>
              <a:defRPr sz="1200">
                <a:solidFill>
                  <a:schemeClr val="tx2"/>
                </a:solidFill>
              </a:defRPr>
            </a:lvl3pPr>
            <a:lvl4pPr marL="809955" indent="0">
              <a:buClr>
                <a:schemeClr val="accent4"/>
              </a:buClr>
              <a:buFont typeface="+mj-lt"/>
              <a:buNone/>
              <a:defRPr/>
            </a:lvl4pPr>
          </a:lstStyle>
          <a:p>
            <a:pPr lvl="0"/>
            <a:r>
              <a:rPr lang="en-AU" noProof="0"/>
              <a:t>Insert table of contents</a:t>
            </a:r>
          </a:p>
          <a:p>
            <a:pPr lvl="1"/>
            <a:r>
              <a:rPr lang="en-AU" noProof="0"/>
              <a:t>Second line</a:t>
            </a:r>
          </a:p>
          <a:p>
            <a:pPr lvl="2"/>
            <a:r>
              <a:rPr lang="en-AU" noProof="0"/>
              <a:t>Third line</a:t>
            </a:r>
          </a:p>
        </p:txBody>
      </p:sp>
      <p:sp>
        <p:nvSpPr>
          <p:cNvPr id="13" name="Title 1">
            <a:extLst>
              <a:ext uri="{FF2B5EF4-FFF2-40B4-BE49-F238E27FC236}">
                <a16:creationId xmlns:a16="http://schemas.microsoft.com/office/drawing/2014/main" id="{131B934D-907E-C9FE-5568-1B58E3D535CE}"/>
              </a:ext>
            </a:extLst>
          </p:cNvPr>
          <p:cNvSpPr>
            <a:spLocks noGrp="1"/>
          </p:cNvSpPr>
          <p:nvPr>
            <p:ph type="title" hasCustomPrompt="1"/>
          </p:nvPr>
        </p:nvSpPr>
        <p:spPr>
          <a:xfrm>
            <a:off x="539999" y="548681"/>
            <a:ext cx="8820000" cy="341618"/>
          </a:xfrm>
        </p:spPr>
        <p:txBody>
          <a:bodyPr vert="horz" anchor="b">
            <a:spAutoFit/>
          </a:bodyPr>
          <a:lstStyle>
            <a:lvl1pPr rtl="0">
              <a:lnSpc>
                <a:spcPct val="90000"/>
              </a:lnSpc>
              <a:defRPr sz="1800">
                <a:solidFill>
                  <a:schemeClr val="tx2"/>
                </a:solidFill>
              </a:defRPr>
            </a:lvl1pPr>
          </a:lstStyle>
          <a:p>
            <a:r>
              <a:rPr lang="en-AU" noProof="0"/>
              <a:t>Contents</a:t>
            </a:r>
          </a:p>
        </p:txBody>
      </p:sp>
      <p:cxnSp>
        <p:nvCxnSpPr>
          <p:cNvPr id="14" name="Straight Connector 13">
            <a:extLst>
              <a:ext uri="{FF2B5EF4-FFF2-40B4-BE49-F238E27FC236}">
                <a16:creationId xmlns:a16="http://schemas.microsoft.com/office/drawing/2014/main" id="{E3C03009-60CE-50AE-3C74-4BB8FC57306B}"/>
              </a:ext>
            </a:extLst>
          </p:cNvPr>
          <p:cNvCxnSpPr>
            <a:cxnSpLocks/>
          </p:cNvCxnSpPr>
          <p:nvPr userDrawn="1"/>
        </p:nvCxnSpPr>
        <p:spPr>
          <a:xfrm>
            <a:off x="539999" y="980309"/>
            <a:ext cx="8820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E6FBBB4E-D1DE-12F6-6640-9D524BC9C773}"/>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20" name="TextBox 19">
            <a:extLst>
              <a:ext uri="{FF2B5EF4-FFF2-40B4-BE49-F238E27FC236}">
                <a16:creationId xmlns:a16="http://schemas.microsoft.com/office/drawing/2014/main" id="{52D84F24-9854-56BF-C9E9-236C355B30CB}"/>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21" name="Graphic elements">
            <a:extLst>
              <a:ext uri="{FF2B5EF4-FFF2-40B4-BE49-F238E27FC236}">
                <a16:creationId xmlns:a16="http://schemas.microsoft.com/office/drawing/2014/main" id="{0F548CEA-F268-82E5-9CB0-2DE13FA17342}"/>
              </a:ext>
            </a:extLst>
          </p:cNvPr>
          <p:cNvGrpSpPr/>
          <p:nvPr userDrawn="1"/>
        </p:nvGrpSpPr>
        <p:grpSpPr>
          <a:xfrm>
            <a:off x="8355768" y="6080215"/>
            <a:ext cx="1555548" cy="777785"/>
            <a:chOff x="3532313" y="2524125"/>
            <a:chExt cx="8656007" cy="4328064"/>
          </a:xfrm>
        </p:grpSpPr>
        <p:sp>
          <p:nvSpPr>
            <p:cNvPr id="22" name="Freeform: Shape 21">
              <a:extLst>
                <a:ext uri="{FF2B5EF4-FFF2-40B4-BE49-F238E27FC236}">
                  <a16:creationId xmlns:a16="http://schemas.microsoft.com/office/drawing/2014/main" id="{427F12B7-6790-EFED-A678-B8027475EEED}"/>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3" name="Freeform: Shape 22">
              <a:extLst>
                <a:ext uri="{FF2B5EF4-FFF2-40B4-BE49-F238E27FC236}">
                  <a16:creationId xmlns:a16="http://schemas.microsoft.com/office/drawing/2014/main" id="{9AD0A7CE-6F1C-4065-445B-686D63262711}"/>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4" name="Freeform: Shape 23">
              <a:extLst>
                <a:ext uri="{FF2B5EF4-FFF2-40B4-BE49-F238E27FC236}">
                  <a16:creationId xmlns:a16="http://schemas.microsoft.com/office/drawing/2014/main" id="{3B2E1916-BFB4-F318-D59F-E05ABB5C3931}"/>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5" name="Freeform: Shape 24">
              <a:extLst>
                <a:ext uri="{FF2B5EF4-FFF2-40B4-BE49-F238E27FC236}">
                  <a16:creationId xmlns:a16="http://schemas.microsoft.com/office/drawing/2014/main" id="{C9B27873-12CA-9831-4899-88547A29A9B2}"/>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6" name="Slide Number Placeholder 5">
            <a:extLst>
              <a:ext uri="{FF2B5EF4-FFF2-40B4-BE49-F238E27FC236}">
                <a16:creationId xmlns:a16="http://schemas.microsoft.com/office/drawing/2014/main" id="{9AC8B6CC-E77C-4FBA-B91C-541938801D4E}"/>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395068739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s Grey">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0" y="1124744"/>
            <a:ext cx="9906000" cy="51438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2560883117"/>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2" name="Content Placeholder 1"/>
          <p:cNvSpPr>
            <a:spLocks noGrp="1"/>
          </p:cNvSpPr>
          <p:nvPr>
            <p:ph sz="quarter" idx="13" hasCustomPrompt="1"/>
          </p:nvPr>
        </p:nvSpPr>
        <p:spPr>
          <a:xfrm>
            <a:off x="540000" y="1268760"/>
            <a:ext cx="8820000" cy="4919389"/>
          </a:xfrm>
        </p:spPr>
        <p:txBody>
          <a:bodyPr/>
          <a:lstStyle>
            <a:lvl1pPr marL="252000" marR="0" indent="-252000" algn="l" defTabSz="914349" rtl="0" eaLnBrk="1" fontAlgn="auto" latinLnBrk="0" hangingPunct="1">
              <a:lnSpc>
                <a:spcPct val="100000"/>
              </a:lnSpc>
              <a:spcBef>
                <a:spcPts val="400"/>
              </a:spcBef>
              <a:spcAft>
                <a:spcPts val="600"/>
              </a:spcAft>
              <a:buClr>
                <a:schemeClr val="bg2"/>
              </a:buClr>
              <a:buSzTx/>
              <a:buFont typeface="Arial" panose="020B0604020202020204" pitchFamily="34" charset="0"/>
              <a:buChar char="•"/>
              <a:tabLst/>
              <a:defRPr sz="1200"/>
            </a:lvl1pPr>
            <a:lvl2pPr marL="504000" indent="-252000" rtl="0">
              <a:spcAft>
                <a:spcPts val="600"/>
              </a:spcAft>
              <a:buClr>
                <a:schemeClr val="bg2"/>
              </a:buClr>
              <a:buFont typeface="Segoe UI" panose="020B0502040204020203" pitchFamily="34" charset="0"/>
              <a:buChar char="–"/>
              <a:defRPr sz="1200"/>
            </a:lvl2pPr>
            <a:lvl3pPr marL="756000" indent="-252000" rtl="0">
              <a:spcAft>
                <a:spcPts val="600"/>
              </a:spcAft>
              <a:buClr>
                <a:schemeClr val="bg2"/>
              </a:buClr>
              <a:buFont typeface="Arial" panose="020B0604020202020204" pitchFamily="34" charset="0"/>
              <a:buChar char="•"/>
              <a:defRPr sz="1200"/>
            </a:lvl3pPr>
            <a:lvl4pPr marL="809955" indent="0">
              <a:buClr>
                <a:schemeClr val="accent4"/>
              </a:buClr>
              <a:buFont typeface="+mj-lt"/>
              <a:buNone/>
              <a:defRPr/>
            </a:lvl4pPr>
          </a:lstStyle>
          <a:p>
            <a:pPr lvl="0"/>
            <a:r>
              <a:rPr lang="en-AU" noProof="0"/>
              <a:t>Insert table of contents</a:t>
            </a:r>
          </a:p>
          <a:p>
            <a:pPr lvl="1"/>
            <a:r>
              <a:rPr lang="en-AU" noProof="0"/>
              <a:t>Second line</a:t>
            </a:r>
          </a:p>
          <a:p>
            <a:pPr lvl="2"/>
            <a:r>
              <a:rPr lang="en-AU" noProof="0"/>
              <a:t>Third line</a:t>
            </a:r>
          </a:p>
        </p:txBody>
      </p:sp>
      <p:sp>
        <p:nvSpPr>
          <p:cNvPr id="13" name="Title 1">
            <a:extLst>
              <a:ext uri="{FF2B5EF4-FFF2-40B4-BE49-F238E27FC236}">
                <a16:creationId xmlns:a16="http://schemas.microsoft.com/office/drawing/2014/main" id="{CDCB83E6-1DC4-BAE4-C071-65086FF2A8F3}"/>
              </a:ext>
            </a:extLst>
          </p:cNvPr>
          <p:cNvSpPr>
            <a:spLocks noGrp="1"/>
          </p:cNvSpPr>
          <p:nvPr>
            <p:ph type="title" hasCustomPrompt="1"/>
          </p:nvPr>
        </p:nvSpPr>
        <p:spPr>
          <a:xfrm>
            <a:off x="539999" y="548681"/>
            <a:ext cx="8820000" cy="341618"/>
          </a:xfrm>
        </p:spPr>
        <p:txBody>
          <a:bodyPr vert="horz" anchor="b">
            <a:spAutoFit/>
          </a:bodyPr>
          <a:lstStyle>
            <a:lvl1pPr rtl="0">
              <a:lnSpc>
                <a:spcPct val="90000"/>
              </a:lnSpc>
              <a:defRPr sz="1800">
                <a:solidFill>
                  <a:schemeClr val="tx2"/>
                </a:solidFill>
              </a:defRPr>
            </a:lvl1pPr>
          </a:lstStyle>
          <a:p>
            <a:r>
              <a:rPr lang="en-AU" noProof="0"/>
              <a:t>Contents</a:t>
            </a:r>
          </a:p>
        </p:txBody>
      </p:sp>
      <p:cxnSp>
        <p:nvCxnSpPr>
          <p:cNvPr id="14" name="Straight Connector 13">
            <a:extLst>
              <a:ext uri="{FF2B5EF4-FFF2-40B4-BE49-F238E27FC236}">
                <a16:creationId xmlns:a16="http://schemas.microsoft.com/office/drawing/2014/main" id="{3FB1B121-9C26-654D-787D-92A288A8A31A}"/>
              </a:ext>
            </a:extLst>
          </p:cNvPr>
          <p:cNvCxnSpPr>
            <a:cxnSpLocks/>
          </p:cNvCxnSpPr>
          <p:nvPr userDrawn="1"/>
        </p:nvCxnSpPr>
        <p:spPr>
          <a:xfrm>
            <a:off x="539999" y="980309"/>
            <a:ext cx="8820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6358691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with title">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7F9B17D7-DE8A-C9AA-8E8D-01786E847CEA}"/>
              </a:ext>
            </a:extLst>
          </p:cNvPr>
          <p:cNvGraphicFramePr>
            <a:graphicFrameLocks noChangeAspect="1"/>
          </p:cNvGraphicFramePr>
          <p:nvPr userDrawn="1">
            <p:custDataLst>
              <p:tags r:id="rId2"/>
            </p:custDataLst>
            <p:extLst>
              <p:ext uri="{D42A27DB-BD31-4B8C-83A1-F6EECF244321}">
                <p14:modId xmlns:p14="http://schemas.microsoft.com/office/powerpoint/2010/main" val="102893695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7F9B17D7-DE8A-C9AA-8E8D-01786E847CEA}"/>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0" name="Title 1"/>
          <p:cNvSpPr>
            <a:spLocks noGrp="1"/>
          </p:cNvSpPr>
          <p:nvPr>
            <p:ph type="title" hasCustomPrompt="1"/>
          </p:nvPr>
        </p:nvSpPr>
        <p:spPr>
          <a:xfrm>
            <a:off x="540000" y="548681"/>
            <a:ext cx="7836062"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grpSp>
        <p:nvGrpSpPr>
          <p:cNvPr id="4" name="Group 3">
            <a:extLst>
              <a:ext uri="{FF2B5EF4-FFF2-40B4-BE49-F238E27FC236}">
                <a16:creationId xmlns:a16="http://schemas.microsoft.com/office/drawing/2014/main" id="{2C883C5C-29AD-722C-2BA4-D71A735F0673}"/>
              </a:ext>
            </a:extLst>
          </p:cNvPr>
          <p:cNvGrpSpPr/>
          <p:nvPr userDrawn="1"/>
        </p:nvGrpSpPr>
        <p:grpSpPr>
          <a:xfrm>
            <a:off x="8627258" y="0"/>
            <a:ext cx="1282700" cy="6861958"/>
            <a:chOff x="11229975" y="1714500"/>
            <a:chExt cx="962025" cy="5143500"/>
          </a:xfrm>
        </p:grpSpPr>
        <p:sp>
          <p:nvSpPr>
            <p:cNvPr id="6" name="Freeform: Shape 5">
              <a:extLst>
                <a:ext uri="{FF2B5EF4-FFF2-40B4-BE49-F238E27FC236}">
                  <a16:creationId xmlns:a16="http://schemas.microsoft.com/office/drawing/2014/main" id="{02DC3626-81BE-710D-4D68-84AE67D71B45}"/>
                </a:ext>
              </a:extLst>
            </p:cNvPr>
            <p:cNvSpPr/>
            <p:nvPr/>
          </p:nvSpPr>
          <p:spPr>
            <a:xfrm>
              <a:off x="11229975" y="4286250"/>
              <a:ext cx="962025" cy="2571750"/>
            </a:xfrm>
            <a:custGeom>
              <a:avLst/>
              <a:gdLst>
                <a:gd name="connsiteX0" fmla="*/ 962025 w 962025"/>
                <a:gd name="connsiteY0" fmla="*/ 2571750 h 2571750"/>
                <a:gd name="connsiteX1" fmla="*/ 0 w 962025"/>
                <a:gd name="connsiteY1" fmla="*/ 2571750 h 2571750"/>
                <a:gd name="connsiteX2" fmla="*/ 960692 w 962025"/>
                <a:gd name="connsiteY2" fmla="*/ 0 h 2571750"/>
                <a:gd name="connsiteX3" fmla="*/ 962025 w 962025"/>
                <a:gd name="connsiteY3" fmla="*/ 2571750 h 2571750"/>
              </a:gdLst>
              <a:ahLst/>
              <a:cxnLst>
                <a:cxn ang="0">
                  <a:pos x="connsiteX0" y="connsiteY0"/>
                </a:cxn>
                <a:cxn ang="0">
                  <a:pos x="connsiteX1" y="connsiteY1"/>
                </a:cxn>
                <a:cxn ang="0">
                  <a:pos x="connsiteX2" y="connsiteY2"/>
                </a:cxn>
                <a:cxn ang="0">
                  <a:pos x="connsiteX3" y="connsiteY3"/>
                </a:cxn>
              </a:cxnLst>
              <a:rect l="l" t="t" r="r" b="b"/>
              <a:pathLst>
                <a:path w="962025" h="2571750">
                  <a:moveTo>
                    <a:pt x="962025" y="2571750"/>
                  </a:moveTo>
                  <a:lnTo>
                    <a:pt x="0" y="2571750"/>
                  </a:lnTo>
                  <a:lnTo>
                    <a:pt x="960692" y="0"/>
                  </a:lnTo>
                  <a:lnTo>
                    <a:pt x="962025" y="2571750"/>
                  </a:lnTo>
                  <a:close/>
                </a:path>
              </a:pathLst>
            </a:custGeom>
            <a:solidFill>
              <a:schemeClr val="accent1"/>
            </a:solidFill>
            <a:ln w="9525" cap="flat">
              <a:noFill/>
              <a:prstDash val="solid"/>
              <a:miter/>
            </a:ln>
          </p:spPr>
          <p:txBody>
            <a:bodyPr rtlCol="0" anchor="ctr"/>
            <a:lstStyle/>
            <a:p>
              <a:endParaRPr lang="en-AU"/>
            </a:p>
          </p:txBody>
        </p:sp>
        <p:sp>
          <p:nvSpPr>
            <p:cNvPr id="7" name="Freeform: Shape 6">
              <a:extLst>
                <a:ext uri="{FF2B5EF4-FFF2-40B4-BE49-F238E27FC236}">
                  <a16:creationId xmlns:a16="http://schemas.microsoft.com/office/drawing/2014/main" id="{BA2E25F8-5768-5E7D-18A5-05456EF811FB}"/>
                </a:ext>
              </a:extLst>
            </p:cNvPr>
            <p:cNvSpPr/>
            <p:nvPr/>
          </p:nvSpPr>
          <p:spPr>
            <a:xfrm>
              <a:off x="11229975" y="1714500"/>
              <a:ext cx="962025" cy="2571750"/>
            </a:xfrm>
            <a:custGeom>
              <a:avLst/>
              <a:gdLst>
                <a:gd name="connsiteX0" fmla="*/ 962025 w 962025"/>
                <a:gd name="connsiteY0" fmla="*/ 0 h 2571750"/>
                <a:gd name="connsiteX1" fmla="*/ 0 w 962025"/>
                <a:gd name="connsiteY1" fmla="*/ 0 h 2571750"/>
                <a:gd name="connsiteX2" fmla="*/ 960692 w 962025"/>
                <a:gd name="connsiteY2" fmla="*/ 2571750 h 2571750"/>
                <a:gd name="connsiteX3" fmla="*/ 962025 w 962025"/>
                <a:gd name="connsiteY3" fmla="*/ 0 h 2571750"/>
              </a:gdLst>
              <a:ahLst/>
              <a:cxnLst>
                <a:cxn ang="0">
                  <a:pos x="connsiteX0" y="connsiteY0"/>
                </a:cxn>
                <a:cxn ang="0">
                  <a:pos x="connsiteX1" y="connsiteY1"/>
                </a:cxn>
                <a:cxn ang="0">
                  <a:pos x="connsiteX2" y="connsiteY2"/>
                </a:cxn>
                <a:cxn ang="0">
                  <a:pos x="connsiteX3" y="connsiteY3"/>
                </a:cxn>
              </a:cxnLst>
              <a:rect l="l" t="t" r="r" b="b"/>
              <a:pathLst>
                <a:path w="962025" h="2571750">
                  <a:moveTo>
                    <a:pt x="962025" y="0"/>
                  </a:moveTo>
                  <a:lnTo>
                    <a:pt x="0" y="0"/>
                  </a:lnTo>
                  <a:lnTo>
                    <a:pt x="960692" y="2571750"/>
                  </a:lnTo>
                  <a:lnTo>
                    <a:pt x="962025" y="0"/>
                  </a:lnTo>
                  <a:close/>
                </a:path>
              </a:pathLst>
            </a:custGeom>
            <a:solidFill>
              <a:schemeClr val="accent5"/>
            </a:solidFill>
            <a:ln w="9525" cap="flat">
              <a:noFill/>
              <a:prstDash val="solid"/>
              <a:miter/>
            </a:ln>
          </p:spPr>
          <p:txBody>
            <a:bodyPr rtlCol="0" anchor="ctr"/>
            <a:lstStyle/>
            <a:p>
              <a:endParaRPr lang="en-AU"/>
            </a:p>
          </p:txBody>
        </p:sp>
      </p:grpSp>
      <p:sp>
        <p:nvSpPr>
          <p:cNvPr id="5" name="TextBox 4"/>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3" name="Text Placeholder 2"/>
          <p:cNvSpPr>
            <a:spLocks noGrp="1"/>
          </p:cNvSpPr>
          <p:nvPr>
            <p:ph type="body" sz="quarter" idx="10" hasCustomPrompt="1"/>
          </p:nvPr>
        </p:nvSpPr>
        <p:spPr>
          <a:xfrm>
            <a:off x="540000" y="6092325"/>
            <a:ext cx="7879605" cy="300037"/>
          </a:xfrm>
        </p:spPr>
        <p:txBody>
          <a:bodyPr anchor="ctr"/>
          <a:lstStyle>
            <a:lvl1pPr rtl="0">
              <a:defRPr sz="800">
                <a:solidFill>
                  <a:schemeClr val="tx1"/>
                </a:solidFill>
              </a:defRPr>
            </a:lvl1pPr>
          </a:lstStyle>
          <a:p>
            <a:pPr lvl="0"/>
            <a:r>
              <a:rPr lang="en-AU" noProof="0"/>
              <a:t>Source</a:t>
            </a:r>
          </a:p>
        </p:txBody>
      </p:sp>
      <p:cxnSp>
        <p:nvCxnSpPr>
          <p:cNvPr id="8" name="Straight Connector 7">
            <a:extLst>
              <a:ext uri="{FF2B5EF4-FFF2-40B4-BE49-F238E27FC236}">
                <a16:creationId xmlns:a16="http://schemas.microsoft.com/office/drawing/2014/main" id="{820A0974-16D5-3CB7-961E-B441D9BD508A}"/>
              </a:ext>
            </a:extLst>
          </p:cNvPr>
          <p:cNvCxnSpPr>
            <a:cxnSpLocks/>
          </p:cNvCxnSpPr>
          <p:nvPr userDrawn="1"/>
        </p:nvCxnSpPr>
        <p:spPr>
          <a:xfrm>
            <a:off x="539998" y="980309"/>
            <a:ext cx="783606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25896036"/>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_navy">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F6D217C-06F9-4DA1-8EBB-ABA72921A348}"/>
              </a:ext>
            </a:extLst>
          </p:cNvPr>
          <p:cNvSpPr/>
          <p:nvPr userDrawn="1"/>
        </p:nvSpPr>
        <p:spPr>
          <a:xfrm>
            <a:off x="0" y="1124744"/>
            <a:ext cx="9909958" cy="519325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aphicFrame>
        <p:nvGraphicFramePr>
          <p:cNvPr id="2" name="Object 1" hidden="1">
            <a:extLst>
              <a:ext uri="{FF2B5EF4-FFF2-40B4-BE49-F238E27FC236}">
                <a16:creationId xmlns:a16="http://schemas.microsoft.com/office/drawing/2014/main" id="{E22069E8-A867-4B56-A5E9-6DECD072F9E2}"/>
              </a:ext>
            </a:extLst>
          </p:cNvPr>
          <p:cNvGraphicFramePr>
            <a:graphicFrameLocks noChangeAspect="1"/>
          </p:cNvGraphicFramePr>
          <p:nvPr userDrawn="1">
            <p:custDataLst>
              <p:tags r:id="rId2"/>
            </p:custDataLst>
            <p:extLst>
              <p:ext uri="{D42A27DB-BD31-4B8C-83A1-F6EECF244321}">
                <p14:modId xmlns:p14="http://schemas.microsoft.com/office/powerpoint/2010/main" val="125303592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E22069E8-A867-4B56-A5E9-6DECD072F9E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ext Placeholder 2"/>
          <p:cNvSpPr>
            <a:spLocks noGrp="1"/>
          </p:cNvSpPr>
          <p:nvPr>
            <p:ph type="body" sz="quarter" idx="10" hasCustomPrompt="1"/>
          </p:nvPr>
        </p:nvSpPr>
        <p:spPr>
          <a:xfrm>
            <a:off x="539998" y="5824215"/>
            <a:ext cx="8251699" cy="300037"/>
          </a:xfrm>
        </p:spPr>
        <p:txBody>
          <a:bodyPr anchor="ctr"/>
          <a:lstStyle>
            <a:lvl1pPr rtl="0">
              <a:defRPr sz="800">
                <a:solidFill>
                  <a:schemeClr val="bg1"/>
                </a:solidFill>
              </a:defRPr>
            </a:lvl1pPr>
          </a:lstStyle>
          <a:p>
            <a:pPr lvl="0"/>
            <a:r>
              <a:rPr lang="en-AU" noProof="0"/>
              <a:t>Source</a:t>
            </a:r>
          </a:p>
        </p:txBody>
      </p:sp>
      <p:sp>
        <p:nvSpPr>
          <p:cNvPr id="6" name="Content Placeholder 3">
            <a:extLst>
              <a:ext uri="{FF2B5EF4-FFF2-40B4-BE49-F238E27FC236}">
                <a16:creationId xmlns:a16="http://schemas.microsoft.com/office/drawing/2014/main" id="{A35CCDC6-A406-4826-A6D6-A5DC45AFC171}"/>
              </a:ext>
            </a:extLst>
          </p:cNvPr>
          <p:cNvSpPr>
            <a:spLocks noGrp="1"/>
          </p:cNvSpPr>
          <p:nvPr>
            <p:ph sz="quarter" idx="15"/>
          </p:nvPr>
        </p:nvSpPr>
        <p:spPr>
          <a:xfrm>
            <a:off x="539998" y="1267969"/>
            <a:ext cx="8251699" cy="4465288"/>
          </a:xfrm>
        </p:spPr>
        <p:txBody>
          <a:bodyPr/>
          <a:lstStyle>
            <a:lvl1pPr rtl="0">
              <a:defRPr sz="1100">
                <a:solidFill>
                  <a:schemeClr val="bg1"/>
                </a:solidFill>
              </a:defRPr>
            </a:lvl1pPr>
            <a:lvl2pPr rtl="0">
              <a:defRPr sz="1100">
                <a:solidFill>
                  <a:schemeClr val="bg1"/>
                </a:solidFill>
              </a:defRPr>
            </a:lvl2pPr>
            <a:lvl3pPr rtl="0">
              <a:defRPr sz="1100">
                <a:solidFill>
                  <a:schemeClr val="bg1"/>
                </a:solidFill>
              </a:defRPr>
            </a:lvl3pPr>
            <a:lvl4pPr rtl="0">
              <a:defRPr sz="1100">
                <a:solidFill>
                  <a:schemeClr val="bg1"/>
                </a:solidFill>
              </a:defRPr>
            </a:lvl4pPr>
            <a:lvl5pPr rtl="0">
              <a:defRPr sz="110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4" name="Title 1">
            <a:extLst>
              <a:ext uri="{FF2B5EF4-FFF2-40B4-BE49-F238E27FC236}">
                <a16:creationId xmlns:a16="http://schemas.microsoft.com/office/drawing/2014/main" id="{4521E800-13A6-25D5-7D16-0D6748FF9363}"/>
              </a:ext>
            </a:extLst>
          </p:cNvPr>
          <p:cNvSpPr>
            <a:spLocks noGrp="1"/>
          </p:cNvSpPr>
          <p:nvPr>
            <p:ph type="title" hasCustomPrompt="1"/>
          </p:nvPr>
        </p:nvSpPr>
        <p:spPr>
          <a:xfrm>
            <a:off x="539998" y="548681"/>
            <a:ext cx="8251699"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8" name="Straight Connector 7">
            <a:extLst>
              <a:ext uri="{FF2B5EF4-FFF2-40B4-BE49-F238E27FC236}">
                <a16:creationId xmlns:a16="http://schemas.microsoft.com/office/drawing/2014/main" id="{634943E9-6522-137A-569A-87DA438D5958}"/>
              </a:ext>
            </a:extLst>
          </p:cNvPr>
          <p:cNvCxnSpPr>
            <a:cxnSpLocks/>
          </p:cNvCxnSpPr>
          <p:nvPr userDrawn="1"/>
        </p:nvCxnSpPr>
        <p:spPr>
          <a:xfrm>
            <a:off x="539998" y="980309"/>
            <a:ext cx="8251699"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6E82BA6E-CAA3-8344-A0AF-425A459F8A42}"/>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0" name="TextBox 9">
            <a:extLst>
              <a:ext uri="{FF2B5EF4-FFF2-40B4-BE49-F238E27FC236}">
                <a16:creationId xmlns:a16="http://schemas.microsoft.com/office/drawing/2014/main" id="{9498C920-F0CD-AA6F-63FC-56569A3A52EC}"/>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11" name="Graphic elements">
            <a:extLst>
              <a:ext uri="{FF2B5EF4-FFF2-40B4-BE49-F238E27FC236}">
                <a16:creationId xmlns:a16="http://schemas.microsoft.com/office/drawing/2014/main" id="{0CED8651-68EB-F51D-BB18-FBF0176E350A}"/>
              </a:ext>
            </a:extLst>
          </p:cNvPr>
          <p:cNvGrpSpPr/>
          <p:nvPr userDrawn="1"/>
        </p:nvGrpSpPr>
        <p:grpSpPr>
          <a:xfrm>
            <a:off x="8355768" y="6080215"/>
            <a:ext cx="1555548" cy="777785"/>
            <a:chOff x="3532313" y="2524125"/>
            <a:chExt cx="8656007" cy="4328064"/>
          </a:xfrm>
        </p:grpSpPr>
        <p:sp>
          <p:nvSpPr>
            <p:cNvPr id="12" name="Freeform: Shape 11">
              <a:extLst>
                <a:ext uri="{FF2B5EF4-FFF2-40B4-BE49-F238E27FC236}">
                  <a16:creationId xmlns:a16="http://schemas.microsoft.com/office/drawing/2014/main" id="{41D7248A-3853-E50C-D555-F4F392E84D93}"/>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3" name="Freeform: Shape 12">
              <a:extLst>
                <a:ext uri="{FF2B5EF4-FFF2-40B4-BE49-F238E27FC236}">
                  <a16:creationId xmlns:a16="http://schemas.microsoft.com/office/drawing/2014/main" id="{012C53C6-66BB-3B3F-95AB-AE28A969AA91}"/>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7" name="Freeform: Shape 16">
              <a:extLst>
                <a:ext uri="{FF2B5EF4-FFF2-40B4-BE49-F238E27FC236}">
                  <a16:creationId xmlns:a16="http://schemas.microsoft.com/office/drawing/2014/main" id="{DE702F51-4A7D-A163-25FF-6FE4D24A2718}"/>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0" name="Freeform: Shape 19">
              <a:extLst>
                <a:ext uri="{FF2B5EF4-FFF2-40B4-BE49-F238E27FC236}">
                  <a16:creationId xmlns:a16="http://schemas.microsoft.com/office/drawing/2014/main" id="{A4E1BDB9-821C-0755-79D3-A7F06C0BFAA3}"/>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1" name="Slide Number Placeholder 5">
            <a:extLst>
              <a:ext uri="{FF2B5EF4-FFF2-40B4-BE49-F238E27FC236}">
                <a16:creationId xmlns:a16="http://schemas.microsoft.com/office/drawing/2014/main" id="{058D7E3A-BB32-775A-A1E6-F55EE597B002}"/>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244066415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le and content_grey">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F6D217C-06F9-4DA1-8EBB-ABA72921A348}"/>
              </a:ext>
            </a:extLst>
          </p:cNvPr>
          <p:cNvSpPr/>
          <p:nvPr userDrawn="1"/>
        </p:nvSpPr>
        <p:spPr>
          <a:xfrm>
            <a:off x="0" y="1124744"/>
            <a:ext cx="9909958" cy="519325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aphicFrame>
        <p:nvGraphicFramePr>
          <p:cNvPr id="2" name="Object 1" hidden="1">
            <a:extLst>
              <a:ext uri="{FF2B5EF4-FFF2-40B4-BE49-F238E27FC236}">
                <a16:creationId xmlns:a16="http://schemas.microsoft.com/office/drawing/2014/main" id="{E22069E8-A867-4B56-A5E9-6DECD072F9E2}"/>
              </a:ext>
            </a:extLst>
          </p:cNvPr>
          <p:cNvGraphicFramePr>
            <a:graphicFrameLocks noChangeAspect="1"/>
          </p:cNvGraphicFramePr>
          <p:nvPr userDrawn="1">
            <p:custDataLst>
              <p:tags r:id="rId2"/>
            </p:custDataLst>
            <p:extLst>
              <p:ext uri="{D42A27DB-BD31-4B8C-83A1-F6EECF244321}">
                <p14:modId xmlns:p14="http://schemas.microsoft.com/office/powerpoint/2010/main" val="125303592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E22069E8-A867-4B56-A5E9-6DECD072F9E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ext Placeholder 2"/>
          <p:cNvSpPr>
            <a:spLocks noGrp="1"/>
          </p:cNvSpPr>
          <p:nvPr>
            <p:ph type="body" sz="quarter" idx="10" hasCustomPrompt="1"/>
          </p:nvPr>
        </p:nvSpPr>
        <p:spPr>
          <a:xfrm>
            <a:off x="539998" y="5824215"/>
            <a:ext cx="8251699" cy="300037"/>
          </a:xfrm>
        </p:spPr>
        <p:txBody>
          <a:bodyPr anchor="ctr"/>
          <a:lstStyle>
            <a:lvl1pPr rtl="0">
              <a:defRPr sz="800">
                <a:solidFill>
                  <a:schemeClr val="tx2"/>
                </a:solidFill>
              </a:defRPr>
            </a:lvl1pPr>
          </a:lstStyle>
          <a:p>
            <a:pPr lvl="0"/>
            <a:r>
              <a:rPr lang="en-AU" noProof="0"/>
              <a:t>Source</a:t>
            </a:r>
          </a:p>
        </p:txBody>
      </p:sp>
      <p:sp>
        <p:nvSpPr>
          <p:cNvPr id="6" name="Content Placeholder 3">
            <a:extLst>
              <a:ext uri="{FF2B5EF4-FFF2-40B4-BE49-F238E27FC236}">
                <a16:creationId xmlns:a16="http://schemas.microsoft.com/office/drawing/2014/main" id="{A35CCDC6-A406-4826-A6D6-A5DC45AFC171}"/>
              </a:ext>
            </a:extLst>
          </p:cNvPr>
          <p:cNvSpPr>
            <a:spLocks noGrp="1"/>
          </p:cNvSpPr>
          <p:nvPr>
            <p:ph sz="quarter" idx="15"/>
          </p:nvPr>
        </p:nvSpPr>
        <p:spPr>
          <a:xfrm>
            <a:off x="539998" y="1267969"/>
            <a:ext cx="8251699" cy="4465288"/>
          </a:xfrm>
        </p:spPr>
        <p:txBody>
          <a:bodyPr/>
          <a:lstStyle>
            <a:lvl1pPr rtl="0">
              <a:defRPr sz="1100">
                <a:solidFill>
                  <a:schemeClr val="tx2"/>
                </a:solidFill>
              </a:defRPr>
            </a:lvl1pPr>
            <a:lvl2pPr rtl="0">
              <a:defRPr sz="1100">
                <a:solidFill>
                  <a:schemeClr val="tx2"/>
                </a:solidFill>
              </a:defRPr>
            </a:lvl2pPr>
            <a:lvl3pPr rtl="0">
              <a:defRPr sz="1100">
                <a:solidFill>
                  <a:schemeClr val="tx2"/>
                </a:solidFill>
              </a:defRPr>
            </a:lvl3pPr>
            <a:lvl4pPr rtl="0">
              <a:defRPr sz="1100">
                <a:solidFill>
                  <a:schemeClr val="tx2"/>
                </a:solidFill>
              </a:defRPr>
            </a:lvl4pPr>
            <a:lvl5pPr rtl="0">
              <a:defRPr sz="110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4" name="Title 1">
            <a:extLst>
              <a:ext uri="{FF2B5EF4-FFF2-40B4-BE49-F238E27FC236}">
                <a16:creationId xmlns:a16="http://schemas.microsoft.com/office/drawing/2014/main" id="{4521E800-13A6-25D5-7D16-0D6748FF9363}"/>
              </a:ext>
            </a:extLst>
          </p:cNvPr>
          <p:cNvSpPr>
            <a:spLocks noGrp="1"/>
          </p:cNvSpPr>
          <p:nvPr>
            <p:ph type="title" hasCustomPrompt="1"/>
          </p:nvPr>
        </p:nvSpPr>
        <p:spPr>
          <a:xfrm>
            <a:off x="539998" y="548681"/>
            <a:ext cx="8251699"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8" name="Straight Connector 7">
            <a:extLst>
              <a:ext uri="{FF2B5EF4-FFF2-40B4-BE49-F238E27FC236}">
                <a16:creationId xmlns:a16="http://schemas.microsoft.com/office/drawing/2014/main" id="{634943E9-6522-137A-569A-87DA438D5958}"/>
              </a:ext>
            </a:extLst>
          </p:cNvPr>
          <p:cNvCxnSpPr>
            <a:cxnSpLocks/>
          </p:cNvCxnSpPr>
          <p:nvPr userDrawn="1"/>
        </p:nvCxnSpPr>
        <p:spPr>
          <a:xfrm>
            <a:off x="539998" y="980309"/>
            <a:ext cx="8251699"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22" name="Group 21">
            <a:extLst>
              <a:ext uri="{FF2B5EF4-FFF2-40B4-BE49-F238E27FC236}">
                <a16:creationId xmlns:a16="http://schemas.microsoft.com/office/drawing/2014/main" id="{77487EB7-AE92-5F79-6E1F-97BDE6E585C7}"/>
              </a:ext>
            </a:extLst>
          </p:cNvPr>
          <p:cNvGrpSpPr/>
          <p:nvPr userDrawn="1"/>
        </p:nvGrpSpPr>
        <p:grpSpPr>
          <a:xfrm>
            <a:off x="8355768" y="6080215"/>
            <a:ext cx="1555548" cy="777785"/>
            <a:chOff x="8355768" y="6080215"/>
            <a:chExt cx="1555548" cy="777785"/>
          </a:xfrm>
        </p:grpSpPr>
        <p:sp>
          <p:nvSpPr>
            <p:cNvPr id="9" name="TextBox 8">
              <a:extLst>
                <a:ext uri="{FF2B5EF4-FFF2-40B4-BE49-F238E27FC236}">
                  <a16:creationId xmlns:a16="http://schemas.microsoft.com/office/drawing/2014/main" id="{C814A1BB-3334-016A-9F1C-21BD251457C7}"/>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0" name="TextBox 9">
              <a:extLst>
                <a:ext uri="{FF2B5EF4-FFF2-40B4-BE49-F238E27FC236}">
                  <a16:creationId xmlns:a16="http://schemas.microsoft.com/office/drawing/2014/main" id="{E6FB17C8-2B21-4EBF-2C33-8DA5F9093B9A}"/>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11" name="Graphic elements">
              <a:extLst>
                <a:ext uri="{FF2B5EF4-FFF2-40B4-BE49-F238E27FC236}">
                  <a16:creationId xmlns:a16="http://schemas.microsoft.com/office/drawing/2014/main" id="{FD330FA6-DC15-3487-7093-FE4A7A2F39D2}"/>
                </a:ext>
              </a:extLst>
            </p:cNvPr>
            <p:cNvGrpSpPr/>
            <p:nvPr userDrawn="1"/>
          </p:nvGrpSpPr>
          <p:grpSpPr>
            <a:xfrm>
              <a:off x="8355768" y="6080215"/>
              <a:ext cx="1555548" cy="777785"/>
              <a:chOff x="3532313" y="2524125"/>
              <a:chExt cx="8656007" cy="4328064"/>
            </a:xfrm>
          </p:grpSpPr>
          <p:sp>
            <p:nvSpPr>
              <p:cNvPr id="12" name="Freeform: Shape 11">
                <a:extLst>
                  <a:ext uri="{FF2B5EF4-FFF2-40B4-BE49-F238E27FC236}">
                    <a16:creationId xmlns:a16="http://schemas.microsoft.com/office/drawing/2014/main" id="{D6CEE269-DAC7-2ECD-D0A7-5150BA9B9884}"/>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3" name="Freeform: Shape 12">
                <a:extLst>
                  <a:ext uri="{FF2B5EF4-FFF2-40B4-BE49-F238E27FC236}">
                    <a16:creationId xmlns:a16="http://schemas.microsoft.com/office/drawing/2014/main" id="{F62CE445-3BFA-E061-6877-C0BBEDCE901D}"/>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7" name="Freeform: Shape 16">
                <a:extLst>
                  <a:ext uri="{FF2B5EF4-FFF2-40B4-BE49-F238E27FC236}">
                    <a16:creationId xmlns:a16="http://schemas.microsoft.com/office/drawing/2014/main" id="{9BE19E1D-3682-A736-91CC-93D577DB59C1}"/>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0" name="Freeform: Shape 19">
                <a:extLst>
                  <a:ext uri="{FF2B5EF4-FFF2-40B4-BE49-F238E27FC236}">
                    <a16:creationId xmlns:a16="http://schemas.microsoft.com/office/drawing/2014/main" id="{A671DF4B-1D6E-C39E-EA09-FF4D8DEAD520}"/>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1" name="Slide Number Placeholder 5">
              <a:extLst>
                <a:ext uri="{FF2B5EF4-FFF2-40B4-BE49-F238E27FC236}">
                  <a16:creationId xmlns:a16="http://schemas.microsoft.com/office/drawing/2014/main" id="{4C78D134-F7C9-6B7F-94AF-5E634D81B413}"/>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grpSp>
    </p:spTree>
    <p:extLst>
      <p:ext uri="{BB962C8B-B14F-4D97-AF65-F5344CB8AC3E}">
        <p14:creationId xmlns:p14="http://schemas.microsoft.com/office/powerpoint/2010/main" val="341299497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oleObject" Target="../embeddings/oleObject1.bin"/><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27"/>
            </p:custDataLst>
            <p:extLst>
              <p:ext uri="{D42A27DB-BD31-4B8C-83A1-F6EECF244321}">
                <p14:modId xmlns:p14="http://schemas.microsoft.com/office/powerpoint/2010/main" val="607887213"/>
              </p:ext>
            </p:extLst>
          </p:nvPr>
        </p:nvGraphicFramePr>
        <p:xfrm>
          <a:off x="1590" y="1589"/>
          <a:ext cx="1587" cy="1587"/>
        </p:xfrm>
        <a:graphic>
          <a:graphicData uri="http://schemas.openxmlformats.org/presentationml/2006/ole">
            <mc:AlternateContent xmlns:mc="http://schemas.openxmlformats.org/markup-compatibility/2006">
              <mc:Choice xmlns:v="urn:schemas-microsoft-com:vml" Requires="v">
                <p:oleObj name="think-cell Slide" r:id="rId28" imgW="270" imgH="270" progId="TCLayout.ActiveDocument.1">
                  <p:embed/>
                </p:oleObj>
              </mc:Choice>
              <mc:Fallback>
                <p:oleObj name="think-cell Slide" r:id="rId28" imgW="270" imgH="270" progId="TCLayout.ActiveDocument.1">
                  <p:embed/>
                  <p:pic>
                    <p:nvPicPr>
                      <p:cNvPr id="4" name="Object 3" hidden="1"/>
                      <p:cNvPicPr/>
                      <p:nvPr/>
                    </p:nvPicPr>
                    <p:blipFill>
                      <a:blip r:embed="rId29"/>
                      <a:stretch>
                        <a:fillRect/>
                      </a:stretch>
                    </p:blipFill>
                    <p:spPr>
                      <a:xfrm>
                        <a:off x="1590" y="1589"/>
                        <a:ext cx="1587" cy="1587"/>
                      </a:xfrm>
                      <a:prstGeom prst="rect">
                        <a:avLst/>
                      </a:prstGeom>
                    </p:spPr>
                  </p:pic>
                </p:oleObj>
              </mc:Fallback>
            </mc:AlternateContent>
          </a:graphicData>
        </a:graphic>
      </p:graphicFrame>
      <p:sp>
        <p:nvSpPr>
          <p:cNvPr id="2" name="Title Placeholder 1"/>
          <p:cNvSpPr>
            <a:spLocks noGrp="1"/>
          </p:cNvSpPr>
          <p:nvPr>
            <p:ph type="title"/>
          </p:nvPr>
        </p:nvSpPr>
        <p:spPr>
          <a:xfrm>
            <a:off x="540215" y="403200"/>
            <a:ext cx="8824911" cy="400095"/>
          </a:xfrm>
          <a:prstGeom prst="rect">
            <a:avLst/>
          </a:prstGeom>
        </p:spPr>
        <p:txBody>
          <a:bodyPr vert="horz" lIns="0" tIns="45713" rIns="0" bIns="45713" rtlCol="0" anchor="t" anchorCtr="0">
            <a:spAutoFit/>
          </a:bodyPr>
          <a:lstStyle/>
          <a:p>
            <a:r>
              <a:rPr lang="en-AU" noProof="0"/>
              <a:t>Governing thought</a:t>
            </a:r>
          </a:p>
        </p:txBody>
      </p:sp>
      <p:sp>
        <p:nvSpPr>
          <p:cNvPr id="3" name="Text Placeholder 2"/>
          <p:cNvSpPr>
            <a:spLocks noGrp="1"/>
          </p:cNvSpPr>
          <p:nvPr>
            <p:ph type="body" idx="1"/>
          </p:nvPr>
        </p:nvSpPr>
        <p:spPr>
          <a:xfrm>
            <a:off x="540000" y="1845192"/>
            <a:ext cx="8823600" cy="4030009"/>
          </a:xfrm>
          <a:prstGeom prst="rect">
            <a:avLst/>
          </a:prstGeom>
        </p:spPr>
        <p:txBody>
          <a:bodyPr vert="horz" lIns="0" tIns="45713" rIns="0" bIns="45713" rtlCol="0">
            <a:noAutofit/>
          </a:bodyPr>
          <a:lstStyle/>
          <a:p>
            <a:pPr lvl="0"/>
            <a:r>
              <a:rPr lang="en-AU" noProof="0"/>
              <a:t>Body</a:t>
            </a:r>
          </a:p>
          <a:p>
            <a:pPr lvl="1"/>
            <a:r>
              <a:rPr lang="en-AU" noProof="0"/>
              <a:t>Second level</a:t>
            </a:r>
          </a:p>
          <a:p>
            <a:pPr lvl="2"/>
            <a:r>
              <a:rPr lang="en-AU" noProof="0"/>
              <a:t>Third level</a:t>
            </a:r>
          </a:p>
          <a:p>
            <a:pPr lvl="3"/>
            <a:r>
              <a:rPr lang="en-AU" noProof="0"/>
              <a:t>Fourth level</a:t>
            </a:r>
          </a:p>
          <a:p>
            <a:pPr lvl="4"/>
            <a:r>
              <a:rPr lang="en-AU" noProof="0"/>
              <a:t>Fifth level</a:t>
            </a:r>
          </a:p>
          <a:p>
            <a:pPr lvl="5"/>
            <a:r>
              <a:rPr lang="en-AU" noProof="0"/>
              <a:t>Sixth level</a:t>
            </a:r>
          </a:p>
          <a:p>
            <a:pPr lvl="6"/>
            <a:r>
              <a:rPr lang="en-AU" noProof="0"/>
              <a:t>Seventh level</a:t>
            </a:r>
          </a:p>
          <a:p>
            <a:pPr lvl="7"/>
            <a:r>
              <a:rPr lang="en-AU" noProof="0"/>
              <a:t>Eight level</a:t>
            </a:r>
          </a:p>
        </p:txBody>
      </p:sp>
    </p:spTree>
    <p:extLst>
      <p:ext uri="{BB962C8B-B14F-4D97-AF65-F5344CB8AC3E}">
        <p14:creationId xmlns:p14="http://schemas.microsoft.com/office/powerpoint/2010/main" val="3713331802"/>
      </p:ext>
    </p:extLst>
  </p:cSld>
  <p:clrMap bg1="lt1" tx1="dk1" bg2="lt2" tx2="dk2" accent1="accent1" accent2="accent2" accent3="accent3" accent4="accent4" accent5="accent5" accent6="accent6" hlink="hlink" folHlink="folHlink"/>
  <p:sldLayoutIdLst>
    <p:sldLayoutId id="2147483737" r:id="rId1"/>
    <p:sldLayoutId id="2147483738" r:id="rId2"/>
    <p:sldLayoutId id="2147483704" r:id="rId3"/>
    <p:sldLayoutId id="2147483684" r:id="rId4"/>
    <p:sldLayoutId id="2147483791" r:id="rId5"/>
    <p:sldLayoutId id="2147483685" r:id="rId6"/>
    <p:sldLayoutId id="2147483672" r:id="rId7"/>
    <p:sldLayoutId id="2147483781" r:id="rId8"/>
    <p:sldLayoutId id="2147483787" r:id="rId9"/>
    <p:sldLayoutId id="2147483789" r:id="rId10"/>
    <p:sldLayoutId id="2147483786" r:id="rId11"/>
    <p:sldLayoutId id="2147483771" r:id="rId12"/>
    <p:sldLayoutId id="2147483790" r:id="rId13"/>
    <p:sldLayoutId id="2147483772" r:id="rId14"/>
    <p:sldLayoutId id="2147483792" r:id="rId15"/>
    <p:sldLayoutId id="2147483692" r:id="rId16"/>
    <p:sldLayoutId id="2147483725" r:id="rId17"/>
    <p:sldLayoutId id="2147483726" r:id="rId18"/>
    <p:sldLayoutId id="2147483755" r:id="rId19"/>
    <p:sldLayoutId id="2147483745" r:id="rId20"/>
    <p:sldLayoutId id="2147483760" r:id="rId21"/>
    <p:sldLayoutId id="2147483763" r:id="rId22"/>
    <p:sldLayoutId id="2147483676" r:id="rId23"/>
    <p:sldLayoutId id="2147483687" r:id="rId24"/>
    <p:sldLayoutId id="2147483788" r:id="rId25"/>
  </p:sldLayoutIdLst>
  <p:hf sldNum="0" hdr="0" ftr="0" dt="0"/>
  <p:txStyles>
    <p:titleStyle>
      <a:lvl1pPr algn="l" defTabSz="914349" rtl="0" eaLnBrk="1" latinLnBrk="0" hangingPunct="1">
        <a:lnSpc>
          <a:spcPct val="100000"/>
        </a:lnSpc>
        <a:spcBef>
          <a:spcPct val="0"/>
        </a:spcBef>
        <a:buNone/>
        <a:defRPr sz="2000" kern="1200" baseline="0">
          <a:solidFill>
            <a:schemeClr val="bg2"/>
          </a:solidFill>
          <a:latin typeface="+mn-lt"/>
          <a:ea typeface="+mj-ea"/>
          <a:cs typeface="+mj-cs"/>
        </a:defRPr>
      </a:lvl1pPr>
    </p:titleStyle>
    <p:bodyStyle>
      <a:lvl1pPr marL="0" indent="0" algn="l" defTabSz="914349" rtl="0" eaLnBrk="1" latinLnBrk="0" hangingPunct="1">
        <a:spcBef>
          <a:spcPts val="1200"/>
        </a:spcBef>
        <a:buFont typeface="Arial" pitchFamily="34" charset="0"/>
        <a:buNone/>
        <a:defRPr sz="1400" kern="1200" spc="0">
          <a:solidFill>
            <a:schemeClr val="bg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400" kern="1200" spc="0" baseline="0">
          <a:solidFill>
            <a:schemeClr val="bg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49" rtl="0" eaLnBrk="1" latinLnBrk="0" hangingPunct="1">
        <a:defRPr sz="1800" kern="1200">
          <a:solidFill>
            <a:schemeClr val="tx1"/>
          </a:solidFill>
          <a:latin typeface="+mn-lt"/>
          <a:ea typeface="+mn-ea"/>
          <a:cs typeface="+mn-cs"/>
        </a:defRPr>
      </a:lvl1pPr>
      <a:lvl2pPr marL="457174" algn="l" defTabSz="914349" rtl="0" eaLnBrk="1" latinLnBrk="0" hangingPunct="1">
        <a:defRPr sz="1800" kern="1200">
          <a:solidFill>
            <a:schemeClr val="tx1"/>
          </a:solidFill>
          <a:latin typeface="+mn-lt"/>
          <a:ea typeface="+mn-ea"/>
          <a:cs typeface="+mn-cs"/>
        </a:defRPr>
      </a:lvl2pPr>
      <a:lvl3pPr marL="914349" algn="l" defTabSz="914349" rtl="0" eaLnBrk="1" latinLnBrk="0" hangingPunct="1">
        <a:defRPr sz="1800" kern="1200">
          <a:solidFill>
            <a:schemeClr val="tx1"/>
          </a:solidFill>
          <a:latin typeface="+mn-lt"/>
          <a:ea typeface="+mn-ea"/>
          <a:cs typeface="+mn-cs"/>
        </a:defRPr>
      </a:lvl3pPr>
      <a:lvl4pPr marL="1371523" algn="l" defTabSz="914349" rtl="0" eaLnBrk="1" latinLnBrk="0" hangingPunct="1">
        <a:defRPr sz="1800" kern="1200">
          <a:solidFill>
            <a:schemeClr val="tx1"/>
          </a:solidFill>
          <a:latin typeface="+mn-lt"/>
          <a:ea typeface="+mn-ea"/>
          <a:cs typeface="+mn-cs"/>
        </a:defRPr>
      </a:lvl4pPr>
      <a:lvl5pPr marL="1828697" algn="l" defTabSz="914349" rtl="0" eaLnBrk="1" latinLnBrk="0" hangingPunct="1">
        <a:defRPr sz="1800" kern="1200">
          <a:solidFill>
            <a:schemeClr val="tx1"/>
          </a:solidFill>
          <a:latin typeface="+mn-lt"/>
          <a:ea typeface="+mn-ea"/>
          <a:cs typeface="+mn-cs"/>
        </a:defRPr>
      </a:lvl5pPr>
      <a:lvl6pPr marL="2285872" algn="l" defTabSz="914349" rtl="0" eaLnBrk="1" latinLnBrk="0" hangingPunct="1">
        <a:defRPr sz="1800" kern="1200">
          <a:solidFill>
            <a:schemeClr val="tx1"/>
          </a:solidFill>
          <a:latin typeface="+mn-lt"/>
          <a:ea typeface="+mn-ea"/>
          <a:cs typeface="+mn-cs"/>
        </a:defRPr>
      </a:lvl6pPr>
      <a:lvl7pPr marL="2743046" algn="l" defTabSz="914349" rtl="0" eaLnBrk="1" latinLnBrk="0" hangingPunct="1">
        <a:defRPr sz="1800" kern="1200">
          <a:solidFill>
            <a:schemeClr val="tx1"/>
          </a:solidFill>
          <a:latin typeface="+mn-lt"/>
          <a:ea typeface="+mn-ea"/>
          <a:cs typeface="+mn-cs"/>
        </a:defRPr>
      </a:lvl7pPr>
      <a:lvl8pPr marL="3200221" algn="l" defTabSz="914349" rtl="0" eaLnBrk="1" latinLnBrk="0" hangingPunct="1">
        <a:defRPr sz="1800" kern="1200">
          <a:solidFill>
            <a:schemeClr val="tx1"/>
          </a:solidFill>
          <a:latin typeface="+mn-lt"/>
          <a:ea typeface="+mn-ea"/>
          <a:cs typeface="+mn-cs"/>
        </a:defRPr>
      </a:lvl8pPr>
      <a:lvl9pPr marL="3657395" algn="l" defTabSz="914349"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12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8.xml"/><Relationship Id="rId5" Type="http://schemas.openxmlformats.org/officeDocument/2006/relationships/image" Target="../media/image2.emf"/><Relationship Id="rId4" Type="http://schemas.openxmlformats.org/officeDocument/2006/relationships/oleObject" Target="../embeddings/oleObject27.bin"/></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32.bin"/><Relationship Id="rId2" Type="http://schemas.openxmlformats.org/officeDocument/2006/relationships/slideLayout" Target="../slideLayouts/slideLayout5.xml"/><Relationship Id="rId1" Type="http://schemas.openxmlformats.org/officeDocument/2006/relationships/tags" Target="../tags/tag33.xml"/><Relationship Id="rId4" Type="http://schemas.openxmlformats.org/officeDocument/2006/relationships/image" Target="../media/image7.e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33.bin"/><Relationship Id="rId2" Type="http://schemas.openxmlformats.org/officeDocument/2006/relationships/slideLayout" Target="../slideLayouts/slideLayout5.xml"/><Relationship Id="rId1" Type="http://schemas.openxmlformats.org/officeDocument/2006/relationships/tags" Target="../tags/tag34.xml"/><Relationship Id="rId4" Type="http://schemas.openxmlformats.org/officeDocument/2006/relationships/image" Target="../media/image7.e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34.bin"/><Relationship Id="rId2" Type="http://schemas.openxmlformats.org/officeDocument/2006/relationships/slideLayout" Target="../slideLayouts/slideLayout16.xml"/><Relationship Id="rId1" Type="http://schemas.openxmlformats.org/officeDocument/2006/relationships/tags" Target="../tags/tag35.xml"/><Relationship Id="rId4" Type="http://schemas.openxmlformats.org/officeDocument/2006/relationships/image" Target="../media/image7.e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35.bin"/><Relationship Id="rId2" Type="http://schemas.openxmlformats.org/officeDocument/2006/relationships/slideLayout" Target="../slideLayouts/slideLayout16.xml"/><Relationship Id="rId1" Type="http://schemas.openxmlformats.org/officeDocument/2006/relationships/tags" Target="../tags/tag36.xml"/><Relationship Id="rId4" Type="http://schemas.openxmlformats.org/officeDocument/2006/relationships/image" Target="../media/image7.e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21.xml"/><Relationship Id="rId1" Type="http://schemas.openxmlformats.org/officeDocument/2006/relationships/tags" Target="../tags/tag37.xml"/><Relationship Id="rId4" Type="http://schemas.openxmlformats.org/officeDocument/2006/relationships/image" Target="../media/image7.e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37.bin"/><Relationship Id="rId2" Type="http://schemas.openxmlformats.org/officeDocument/2006/relationships/slideLayout" Target="../slideLayouts/slideLayout21.xml"/><Relationship Id="rId1" Type="http://schemas.openxmlformats.org/officeDocument/2006/relationships/tags" Target="../tags/tag38.xml"/><Relationship Id="rId4" Type="http://schemas.openxmlformats.org/officeDocument/2006/relationships/image" Target="../media/image7.emf"/></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4.xml"/><Relationship Id="rId1" Type="http://schemas.openxmlformats.org/officeDocument/2006/relationships/tags" Target="../tags/tag39.xml"/><Relationship Id="rId5" Type="http://schemas.openxmlformats.org/officeDocument/2006/relationships/image" Target="../media/image7.emf"/><Relationship Id="rId4" Type="http://schemas.openxmlformats.org/officeDocument/2006/relationships/oleObject" Target="../embeddings/oleObject38.bin"/></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39.bin"/><Relationship Id="rId2" Type="http://schemas.openxmlformats.org/officeDocument/2006/relationships/slideLayout" Target="../slideLayouts/slideLayout5.xml"/><Relationship Id="rId1" Type="http://schemas.openxmlformats.org/officeDocument/2006/relationships/tags" Target="../tags/tag40.xml"/><Relationship Id="rId4" Type="http://schemas.openxmlformats.org/officeDocument/2006/relationships/image" Target="../media/image7.emf"/></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5.xml"/><Relationship Id="rId1" Type="http://schemas.openxmlformats.org/officeDocument/2006/relationships/tags" Target="../tags/tag41.xml"/><Relationship Id="rId5" Type="http://schemas.openxmlformats.org/officeDocument/2006/relationships/image" Target="../media/image7.emf"/><Relationship Id="rId4" Type="http://schemas.openxmlformats.org/officeDocument/2006/relationships/oleObject" Target="../embeddings/oleObject40.bin"/></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41.bin"/><Relationship Id="rId2" Type="http://schemas.openxmlformats.org/officeDocument/2006/relationships/slideLayout" Target="../slideLayouts/slideLayout11.xml"/><Relationship Id="rId1" Type="http://schemas.openxmlformats.org/officeDocument/2006/relationships/tags" Target="../tags/tag42.xml"/><Relationship Id="rId4" Type="http://schemas.openxmlformats.org/officeDocument/2006/relationships/image" Target="../media/image7.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4.xml"/><Relationship Id="rId1" Type="http://schemas.openxmlformats.org/officeDocument/2006/relationships/tags" Target="../tags/tag43.xml"/><Relationship Id="rId5" Type="http://schemas.openxmlformats.org/officeDocument/2006/relationships/image" Target="../media/image11.emf"/><Relationship Id="rId4" Type="http://schemas.openxmlformats.org/officeDocument/2006/relationships/oleObject" Target="../embeddings/oleObject42.bin"/></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43.bin"/><Relationship Id="rId2" Type="http://schemas.openxmlformats.org/officeDocument/2006/relationships/slideLayout" Target="../slideLayouts/slideLayout24.xml"/><Relationship Id="rId1" Type="http://schemas.openxmlformats.org/officeDocument/2006/relationships/tags" Target="../tags/tag44.xml"/><Relationship Id="rId6" Type="http://schemas.openxmlformats.org/officeDocument/2006/relationships/slide" Target="slide27.xml"/><Relationship Id="rId5" Type="http://schemas.openxmlformats.org/officeDocument/2006/relationships/slide" Target="slide28.xml"/><Relationship Id="rId4" Type="http://schemas.openxmlformats.org/officeDocument/2006/relationships/image" Target="../media/image7.emf"/></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44.bin"/><Relationship Id="rId2" Type="http://schemas.openxmlformats.org/officeDocument/2006/relationships/slideLayout" Target="../slideLayouts/slideLayout5.xml"/><Relationship Id="rId1" Type="http://schemas.openxmlformats.org/officeDocument/2006/relationships/tags" Target="../tags/tag45.xml"/><Relationship Id="rId4" Type="http://schemas.openxmlformats.org/officeDocument/2006/relationships/image" Target="../media/image7.emf"/></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45.bin"/><Relationship Id="rId2" Type="http://schemas.openxmlformats.org/officeDocument/2006/relationships/slideLayout" Target="../slideLayouts/slideLayout4.xml"/><Relationship Id="rId1" Type="http://schemas.openxmlformats.org/officeDocument/2006/relationships/tags" Target="../tags/tag46.xml"/><Relationship Id="rId4" Type="http://schemas.openxmlformats.org/officeDocument/2006/relationships/image" Target="../media/image8.emf"/></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46.bin"/><Relationship Id="rId2" Type="http://schemas.openxmlformats.org/officeDocument/2006/relationships/slideLayout" Target="../slideLayouts/slideLayout4.xml"/><Relationship Id="rId1" Type="http://schemas.openxmlformats.org/officeDocument/2006/relationships/tags" Target="../tags/tag47.xml"/><Relationship Id="rId4" Type="http://schemas.openxmlformats.org/officeDocument/2006/relationships/image" Target="../media/image8.emf"/></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4.xml"/><Relationship Id="rId1" Type="http://schemas.openxmlformats.org/officeDocument/2006/relationships/tags" Target="../tags/tag48.xml"/><Relationship Id="rId5" Type="http://schemas.openxmlformats.org/officeDocument/2006/relationships/image" Target="../media/image8.emf"/><Relationship Id="rId4" Type="http://schemas.openxmlformats.org/officeDocument/2006/relationships/oleObject" Target="../embeddings/oleObject47.bin"/></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48.bin"/><Relationship Id="rId2" Type="http://schemas.openxmlformats.org/officeDocument/2006/relationships/slideLayout" Target="../slideLayouts/slideLayout4.xml"/><Relationship Id="rId1" Type="http://schemas.openxmlformats.org/officeDocument/2006/relationships/tags" Target="../tags/tag49.xml"/><Relationship Id="rId4" Type="http://schemas.openxmlformats.org/officeDocument/2006/relationships/image" Target="../media/image8.emf"/></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4.xml"/><Relationship Id="rId1" Type="http://schemas.openxmlformats.org/officeDocument/2006/relationships/tags" Target="../tags/tag50.xml"/><Relationship Id="rId5" Type="http://schemas.openxmlformats.org/officeDocument/2006/relationships/image" Target="../media/image8.emf"/><Relationship Id="rId4" Type="http://schemas.openxmlformats.org/officeDocument/2006/relationships/oleObject" Target="../embeddings/oleObject49.bin"/></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50.bin"/><Relationship Id="rId2" Type="http://schemas.openxmlformats.org/officeDocument/2006/relationships/slideLayout" Target="../slideLayouts/slideLayout6.xml"/><Relationship Id="rId1" Type="http://schemas.openxmlformats.org/officeDocument/2006/relationships/tags" Target="../tags/tag51.xml"/><Relationship Id="rId4" Type="http://schemas.openxmlformats.org/officeDocument/2006/relationships/image" Target="../media/image11.emf"/></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4.xml"/><Relationship Id="rId1" Type="http://schemas.openxmlformats.org/officeDocument/2006/relationships/tags" Target="../tags/tag29.xml"/><Relationship Id="rId5" Type="http://schemas.openxmlformats.org/officeDocument/2006/relationships/image" Target="../media/image8.emf"/><Relationship Id="rId4" Type="http://schemas.openxmlformats.org/officeDocument/2006/relationships/oleObject" Target="../embeddings/oleObject28.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7" Type="http://schemas.openxmlformats.org/officeDocument/2006/relationships/image" Target="../media/image10.svg"/><Relationship Id="rId2" Type="http://schemas.openxmlformats.org/officeDocument/2006/relationships/slideLayout" Target="../slideLayouts/slideLayout4.xml"/><Relationship Id="rId1" Type="http://schemas.openxmlformats.org/officeDocument/2006/relationships/tags" Target="../tags/tag30.xml"/><Relationship Id="rId6" Type="http://schemas.openxmlformats.org/officeDocument/2006/relationships/image" Target="../media/image9.png"/><Relationship Id="rId5" Type="http://schemas.openxmlformats.org/officeDocument/2006/relationships/image" Target="../media/image8.emf"/><Relationship Id="rId4" Type="http://schemas.openxmlformats.org/officeDocument/2006/relationships/oleObject" Target="../embeddings/oleObject29.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4.xml"/><Relationship Id="rId1" Type="http://schemas.openxmlformats.org/officeDocument/2006/relationships/tags" Target="../tags/tag31.xml"/><Relationship Id="rId5" Type="http://schemas.openxmlformats.org/officeDocument/2006/relationships/image" Target="../media/image8.emf"/><Relationship Id="rId4" Type="http://schemas.openxmlformats.org/officeDocument/2006/relationships/oleObject" Target="../embeddings/oleObject30.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31.bin"/><Relationship Id="rId2" Type="http://schemas.openxmlformats.org/officeDocument/2006/relationships/slideLayout" Target="../slideLayouts/slideLayout23.xml"/><Relationship Id="rId1" Type="http://schemas.openxmlformats.org/officeDocument/2006/relationships/tags" Target="../tags/tag32.xml"/><Relationship Id="rId4" Type="http://schemas.openxmlformats.org/officeDocument/2006/relationships/image" Target="../media/image7.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422A7DD3-FD92-1108-DF53-E8DDD9C4C786}"/>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422A7DD3-FD92-1108-DF53-E8DDD9C4C786}"/>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Text Placeholder 4"/>
          <p:cNvSpPr>
            <a:spLocks noGrp="1"/>
          </p:cNvSpPr>
          <p:nvPr>
            <p:ph type="body" sz="quarter" idx="10"/>
          </p:nvPr>
        </p:nvSpPr>
        <p:spPr>
          <a:xfrm>
            <a:off x="540000" y="1662546"/>
            <a:ext cx="8299199" cy="1244282"/>
          </a:xfrm>
        </p:spPr>
        <p:txBody>
          <a:bodyPr anchor="ctr"/>
          <a:lstStyle/>
          <a:p>
            <a:r>
              <a:rPr lang="en-AU" sz="3600" b="1" dirty="0">
                <a:latin typeface="+mn-lt"/>
              </a:rPr>
              <a:t>Implementing ‘Better Practice’ Permissions</a:t>
            </a:r>
          </a:p>
        </p:txBody>
      </p:sp>
      <p:sp>
        <p:nvSpPr>
          <p:cNvPr id="3" name="Text Placeholder 2"/>
          <p:cNvSpPr>
            <a:spLocks noGrp="1"/>
          </p:cNvSpPr>
          <p:nvPr>
            <p:ph type="body" sz="quarter" idx="11"/>
          </p:nvPr>
        </p:nvSpPr>
        <p:spPr>
          <a:xfrm>
            <a:off x="540000" y="2870978"/>
            <a:ext cx="4624931" cy="503312"/>
          </a:xfrm>
        </p:spPr>
        <p:txBody>
          <a:bodyPr/>
          <a:lstStyle/>
          <a:p>
            <a:r>
              <a:rPr lang="en-AU" b="1" dirty="0"/>
              <a:t>A Playbook for regulators to streamline permissions and become digitally ready</a:t>
            </a:r>
          </a:p>
        </p:txBody>
      </p:sp>
      <p:cxnSp>
        <p:nvCxnSpPr>
          <p:cNvPr id="6" name="Straight Connector 5">
            <a:extLst>
              <a:ext uri="{FF2B5EF4-FFF2-40B4-BE49-F238E27FC236}">
                <a16:creationId xmlns:a16="http://schemas.microsoft.com/office/drawing/2014/main" id="{54DA9147-5F56-5D5F-24C8-84BDCA2E7933}"/>
              </a:ext>
            </a:extLst>
          </p:cNvPr>
          <p:cNvCxnSpPr>
            <a:cxnSpLocks/>
          </p:cNvCxnSpPr>
          <p:nvPr/>
        </p:nvCxnSpPr>
        <p:spPr>
          <a:xfrm>
            <a:off x="541338" y="3444317"/>
            <a:ext cx="3015594"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8" name="Text Placeholder 2">
            <a:extLst>
              <a:ext uri="{FF2B5EF4-FFF2-40B4-BE49-F238E27FC236}">
                <a16:creationId xmlns:a16="http://schemas.microsoft.com/office/drawing/2014/main" id="{5A8666AB-1E2A-8177-B16C-9995CD362164}"/>
              </a:ext>
            </a:extLst>
          </p:cNvPr>
          <p:cNvSpPr txBox="1">
            <a:spLocks/>
          </p:cNvSpPr>
          <p:nvPr/>
        </p:nvSpPr>
        <p:spPr>
          <a:xfrm>
            <a:off x="539999" y="3664480"/>
            <a:ext cx="4624931" cy="503312"/>
          </a:xfrm>
          <a:prstGeom prst="rect">
            <a:avLst/>
          </a:prstGeom>
        </p:spPr>
        <p:txBody>
          <a:bodyPr vert="horz" lIns="0" tIns="45713" rIns="0" bIns="45713" rtlCol="0">
            <a:noAutofit/>
          </a:bodyPr>
          <a:lstStyle>
            <a:lvl1pPr marL="0" indent="0" algn="l" defTabSz="914349" rtl="0" eaLnBrk="1" latinLnBrk="0" hangingPunct="1">
              <a:spcBef>
                <a:spcPts val="1200"/>
              </a:spcBef>
              <a:buFont typeface="Arial" pitchFamily="34" charset="0"/>
              <a:buNone/>
              <a:defRPr sz="1400" kern="1200" spc="0" baseline="0">
                <a:solidFill>
                  <a:schemeClr val="bg1"/>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400" kern="1200" spc="0" baseline="0">
                <a:solidFill>
                  <a:schemeClr val="bg1"/>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1"/>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400" kern="1200" spc="0">
                <a:solidFill>
                  <a:schemeClr val="bg1"/>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1"/>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349" rtl="0" eaLnBrk="1" fontAlgn="auto" latinLnBrk="0" hangingPunct="1">
              <a:lnSpc>
                <a:spcPct val="100000"/>
              </a:lnSpc>
              <a:spcBef>
                <a:spcPts val="600"/>
              </a:spcBef>
              <a:spcAft>
                <a:spcPts val="0"/>
              </a:spcAft>
              <a:buClrTx/>
              <a:buSzTx/>
              <a:buFont typeface="Arial" pitchFamily="34" charset="0"/>
              <a:buNone/>
              <a:tabLst/>
              <a:defRPr/>
            </a:pPr>
            <a:r>
              <a:rPr kumimoji="0" lang="en-AU" sz="2400" b="1" i="0" u="none" strike="noStrike" kern="1200" cap="none" spc="0" normalizeH="0" baseline="0" noProof="0" dirty="0">
                <a:ln>
                  <a:noFill/>
                </a:ln>
                <a:solidFill>
                  <a:prstClr val="white"/>
                </a:solidFill>
                <a:effectLst/>
                <a:uLnTx/>
                <a:uFillTx/>
                <a:latin typeface="VIC"/>
                <a:ea typeface="+mn-ea"/>
                <a:cs typeface="Segoe UI" panose="020B0502040204020203" pitchFamily="34" charset="0"/>
              </a:rPr>
              <a:t>Part A: Defining your ambition for reform  </a:t>
            </a:r>
          </a:p>
        </p:txBody>
      </p:sp>
    </p:spTree>
    <p:extLst>
      <p:ext uri="{BB962C8B-B14F-4D97-AF65-F5344CB8AC3E}">
        <p14:creationId xmlns:p14="http://schemas.microsoft.com/office/powerpoint/2010/main" val="14261904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C426F4E8-92FE-56ED-A508-6DBF45E4AD0F}"/>
              </a:ext>
            </a:extLst>
          </p:cNvPr>
          <p:cNvGraphicFramePr>
            <a:graphicFrameLocks noChangeAspect="1"/>
          </p:cNvGraphicFramePr>
          <p:nvPr>
            <p:custDataLst>
              <p:tags r:id="rId1"/>
            </p:custDataLst>
            <p:extLst>
              <p:ext uri="{D42A27DB-BD31-4B8C-83A1-F6EECF244321}">
                <p14:modId xmlns:p14="http://schemas.microsoft.com/office/powerpoint/2010/main" val="375322932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4" progId="TCLayout.ActiveDocument.1">
                  <p:embed/>
                </p:oleObj>
              </mc:Choice>
              <mc:Fallback>
                <p:oleObj name="think-cell Slide" r:id="rId3" imgW="425" imgH="424" progId="TCLayout.ActiveDocument.1">
                  <p:embed/>
                  <p:pic>
                    <p:nvPicPr>
                      <p:cNvPr id="8" name="Object 7" hidden="1">
                        <a:extLst>
                          <a:ext uri="{FF2B5EF4-FFF2-40B4-BE49-F238E27FC236}">
                            <a16:creationId xmlns:a16="http://schemas.microsoft.com/office/drawing/2014/main" id="{C426F4E8-92FE-56ED-A508-6DBF45E4AD0F}"/>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0" name="TextBox 9">
            <a:extLst>
              <a:ext uri="{FF2B5EF4-FFF2-40B4-BE49-F238E27FC236}">
                <a16:creationId xmlns:a16="http://schemas.microsoft.com/office/drawing/2014/main" id="{E5D1D593-A68C-C9B8-CB8B-D9D2B4626189}"/>
              </a:ext>
            </a:extLst>
          </p:cNvPr>
          <p:cNvSpPr txBox="1"/>
          <p:nvPr/>
        </p:nvSpPr>
        <p:spPr>
          <a:xfrm>
            <a:off x="454938" y="1213452"/>
            <a:ext cx="8920837" cy="438903"/>
          </a:xfrm>
          <a:prstGeom prst="rect">
            <a:avLst/>
          </a:prstGeom>
          <a:noFill/>
        </p:spPr>
        <p:txBody>
          <a:bodyPr wrap="square">
            <a:spAutoFit/>
          </a:bodyPr>
          <a:lstStyle/>
          <a:p>
            <a:pPr>
              <a:lnSpc>
                <a:spcPct val="110000"/>
              </a:lnSpc>
            </a:pPr>
            <a:r>
              <a:rPr lang="en-AU" sz="1050">
                <a:solidFill>
                  <a:schemeClr val="tx2"/>
                </a:solidFill>
                <a:latin typeface="+mj-lt"/>
              </a:rPr>
              <a:t>The Permission Architecture Framework is useful to help you orient your permissions within the broader regulator context and within your own organisation’s regulatory practice and processes. It should help you to consider how your permissions and other regulatory activities work together and influence one another. </a:t>
            </a:r>
          </a:p>
        </p:txBody>
      </p:sp>
      <p:sp>
        <p:nvSpPr>
          <p:cNvPr id="11" name="Title 2">
            <a:extLst>
              <a:ext uri="{FF2B5EF4-FFF2-40B4-BE49-F238E27FC236}">
                <a16:creationId xmlns:a16="http://schemas.microsoft.com/office/drawing/2014/main" id="{5DD7B446-EBC0-425F-A9A6-F74C0B575135}"/>
              </a:ext>
            </a:extLst>
          </p:cNvPr>
          <p:cNvSpPr>
            <a:spLocks noGrp="1"/>
          </p:cNvSpPr>
          <p:nvPr>
            <p:ph type="title"/>
          </p:nvPr>
        </p:nvSpPr>
        <p:spPr>
          <a:xfrm>
            <a:off x="539999" y="292457"/>
            <a:ext cx="8820000" cy="597842"/>
          </a:xfrm>
        </p:spPr>
        <p:txBody>
          <a:bodyPr vert="horz"/>
          <a:lstStyle/>
          <a:p>
            <a:r>
              <a:rPr lang="en-AU">
                <a:latin typeface="+mj-lt"/>
              </a:rPr>
              <a:t>Permission Architecture Framework |</a:t>
            </a:r>
            <a:br>
              <a:rPr lang="en-AU" b="1">
                <a:latin typeface="+mj-lt"/>
              </a:rPr>
            </a:br>
            <a:r>
              <a:rPr lang="en-AU" b="1">
                <a:latin typeface="+mj-lt"/>
              </a:rPr>
              <a:t>O</a:t>
            </a:r>
            <a:r>
              <a:rPr lang="en-AU" sz="1800" b="1"/>
              <a:t>rient your permissions within the broader regulatory context </a:t>
            </a:r>
          </a:p>
        </p:txBody>
      </p:sp>
      <p:sp>
        <p:nvSpPr>
          <p:cNvPr id="12" name="Rectangle 11">
            <a:extLst>
              <a:ext uri="{FF2B5EF4-FFF2-40B4-BE49-F238E27FC236}">
                <a16:creationId xmlns:a16="http://schemas.microsoft.com/office/drawing/2014/main" id="{AAA74B07-2CD5-E55C-F7FA-77E2756B182F}"/>
              </a:ext>
            </a:extLst>
          </p:cNvPr>
          <p:cNvSpPr/>
          <p:nvPr/>
        </p:nvSpPr>
        <p:spPr>
          <a:xfrm>
            <a:off x="541337" y="5035468"/>
            <a:ext cx="8834438" cy="233609"/>
          </a:xfrm>
          <a:prstGeom prst="rect">
            <a:avLst/>
          </a:prstGeom>
          <a:solidFill>
            <a:schemeClr val="tx2">
              <a:lumMod val="90000"/>
              <a:lumOff val="10000"/>
              <a:alpha val="8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050" b="1">
                <a:solidFill>
                  <a:schemeClr val="bg1"/>
                </a:solidFill>
                <a:latin typeface="+mj-lt"/>
              </a:rPr>
              <a:t>BROADER REGULATORY PRACTICE</a:t>
            </a:r>
          </a:p>
        </p:txBody>
      </p:sp>
      <p:grpSp>
        <p:nvGrpSpPr>
          <p:cNvPr id="13" name="Group 12">
            <a:extLst>
              <a:ext uri="{FF2B5EF4-FFF2-40B4-BE49-F238E27FC236}">
                <a16:creationId xmlns:a16="http://schemas.microsoft.com/office/drawing/2014/main" id="{AE74F50E-EAF9-AA3F-39EB-33939B5AE030}"/>
              </a:ext>
            </a:extLst>
          </p:cNvPr>
          <p:cNvGrpSpPr/>
          <p:nvPr/>
        </p:nvGrpSpPr>
        <p:grpSpPr>
          <a:xfrm>
            <a:off x="535995" y="5366571"/>
            <a:ext cx="8829323" cy="580119"/>
            <a:chOff x="541957" y="5609167"/>
            <a:chExt cx="8829323" cy="482526"/>
          </a:xfrm>
          <a:solidFill>
            <a:schemeClr val="bg1"/>
          </a:solidFill>
        </p:grpSpPr>
        <p:sp>
          <p:nvSpPr>
            <p:cNvPr id="14" name="Rectangle 13">
              <a:extLst>
                <a:ext uri="{FF2B5EF4-FFF2-40B4-BE49-F238E27FC236}">
                  <a16:creationId xmlns:a16="http://schemas.microsoft.com/office/drawing/2014/main" id="{86EBFD42-F67E-378C-5C83-253092DD3516}"/>
                </a:ext>
              </a:extLst>
            </p:cNvPr>
            <p:cNvSpPr/>
            <p:nvPr/>
          </p:nvSpPr>
          <p:spPr>
            <a:xfrm>
              <a:off x="2992682" y="5609167"/>
              <a:ext cx="1229645" cy="482526"/>
            </a:xfrm>
            <a:prstGeom prst="rect">
              <a:avLst/>
            </a:prstGeom>
            <a:grp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AU" sz="1000">
                  <a:solidFill>
                    <a:schemeClr val="tx2"/>
                  </a:solidFill>
                  <a:latin typeface="+mj-lt"/>
                </a:rPr>
                <a:t>RISK &amp; GOVERNANCE</a:t>
              </a:r>
            </a:p>
          </p:txBody>
        </p:sp>
        <p:sp>
          <p:nvSpPr>
            <p:cNvPr id="15" name="Rectangle 14">
              <a:extLst>
                <a:ext uri="{FF2B5EF4-FFF2-40B4-BE49-F238E27FC236}">
                  <a16:creationId xmlns:a16="http://schemas.microsoft.com/office/drawing/2014/main" id="{10CA2CF8-E2A3-6A2B-7596-7776EEC04F28}"/>
                </a:ext>
              </a:extLst>
            </p:cNvPr>
            <p:cNvSpPr/>
            <p:nvPr/>
          </p:nvSpPr>
          <p:spPr>
            <a:xfrm>
              <a:off x="1726069" y="5609167"/>
              <a:ext cx="1229645" cy="482526"/>
            </a:xfrm>
            <a:prstGeom prst="rect">
              <a:avLst/>
            </a:prstGeom>
            <a:grp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AU" sz="1000">
                  <a:solidFill>
                    <a:schemeClr val="tx2"/>
                  </a:solidFill>
                  <a:latin typeface="+mj-lt"/>
                </a:rPr>
                <a:t>COMPLIANCE &amp; ENFORCEMENT</a:t>
              </a:r>
            </a:p>
          </p:txBody>
        </p:sp>
        <p:sp>
          <p:nvSpPr>
            <p:cNvPr id="16" name="Rectangle 15">
              <a:extLst>
                <a:ext uri="{FF2B5EF4-FFF2-40B4-BE49-F238E27FC236}">
                  <a16:creationId xmlns:a16="http://schemas.microsoft.com/office/drawing/2014/main" id="{7C61DDE9-5854-BC2F-879B-2C82BFAAF28B}"/>
                </a:ext>
              </a:extLst>
            </p:cNvPr>
            <p:cNvSpPr/>
            <p:nvPr/>
          </p:nvSpPr>
          <p:spPr>
            <a:xfrm>
              <a:off x="541957" y="5609167"/>
              <a:ext cx="1147144" cy="482526"/>
            </a:xfrm>
            <a:prstGeom prst="rect">
              <a:avLst/>
            </a:prstGeom>
            <a:grp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AU" sz="1000">
                  <a:solidFill>
                    <a:schemeClr val="tx2"/>
                  </a:solidFill>
                  <a:latin typeface="+mj-lt"/>
                </a:rPr>
                <a:t>INTELLIGENCE </a:t>
              </a:r>
              <a:br>
                <a:rPr lang="en-AU" sz="1000">
                  <a:solidFill>
                    <a:schemeClr val="tx2"/>
                  </a:solidFill>
                  <a:latin typeface="+mj-lt"/>
                </a:rPr>
              </a:br>
              <a:r>
                <a:rPr lang="en-AU" sz="1000">
                  <a:solidFill>
                    <a:schemeClr val="tx2"/>
                  </a:solidFill>
                  <a:latin typeface="+mj-lt"/>
                </a:rPr>
                <a:t>&amp; DATA</a:t>
              </a:r>
            </a:p>
          </p:txBody>
        </p:sp>
        <p:sp>
          <p:nvSpPr>
            <p:cNvPr id="17" name="Rectangle 16">
              <a:extLst>
                <a:ext uri="{FF2B5EF4-FFF2-40B4-BE49-F238E27FC236}">
                  <a16:creationId xmlns:a16="http://schemas.microsoft.com/office/drawing/2014/main" id="{E7D7B5FA-485C-DF54-526E-5A2A3536ADE1}"/>
                </a:ext>
              </a:extLst>
            </p:cNvPr>
            <p:cNvSpPr/>
            <p:nvPr/>
          </p:nvSpPr>
          <p:spPr>
            <a:xfrm>
              <a:off x="8141635" y="5609167"/>
              <a:ext cx="1229645" cy="482526"/>
            </a:xfrm>
            <a:prstGeom prst="rect">
              <a:avLst/>
            </a:prstGeom>
            <a:grp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AU" sz="1000">
                  <a:solidFill>
                    <a:schemeClr val="tx2"/>
                  </a:solidFill>
                  <a:latin typeface="+mj-lt"/>
                </a:rPr>
                <a:t>DIGITAL &amp; SYSTEMS</a:t>
              </a:r>
            </a:p>
          </p:txBody>
        </p:sp>
        <p:sp>
          <p:nvSpPr>
            <p:cNvPr id="18" name="Rectangle 17">
              <a:extLst>
                <a:ext uri="{FF2B5EF4-FFF2-40B4-BE49-F238E27FC236}">
                  <a16:creationId xmlns:a16="http://schemas.microsoft.com/office/drawing/2014/main" id="{1CC76047-06C6-9C92-EEE2-EBD072C5ABF0}"/>
                </a:ext>
              </a:extLst>
            </p:cNvPr>
            <p:cNvSpPr/>
            <p:nvPr/>
          </p:nvSpPr>
          <p:spPr>
            <a:xfrm>
              <a:off x="5608408" y="5609167"/>
              <a:ext cx="1229645" cy="482526"/>
            </a:xfrm>
            <a:prstGeom prst="rect">
              <a:avLst/>
            </a:prstGeom>
            <a:grp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AU" sz="1000">
                  <a:solidFill>
                    <a:schemeClr val="tx2"/>
                  </a:solidFill>
                  <a:latin typeface="+mj-lt"/>
                </a:rPr>
                <a:t>REGULATORY PROCESSES</a:t>
              </a:r>
            </a:p>
          </p:txBody>
        </p:sp>
        <p:sp>
          <p:nvSpPr>
            <p:cNvPr id="19" name="Rectangle 18">
              <a:extLst>
                <a:ext uri="{FF2B5EF4-FFF2-40B4-BE49-F238E27FC236}">
                  <a16:creationId xmlns:a16="http://schemas.microsoft.com/office/drawing/2014/main" id="{46E703EB-CDA8-AAC6-9BC6-3B2EEC217479}"/>
                </a:ext>
              </a:extLst>
            </p:cNvPr>
            <p:cNvSpPr/>
            <p:nvPr/>
          </p:nvSpPr>
          <p:spPr>
            <a:xfrm>
              <a:off x="6875021" y="5609167"/>
              <a:ext cx="1229645" cy="482526"/>
            </a:xfrm>
            <a:prstGeom prst="rect">
              <a:avLst/>
            </a:prstGeom>
            <a:grp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AU" sz="1000">
                  <a:solidFill>
                    <a:schemeClr val="tx2"/>
                  </a:solidFill>
                  <a:latin typeface="+mj-lt"/>
                </a:rPr>
                <a:t>STRUCTURE &amp; CULTURE</a:t>
              </a:r>
            </a:p>
          </p:txBody>
        </p:sp>
        <p:sp>
          <p:nvSpPr>
            <p:cNvPr id="20" name="Rectangle 19">
              <a:extLst>
                <a:ext uri="{FF2B5EF4-FFF2-40B4-BE49-F238E27FC236}">
                  <a16:creationId xmlns:a16="http://schemas.microsoft.com/office/drawing/2014/main" id="{6ABCBC4F-0170-628C-2253-F0703CDB5C5B}"/>
                </a:ext>
              </a:extLst>
            </p:cNvPr>
            <p:cNvSpPr/>
            <p:nvPr/>
          </p:nvSpPr>
          <p:spPr>
            <a:xfrm>
              <a:off x="4259295" y="5609167"/>
              <a:ext cx="1312145" cy="482526"/>
            </a:xfrm>
            <a:prstGeom prst="rect">
              <a:avLst/>
            </a:prstGeom>
            <a:grp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AU" sz="1000">
                  <a:solidFill>
                    <a:schemeClr val="tx2"/>
                  </a:solidFill>
                  <a:latin typeface="+mj-lt"/>
                </a:rPr>
                <a:t>EDUCATION &amp; COMMUNICATIONS</a:t>
              </a:r>
            </a:p>
          </p:txBody>
        </p:sp>
      </p:grpSp>
      <p:sp>
        <p:nvSpPr>
          <p:cNvPr id="21" name="Rectangle 20">
            <a:extLst>
              <a:ext uri="{FF2B5EF4-FFF2-40B4-BE49-F238E27FC236}">
                <a16:creationId xmlns:a16="http://schemas.microsoft.com/office/drawing/2014/main" id="{5CA78568-DDC6-DF40-1680-C35F6E163DCD}"/>
              </a:ext>
            </a:extLst>
          </p:cNvPr>
          <p:cNvSpPr/>
          <p:nvPr/>
        </p:nvSpPr>
        <p:spPr>
          <a:xfrm>
            <a:off x="541338" y="3400693"/>
            <a:ext cx="8831279" cy="1527188"/>
          </a:xfrm>
          <a:prstGeom prst="rect">
            <a:avLst/>
          </a:prstGeom>
          <a:solidFill>
            <a:schemeClr val="bg2">
              <a:alpha val="30000"/>
            </a:schemeClr>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50">
              <a:solidFill>
                <a:schemeClr val="accent2"/>
              </a:solidFill>
            </a:endParaRPr>
          </a:p>
        </p:txBody>
      </p:sp>
      <p:sp>
        <p:nvSpPr>
          <p:cNvPr id="22" name="Rectangle 21">
            <a:extLst>
              <a:ext uri="{FF2B5EF4-FFF2-40B4-BE49-F238E27FC236}">
                <a16:creationId xmlns:a16="http://schemas.microsoft.com/office/drawing/2014/main" id="{BBF681CA-7DA4-DFF5-FF4D-B2306A378605}"/>
              </a:ext>
            </a:extLst>
          </p:cNvPr>
          <p:cNvSpPr/>
          <p:nvPr/>
        </p:nvSpPr>
        <p:spPr>
          <a:xfrm>
            <a:off x="541338" y="2418184"/>
            <a:ext cx="4356000" cy="23489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050">
                <a:solidFill>
                  <a:schemeClr val="bg1"/>
                </a:solidFill>
                <a:latin typeface="VIC SemiBold" panose="00000700000000000000" pitchFamily="50" charset="0"/>
              </a:rPr>
              <a:t>BROADER REGULATORY SCHEME</a:t>
            </a:r>
          </a:p>
        </p:txBody>
      </p:sp>
      <p:sp>
        <p:nvSpPr>
          <p:cNvPr id="23" name="Rectangle 22">
            <a:extLst>
              <a:ext uri="{FF2B5EF4-FFF2-40B4-BE49-F238E27FC236}">
                <a16:creationId xmlns:a16="http://schemas.microsoft.com/office/drawing/2014/main" id="{6214E45A-26E5-AED2-1FB9-3849F7810062}"/>
              </a:ext>
            </a:extLst>
          </p:cNvPr>
          <p:cNvSpPr/>
          <p:nvPr/>
        </p:nvSpPr>
        <p:spPr>
          <a:xfrm>
            <a:off x="535374" y="2653076"/>
            <a:ext cx="4356000" cy="34853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AU" sz="1000">
                <a:solidFill>
                  <a:schemeClr val="tx2"/>
                </a:solidFill>
              </a:rPr>
              <a:t>(incl. legislation, regulations, standards, compliance, </a:t>
            </a:r>
            <a:br>
              <a:rPr lang="en-AU" sz="1000">
                <a:solidFill>
                  <a:schemeClr val="tx2"/>
                </a:solidFill>
              </a:rPr>
            </a:br>
            <a:r>
              <a:rPr lang="en-AU" sz="1000">
                <a:solidFill>
                  <a:schemeClr val="tx2"/>
                </a:solidFill>
              </a:rPr>
              <a:t>conduct provisions)</a:t>
            </a:r>
          </a:p>
        </p:txBody>
      </p:sp>
      <p:sp>
        <p:nvSpPr>
          <p:cNvPr id="24" name="Rectangle 23">
            <a:extLst>
              <a:ext uri="{FF2B5EF4-FFF2-40B4-BE49-F238E27FC236}">
                <a16:creationId xmlns:a16="http://schemas.microsoft.com/office/drawing/2014/main" id="{D9E40252-E28C-A5D2-3AD9-353DC1FC4A8C}"/>
              </a:ext>
            </a:extLst>
          </p:cNvPr>
          <p:cNvSpPr/>
          <p:nvPr/>
        </p:nvSpPr>
        <p:spPr>
          <a:xfrm>
            <a:off x="5010656" y="2418184"/>
            <a:ext cx="4356000" cy="23489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050">
                <a:solidFill>
                  <a:schemeClr val="bg1"/>
                </a:solidFill>
                <a:latin typeface="VIC SemiBold" panose="00000700000000000000" pitchFamily="50" charset="0"/>
              </a:rPr>
              <a:t>REGULATORY CONTEXT</a:t>
            </a:r>
          </a:p>
        </p:txBody>
      </p:sp>
      <p:sp>
        <p:nvSpPr>
          <p:cNvPr id="25" name="Rectangle 24">
            <a:extLst>
              <a:ext uri="{FF2B5EF4-FFF2-40B4-BE49-F238E27FC236}">
                <a16:creationId xmlns:a16="http://schemas.microsoft.com/office/drawing/2014/main" id="{69438FF3-4019-A05F-B9FB-A13AE074B006}"/>
              </a:ext>
            </a:extLst>
          </p:cNvPr>
          <p:cNvSpPr/>
          <p:nvPr/>
        </p:nvSpPr>
        <p:spPr>
          <a:xfrm>
            <a:off x="5010656" y="2653076"/>
            <a:ext cx="4356000" cy="34853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AU" sz="1000">
                <a:solidFill>
                  <a:schemeClr val="tx2"/>
                </a:solidFill>
              </a:rPr>
              <a:t>(incl. related state and national schemes, </a:t>
            </a:r>
            <a:br>
              <a:rPr lang="en-AU" sz="1000">
                <a:solidFill>
                  <a:schemeClr val="tx2"/>
                </a:solidFill>
              </a:rPr>
            </a:br>
            <a:r>
              <a:rPr lang="en-AU" sz="1000">
                <a:solidFill>
                  <a:schemeClr val="tx2"/>
                </a:solidFill>
              </a:rPr>
              <a:t>co-regulatory systems) </a:t>
            </a:r>
          </a:p>
        </p:txBody>
      </p:sp>
      <p:cxnSp>
        <p:nvCxnSpPr>
          <p:cNvPr id="26" name="Straight Connector 25">
            <a:extLst>
              <a:ext uri="{FF2B5EF4-FFF2-40B4-BE49-F238E27FC236}">
                <a16:creationId xmlns:a16="http://schemas.microsoft.com/office/drawing/2014/main" id="{C6B04A5A-7C36-EC1F-A1DD-233D8C0F2A82}"/>
              </a:ext>
            </a:extLst>
          </p:cNvPr>
          <p:cNvCxnSpPr/>
          <p:nvPr/>
        </p:nvCxnSpPr>
        <p:spPr>
          <a:xfrm>
            <a:off x="4865250" y="2527322"/>
            <a:ext cx="173218" cy="0"/>
          </a:xfrm>
          <a:prstGeom prst="line">
            <a:avLst/>
          </a:prstGeom>
          <a:ln w="12700" cap="rnd">
            <a:solidFill>
              <a:schemeClr val="tx2"/>
            </a:solidFill>
            <a:prstDash val="sysDot"/>
            <a:headEnd type="oval"/>
            <a:tailEnd type="oval"/>
          </a:ln>
        </p:spPr>
        <p:style>
          <a:lnRef idx="1">
            <a:schemeClr val="accent1"/>
          </a:lnRef>
          <a:fillRef idx="0">
            <a:schemeClr val="accent1"/>
          </a:fillRef>
          <a:effectRef idx="0">
            <a:schemeClr val="accent1"/>
          </a:effectRef>
          <a:fontRef idx="minor">
            <a:schemeClr val="tx1"/>
          </a:fontRef>
        </p:style>
      </p:cxnSp>
      <p:sp>
        <p:nvSpPr>
          <p:cNvPr id="27" name="Oval 26">
            <a:extLst>
              <a:ext uri="{FF2B5EF4-FFF2-40B4-BE49-F238E27FC236}">
                <a16:creationId xmlns:a16="http://schemas.microsoft.com/office/drawing/2014/main" id="{7AEF09A4-3018-A414-5222-182DB88E46D2}"/>
              </a:ext>
            </a:extLst>
          </p:cNvPr>
          <p:cNvSpPr/>
          <p:nvPr/>
        </p:nvSpPr>
        <p:spPr>
          <a:xfrm>
            <a:off x="4831613" y="2493685"/>
            <a:ext cx="67274" cy="67274"/>
          </a:xfrm>
          <a:prstGeom prst="ellipse">
            <a:avLst/>
          </a:prstGeom>
          <a:solidFill>
            <a:schemeClr val="bg1"/>
          </a:solidFill>
          <a:ln w="127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28" name="Oval 27">
            <a:extLst>
              <a:ext uri="{FF2B5EF4-FFF2-40B4-BE49-F238E27FC236}">
                <a16:creationId xmlns:a16="http://schemas.microsoft.com/office/drawing/2014/main" id="{772A87DF-9B57-47FD-31CC-3725C087763D}"/>
              </a:ext>
            </a:extLst>
          </p:cNvPr>
          <p:cNvSpPr/>
          <p:nvPr/>
        </p:nvSpPr>
        <p:spPr>
          <a:xfrm>
            <a:off x="5002100" y="2493685"/>
            <a:ext cx="67274" cy="67274"/>
          </a:xfrm>
          <a:prstGeom prst="ellipse">
            <a:avLst/>
          </a:prstGeom>
          <a:solidFill>
            <a:schemeClr val="bg1"/>
          </a:solidFill>
          <a:ln w="127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30" name="Arrow: Pentagon 29">
            <a:extLst>
              <a:ext uri="{FF2B5EF4-FFF2-40B4-BE49-F238E27FC236}">
                <a16:creationId xmlns:a16="http://schemas.microsoft.com/office/drawing/2014/main" id="{2F410994-8254-BDF1-6D4E-C4DF9A936DFE}"/>
              </a:ext>
            </a:extLst>
          </p:cNvPr>
          <p:cNvSpPr/>
          <p:nvPr/>
        </p:nvSpPr>
        <p:spPr>
          <a:xfrm>
            <a:off x="8195344" y="4099847"/>
            <a:ext cx="933444" cy="360000"/>
          </a:xfrm>
          <a:prstGeom prst="homePlate">
            <a:avLst>
              <a:gd name="adj" fmla="val 0"/>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88000" tIns="36000" bIns="36000" rtlCol="0" anchor="ctr"/>
          <a:lstStyle/>
          <a:p>
            <a:pPr>
              <a:lnSpc>
                <a:spcPct val="90000"/>
              </a:lnSpc>
            </a:pPr>
            <a:r>
              <a:rPr lang="en-AU" sz="1000">
                <a:solidFill>
                  <a:schemeClr val="tx2"/>
                </a:solidFill>
                <a:latin typeface="+mj-lt"/>
              </a:rPr>
              <a:t>NOTIFY </a:t>
            </a:r>
            <a:br>
              <a:rPr lang="en-AU" sz="1000">
                <a:solidFill>
                  <a:schemeClr val="tx2"/>
                </a:solidFill>
                <a:latin typeface="+mj-lt"/>
              </a:rPr>
            </a:br>
            <a:r>
              <a:rPr lang="en-AU" sz="1000">
                <a:solidFill>
                  <a:schemeClr val="tx2"/>
                </a:solidFill>
                <a:latin typeface="+mj-lt"/>
              </a:rPr>
              <a:t>&amp; ISSUE</a:t>
            </a:r>
          </a:p>
        </p:txBody>
      </p:sp>
      <p:sp>
        <p:nvSpPr>
          <p:cNvPr id="31" name="Isosceles Triangle 30">
            <a:extLst>
              <a:ext uri="{FF2B5EF4-FFF2-40B4-BE49-F238E27FC236}">
                <a16:creationId xmlns:a16="http://schemas.microsoft.com/office/drawing/2014/main" id="{87AE972F-B71E-A19D-F921-E872861091A3}"/>
              </a:ext>
            </a:extLst>
          </p:cNvPr>
          <p:cNvSpPr/>
          <p:nvPr/>
        </p:nvSpPr>
        <p:spPr>
          <a:xfrm rot="5400000">
            <a:off x="1807716" y="4217407"/>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32" name="Arrow: Pentagon 31">
            <a:extLst>
              <a:ext uri="{FF2B5EF4-FFF2-40B4-BE49-F238E27FC236}">
                <a16:creationId xmlns:a16="http://schemas.microsoft.com/office/drawing/2014/main" id="{446F1012-71DF-2988-71D6-7A1E37D5F489}"/>
              </a:ext>
            </a:extLst>
          </p:cNvPr>
          <p:cNvSpPr/>
          <p:nvPr/>
        </p:nvSpPr>
        <p:spPr>
          <a:xfrm>
            <a:off x="839758" y="4099847"/>
            <a:ext cx="1116000" cy="360000"/>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88000" tIns="36000" bIns="36000" rtlCol="0" anchor="ctr"/>
          <a:lstStyle/>
          <a:p>
            <a:r>
              <a:rPr lang="en-AU" sz="1000">
                <a:solidFill>
                  <a:schemeClr val="tx2"/>
                </a:solidFill>
                <a:latin typeface="+mj-lt"/>
              </a:rPr>
              <a:t>INFORM</a:t>
            </a:r>
          </a:p>
        </p:txBody>
      </p:sp>
      <p:sp>
        <p:nvSpPr>
          <p:cNvPr id="33" name="Oval 32">
            <a:extLst>
              <a:ext uri="{FF2B5EF4-FFF2-40B4-BE49-F238E27FC236}">
                <a16:creationId xmlns:a16="http://schemas.microsoft.com/office/drawing/2014/main" id="{862C6387-1206-832F-C904-EFA51445F4EB}"/>
              </a:ext>
            </a:extLst>
          </p:cNvPr>
          <p:cNvSpPr/>
          <p:nvPr/>
        </p:nvSpPr>
        <p:spPr>
          <a:xfrm>
            <a:off x="645209" y="4092247"/>
            <a:ext cx="390829" cy="390829"/>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34" name="Oval 33">
            <a:extLst>
              <a:ext uri="{FF2B5EF4-FFF2-40B4-BE49-F238E27FC236}">
                <a16:creationId xmlns:a16="http://schemas.microsoft.com/office/drawing/2014/main" id="{9CF04896-9B3E-FDA8-C398-67DB2E85D6AD}"/>
              </a:ext>
            </a:extLst>
          </p:cNvPr>
          <p:cNvSpPr/>
          <p:nvPr/>
        </p:nvSpPr>
        <p:spPr>
          <a:xfrm>
            <a:off x="684292" y="4131330"/>
            <a:ext cx="312663" cy="312663"/>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35" name="Isosceles Triangle 34">
            <a:extLst>
              <a:ext uri="{FF2B5EF4-FFF2-40B4-BE49-F238E27FC236}">
                <a16:creationId xmlns:a16="http://schemas.microsoft.com/office/drawing/2014/main" id="{D465FF99-6BA3-5AAA-2D85-06231ADB7667}"/>
              </a:ext>
            </a:extLst>
          </p:cNvPr>
          <p:cNvSpPr/>
          <p:nvPr/>
        </p:nvSpPr>
        <p:spPr>
          <a:xfrm rot="5400000">
            <a:off x="1747276" y="4231286"/>
            <a:ext cx="197037" cy="97887"/>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36" name="Isosceles Triangle 35">
            <a:extLst>
              <a:ext uri="{FF2B5EF4-FFF2-40B4-BE49-F238E27FC236}">
                <a16:creationId xmlns:a16="http://schemas.microsoft.com/office/drawing/2014/main" id="{5EA6CC5A-C1AB-9C1A-4629-E5EFCA3A2101}"/>
              </a:ext>
            </a:extLst>
          </p:cNvPr>
          <p:cNvSpPr/>
          <p:nvPr/>
        </p:nvSpPr>
        <p:spPr>
          <a:xfrm rot="5400000">
            <a:off x="3269217" y="4217407"/>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37" name="Arrow: Pentagon 36">
            <a:extLst>
              <a:ext uri="{FF2B5EF4-FFF2-40B4-BE49-F238E27FC236}">
                <a16:creationId xmlns:a16="http://schemas.microsoft.com/office/drawing/2014/main" id="{3E0D70B3-7163-E62B-3727-B6DD55C3F66E}"/>
              </a:ext>
            </a:extLst>
          </p:cNvPr>
          <p:cNvSpPr/>
          <p:nvPr/>
        </p:nvSpPr>
        <p:spPr>
          <a:xfrm>
            <a:off x="2300256" y="4099847"/>
            <a:ext cx="1116000" cy="360000"/>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88000" tIns="36000" bIns="36000" rtlCol="0" anchor="ctr"/>
          <a:lstStyle/>
          <a:p>
            <a:r>
              <a:rPr lang="en-AU" sz="1000">
                <a:solidFill>
                  <a:schemeClr val="tx2"/>
                </a:solidFill>
                <a:latin typeface="+mj-lt"/>
              </a:rPr>
              <a:t>APPLY</a:t>
            </a:r>
          </a:p>
        </p:txBody>
      </p:sp>
      <p:sp>
        <p:nvSpPr>
          <p:cNvPr id="38" name="Isosceles Triangle 37">
            <a:extLst>
              <a:ext uri="{FF2B5EF4-FFF2-40B4-BE49-F238E27FC236}">
                <a16:creationId xmlns:a16="http://schemas.microsoft.com/office/drawing/2014/main" id="{CB8DD6D1-9C36-FC29-26F3-4C3F163E9064}"/>
              </a:ext>
            </a:extLst>
          </p:cNvPr>
          <p:cNvSpPr/>
          <p:nvPr/>
        </p:nvSpPr>
        <p:spPr>
          <a:xfrm rot="5400000">
            <a:off x="3215446" y="4231286"/>
            <a:ext cx="197037" cy="97887"/>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39" name="Isosceles Triangle 38">
            <a:extLst>
              <a:ext uri="{FF2B5EF4-FFF2-40B4-BE49-F238E27FC236}">
                <a16:creationId xmlns:a16="http://schemas.microsoft.com/office/drawing/2014/main" id="{82156FCC-DEC0-F123-98B6-F7ECB9DD8BE2}"/>
              </a:ext>
            </a:extLst>
          </p:cNvPr>
          <p:cNvSpPr/>
          <p:nvPr/>
        </p:nvSpPr>
        <p:spPr>
          <a:xfrm rot="5400000">
            <a:off x="4725363" y="4217407"/>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40" name="Arrow: Pentagon 39">
            <a:extLst>
              <a:ext uri="{FF2B5EF4-FFF2-40B4-BE49-F238E27FC236}">
                <a16:creationId xmlns:a16="http://schemas.microsoft.com/office/drawing/2014/main" id="{EE3790B3-06AF-F324-06E7-1A5BE56FBC75}"/>
              </a:ext>
            </a:extLst>
          </p:cNvPr>
          <p:cNvSpPr/>
          <p:nvPr/>
        </p:nvSpPr>
        <p:spPr>
          <a:xfrm>
            <a:off x="3756517" y="4099847"/>
            <a:ext cx="1116000" cy="360000"/>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52000" tIns="36000" bIns="36000" rtlCol="0" anchor="ctr"/>
          <a:lstStyle/>
          <a:p>
            <a:pPr>
              <a:lnSpc>
                <a:spcPct val="90000"/>
              </a:lnSpc>
            </a:pPr>
            <a:r>
              <a:rPr lang="en-AU" sz="1000">
                <a:solidFill>
                  <a:schemeClr val="tx2"/>
                </a:solidFill>
                <a:latin typeface="+mj-lt"/>
              </a:rPr>
              <a:t>REVIEW &amp; STREAM</a:t>
            </a:r>
          </a:p>
        </p:txBody>
      </p:sp>
      <p:sp>
        <p:nvSpPr>
          <p:cNvPr id="41" name="Isosceles Triangle 40">
            <a:extLst>
              <a:ext uri="{FF2B5EF4-FFF2-40B4-BE49-F238E27FC236}">
                <a16:creationId xmlns:a16="http://schemas.microsoft.com/office/drawing/2014/main" id="{206E872F-C706-16BC-4034-34D84A7F5F21}"/>
              </a:ext>
            </a:extLst>
          </p:cNvPr>
          <p:cNvSpPr/>
          <p:nvPr/>
        </p:nvSpPr>
        <p:spPr>
          <a:xfrm rot="5400000">
            <a:off x="4671452" y="4231286"/>
            <a:ext cx="197037" cy="97887"/>
          </a:xfrm>
          <a:prstGeom prst="triangl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42" name="Isosceles Triangle 41">
            <a:extLst>
              <a:ext uri="{FF2B5EF4-FFF2-40B4-BE49-F238E27FC236}">
                <a16:creationId xmlns:a16="http://schemas.microsoft.com/office/drawing/2014/main" id="{3AC7CEAC-1D8E-EF3E-DC44-59FC524F15C1}"/>
              </a:ext>
            </a:extLst>
          </p:cNvPr>
          <p:cNvSpPr/>
          <p:nvPr/>
        </p:nvSpPr>
        <p:spPr>
          <a:xfrm rot="5400000">
            <a:off x="6190339" y="4217407"/>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43" name="Arrow: Pentagon 42">
            <a:extLst>
              <a:ext uri="{FF2B5EF4-FFF2-40B4-BE49-F238E27FC236}">
                <a16:creationId xmlns:a16="http://schemas.microsoft.com/office/drawing/2014/main" id="{930A2353-2205-AFA8-74E5-CE598444BE35}"/>
              </a:ext>
            </a:extLst>
          </p:cNvPr>
          <p:cNvSpPr/>
          <p:nvPr/>
        </p:nvSpPr>
        <p:spPr>
          <a:xfrm>
            <a:off x="5222883" y="4099847"/>
            <a:ext cx="1116000" cy="360000"/>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88000" tIns="36000" bIns="36000" rtlCol="0" anchor="ctr"/>
          <a:lstStyle/>
          <a:p>
            <a:r>
              <a:rPr lang="en-AU" sz="1000">
                <a:solidFill>
                  <a:schemeClr val="tx2"/>
                </a:solidFill>
                <a:latin typeface="+mj-lt"/>
              </a:rPr>
              <a:t>ASSESS</a:t>
            </a:r>
          </a:p>
        </p:txBody>
      </p:sp>
      <p:sp>
        <p:nvSpPr>
          <p:cNvPr id="44" name="Isosceles Triangle 43">
            <a:extLst>
              <a:ext uri="{FF2B5EF4-FFF2-40B4-BE49-F238E27FC236}">
                <a16:creationId xmlns:a16="http://schemas.microsoft.com/office/drawing/2014/main" id="{BE24EAF1-5576-149B-77F6-20C0ADC785FA}"/>
              </a:ext>
            </a:extLst>
          </p:cNvPr>
          <p:cNvSpPr/>
          <p:nvPr/>
        </p:nvSpPr>
        <p:spPr>
          <a:xfrm rot="5400000">
            <a:off x="6143064" y="4231286"/>
            <a:ext cx="197037" cy="97887"/>
          </a:xfrm>
          <a:prstGeom prst="triangl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45" name="Isosceles Triangle 44">
            <a:extLst>
              <a:ext uri="{FF2B5EF4-FFF2-40B4-BE49-F238E27FC236}">
                <a16:creationId xmlns:a16="http://schemas.microsoft.com/office/drawing/2014/main" id="{DA3989AC-A7A8-9395-74BB-21EC0A66A329}"/>
              </a:ext>
            </a:extLst>
          </p:cNvPr>
          <p:cNvSpPr/>
          <p:nvPr/>
        </p:nvSpPr>
        <p:spPr>
          <a:xfrm rot="5400000">
            <a:off x="7652498" y="4217407"/>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46" name="Arrow: Pentagon 45">
            <a:extLst>
              <a:ext uri="{FF2B5EF4-FFF2-40B4-BE49-F238E27FC236}">
                <a16:creationId xmlns:a16="http://schemas.microsoft.com/office/drawing/2014/main" id="{1BC8FD33-7EE1-4FF4-8479-6DA4CE2BE501}"/>
              </a:ext>
            </a:extLst>
          </p:cNvPr>
          <p:cNvSpPr/>
          <p:nvPr/>
        </p:nvSpPr>
        <p:spPr>
          <a:xfrm>
            <a:off x="6681872" y="4099847"/>
            <a:ext cx="1116000" cy="360000"/>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324000" tIns="36000" bIns="36000" rtlCol="0" anchor="ctr"/>
          <a:lstStyle/>
          <a:p>
            <a:r>
              <a:rPr lang="en-AU" sz="1000">
                <a:solidFill>
                  <a:schemeClr val="tx2"/>
                </a:solidFill>
                <a:latin typeface="+mj-lt"/>
              </a:rPr>
              <a:t>DECIDE</a:t>
            </a:r>
          </a:p>
        </p:txBody>
      </p:sp>
      <p:sp>
        <p:nvSpPr>
          <p:cNvPr id="47" name="Isosceles Triangle 46">
            <a:extLst>
              <a:ext uri="{FF2B5EF4-FFF2-40B4-BE49-F238E27FC236}">
                <a16:creationId xmlns:a16="http://schemas.microsoft.com/office/drawing/2014/main" id="{6AA6A615-F456-30BF-1A65-6BC0EEB097CF}"/>
              </a:ext>
            </a:extLst>
          </p:cNvPr>
          <p:cNvSpPr/>
          <p:nvPr/>
        </p:nvSpPr>
        <p:spPr>
          <a:xfrm rot="5400000">
            <a:off x="7602201" y="4231286"/>
            <a:ext cx="197037" cy="97887"/>
          </a:xfrm>
          <a:prstGeom prst="triangl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pSp>
        <p:nvGrpSpPr>
          <p:cNvPr id="48" name="Group 47">
            <a:extLst>
              <a:ext uri="{FF2B5EF4-FFF2-40B4-BE49-F238E27FC236}">
                <a16:creationId xmlns:a16="http://schemas.microsoft.com/office/drawing/2014/main" id="{2DD2109A-A0F8-11C5-688A-C3349AFC46B7}"/>
              </a:ext>
            </a:extLst>
          </p:cNvPr>
          <p:cNvGrpSpPr/>
          <p:nvPr/>
        </p:nvGrpSpPr>
        <p:grpSpPr>
          <a:xfrm>
            <a:off x="2110444" y="4092247"/>
            <a:ext cx="390829" cy="390829"/>
            <a:chOff x="722538" y="2874633"/>
            <a:chExt cx="360000" cy="360000"/>
          </a:xfrm>
        </p:grpSpPr>
        <p:sp>
          <p:nvSpPr>
            <p:cNvPr id="87" name="Oval 86">
              <a:extLst>
                <a:ext uri="{FF2B5EF4-FFF2-40B4-BE49-F238E27FC236}">
                  <a16:creationId xmlns:a16="http://schemas.microsoft.com/office/drawing/2014/main" id="{8DFD2742-22F4-1013-38FA-58D349597366}"/>
                </a:ext>
              </a:extLst>
            </p:cNvPr>
            <p:cNvSpPr/>
            <p:nvPr/>
          </p:nvSpPr>
          <p:spPr>
            <a:xfrm>
              <a:off x="722538" y="2874633"/>
              <a:ext cx="360000" cy="3600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88" name="Oval 87">
              <a:extLst>
                <a:ext uri="{FF2B5EF4-FFF2-40B4-BE49-F238E27FC236}">
                  <a16:creationId xmlns:a16="http://schemas.microsoft.com/office/drawing/2014/main" id="{1F83F767-76C7-0028-FED3-4A7B9A2E84D3}"/>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pSp>
      <p:sp>
        <p:nvSpPr>
          <p:cNvPr id="49" name="Oval 48">
            <a:extLst>
              <a:ext uri="{FF2B5EF4-FFF2-40B4-BE49-F238E27FC236}">
                <a16:creationId xmlns:a16="http://schemas.microsoft.com/office/drawing/2014/main" id="{A7F93068-43BB-6977-F3C3-ABFDAC7D3F22}"/>
              </a:ext>
            </a:extLst>
          </p:cNvPr>
          <p:cNvSpPr/>
          <p:nvPr/>
        </p:nvSpPr>
        <p:spPr>
          <a:xfrm>
            <a:off x="3557379" y="4092247"/>
            <a:ext cx="390829" cy="390829"/>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50" name="Oval 49">
            <a:extLst>
              <a:ext uri="{FF2B5EF4-FFF2-40B4-BE49-F238E27FC236}">
                <a16:creationId xmlns:a16="http://schemas.microsoft.com/office/drawing/2014/main" id="{4251C33D-2220-D25D-071F-480DFC63650C}"/>
              </a:ext>
            </a:extLst>
          </p:cNvPr>
          <p:cNvSpPr/>
          <p:nvPr/>
        </p:nvSpPr>
        <p:spPr>
          <a:xfrm>
            <a:off x="3596462" y="4131330"/>
            <a:ext cx="312663" cy="312663"/>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51" name="Oval 50">
            <a:extLst>
              <a:ext uri="{FF2B5EF4-FFF2-40B4-BE49-F238E27FC236}">
                <a16:creationId xmlns:a16="http://schemas.microsoft.com/office/drawing/2014/main" id="{01C52695-10C6-2931-67BC-F38239715078}"/>
              </a:ext>
            </a:extLst>
          </p:cNvPr>
          <p:cNvSpPr/>
          <p:nvPr/>
        </p:nvSpPr>
        <p:spPr>
          <a:xfrm>
            <a:off x="5023745" y="4092247"/>
            <a:ext cx="390829" cy="390829"/>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52" name="Oval 51">
            <a:extLst>
              <a:ext uri="{FF2B5EF4-FFF2-40B4-BE49-F238E27FC236}">
                <a16:creationId xmlns:a16="http://schemas.microsoft.com/office/drawing/2014/main" id="{793FB404-CFCB-CD6A-3BAC-10B2E10233BD}"/>
              </a:ext>
            </a:extLst>
          </p:cNvPr>
          <p:cNvSpPr/>
          <p:nvPr/>
        </p:nvSpPr>
        <p:spPr>
          <a:xfrm>
            <a:off x="5062828" y="4131330"/>
            <a:ext cx="312663" cy="312663"/>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pSp>
        <p:nvGrpSpPr>
          <p:cNvPr id="53" name="Group 52">
            <a:extLst>
              <a:ext uri="{FF2B5EF4-FFF2-40B4-BE49-F238E27FC236}">
                <a16:creationId xmlns:a16="http://schemas.microsoft.com/office/drawing/2014/main" id="{C8A71B72-142D-EAF8-E99B-7EE1FFC04AA8}"/>
              </a:ext>
            </a:extLst>
          </p:cNvPr>
          <p:cNvGrpSpPr/>
          <p:nvPr/>
        </p:nvGrpSpPr>
        <p:grpSpPr>
          <a:xfrm>
            <a:off x="6481041" y="4092247"/>
            <a:ext cx="390829" cy="390829"/>
            <a:chOff x="722538" y="2874633"/>
            <a:chExt cx="360000" cy="360000"/>
          </a:xfrm>
        </p:grpSpPr>
        <p:sp>
          <p:nvSpPr>
            <p:cNvPr id="85" name="Oval 84">
              <a:extLst>
                <a:ext uri="{FF2B5EF4-FFF2-40B4-BE49-F238E27FC236}">
                  <a16:creationId xmlns:a16="http://schemas.microsoft.com/office/drawing/2014/main" id="{611FB76E-E8E0-1AD8-B4F6-17D7DEA9661A}"/>
                </a:ext>
              </a:extLst>
            </p:cNvPr>
            <p:cNvSpPr/>
            <p:nvPr/>
          </p:nvSpPr>
          <p:spPr>
            <a:xfrm>
              <a:off x="722538" y="2874633"/>
              <a:ext cx="360000" cy="360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86" name="Oval 85">
              <a:extLst>
                <a:ext uri="{FF2B5EF4-FFF2-40B4-BE49-F238E27FC236}">
                  <a16:creationId xmlns:a16="http://schemas.microsoft.com/office/drawing/2014/main" id="{FF3FE186-69C9-B52A-AC9C-5000AA966ED4}"/>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pSp>
      <p:grpSp>
        <p:nvGrpSpPr>
          <p:cNvPr id="54" name="Group 53">
            <a:extLst>
              <a:ext uri="{FF2B5EF4-FFF2-40B4-BE49-F238E27FC236}">
                <a16:creationId xmlns:a16="http://schemas.microsoft.com/office/drawing/2014/main" id="{C1B2AB63-B174-A8BA-BEB4-B04582FB4BDF}"/>
              </a:ext>
            </a:extLst>
          </p:cNvPr>
          <p:cNvGrpSpPr/>
          <p:nvPr/>
        </p:nvGrpSpPr>
        <p:grpSpPr>
          <a:xfrm>
            <a:off x="7999271" y="4092247"/>
            <a:ext cx="390829" cy="390829"/>
            <a:chOff x="722538" y="2874633"/>
            <a:chExt cx="360000" cy="360000"/>
          </a:xfrm>
        </p:grpSpPr>
        <p:sp>
          <p:nvSpPr>
            <p:cNvPr id="83" name="Oval 82">
              <a:extLst>
                <a:ext uri="{FF2B5EF4-FFF2-40B4-BE49-F238E27FC236}">
                  <a16:creationId xmlns:a16="http://schemas.microsoft.com/office/drawing/2014/main" id="{08A35DB9-84FA-B0DE-1903-A42625C0C07B}"/>
                </a:ext>
              </a:extLst>
            </p:cNvPr>
            <p:cNvSpPr/>
            <p:nvPr/>
          </p:nvSpPr>
          <p:spPr>
            <a:xfrm>
              <a:off x="722538" y="2874633"/>
              <a:ext cx="360000" cy="360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84" name="Oval 83">
              <a:extLst>
                <a:ext uri="{FF2B5EF4-FFF2-40B4-BE49-F238E27FC236}">
                  <a16:creationId xmlns:a16="http://schemas.microsoft.com/office/drawing/2014/main" id="{40ADC35C-923C-B1B1-2860-21A4331EFD19}"/>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pSp>
      <p:grpSp>
        <p:nvGrpSpPr>
          <p:cNvPr id="55" name="Group 5">
            <a:extLst>
              <a:ext uri="{FF2B5EF4-FFF2-40B4-BE49-F238E27FC236}">
                <a16:creationId xmlns:a16="http://schemas.microsoft.com/office/drawing/2014/main" id="{D46BC1A9-FFE5-57EE-4C81-65F132A0FF24}"/>
              </a:ext>
            </a:extLst>
          </p:cNvPr>
          <p:cNvGrpSpPr>
            <a:grpSpLocks noChangeAspect="1"/>
          </p:cNvGrpSpPr>
          <p:nvPr/>
        </p:nvGrpSpPr>
        <p:grpSpPr bwMode="auto">
          <a:xfrm>
            <a:off x="732484" y="4175564"/>
            <a:ext cx="217278" cy="216000"/>
            <a:chOff x="3163" y="2182"/>
            <a:chExt cx="340" cy="338"/>
          </a:xfrm>
          <a:solidFill>
            <a:schemeClr val="tx2"/>
          </a:solidFill>
        </p:grpSpPr>
        <p:sp>
          <p:nvSpPr>
            <p:cNvPr id="80" name="Freeform 6">
              <a:extLst>
                <a:ext uri="{FF2B5EF4-FFF2-40B4-BE49-F238E27FC236}">
                  <a16:creationId xmlns:a16="http://schemas.microsoft.com/office/drawing/2014/main" id="{A6622A2D-434B-63AC-1836-68FA6339C9FE}"/>
                </a:ext>
              </a:extLst>
            </p:cNvPr>
            <p:cNvSpPr>
              <a:spLocks noEditPoints="1"/>
            </p:cNvSpPr>
            <p:nvPr/>
          </p:nvSpPr>
          <p:spPr bwMode="auto">
            <a:xfrm>
              <a:off x="3163" y="2182"/>
              <a:ext cx="340" cy="338"/>
            </a:xfrm>
            <a:custGeom>
              <a:avLst/>
              <a:gdLst>
                <a:gd name="T0" fmla="*/ 85 w 171"/>
                <a:gd name="T1" fmla="*/ 0 h 170"/>
                <a:gd name="T2" fmla="*/ 0 w 171"/>
                <a:gd name="T3" fmla="*/ 85 h 170"/>
                <a:gd name="T4" fmla="*/ 85 w 171"/>
                <a:gd name="T5" fmla="*/ 170 h 170"/>
                <a:gd name="T6" fmla="*/ 171 w 171"/>
                <a:gd name="T7" fmla="*/ 85 h 170"/>
                <a:gd name="T8" fmla="*/ 85 w 171"/>
                <a:gd name="T9" fmla="*/ 0 h 170"/>
                <a:gd name="T10" fmla="*/ 85 w 171"/>
                <a:gd name="T11" fmla="*/ 162 h 170"/>
                <a:gd name="T12" fmla="*/ 8 w 171"/>
                <a:gd name="T13" fmla="*/ 85 h 170"/>
                <a:gd name="T14" fmla="*/ 85 w 171"/>
                <a:gd name="T15" fmla="*/ 8 h 170"/>
                <a:gd name="T16" fmla="*/ 163 w 171"/>
                <a:gd name="T17" fmla="*/ 85 h 170"/>
                <a:gd name="T18" fmla="*/ 85 w 171"/>
                <a:gd name="T19" fmla="*/ 162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70">
                  <a:moveTo>
                    <a:pt x="85" y="0"/>
                  </a:moveTo>
                  <a:cubicBezTo>
                    <a:pt x="39" y="0"/>
                    <a:pt x="0" y="38"/>
                    <a:pt x="0" y="85"/>
                  </a:cubicBezTo>
                  <a:cubicBezTo>
                    <a:pt x="0" y="132"/>
                    <a:pt x="39" y="170"/>
                    <a:pt x="85" y="170"/>
                  </a:cubicBezTo>
                  <a:cubicBezTo>
                    <a:pt x="132" y="170"/>
                    <a:pt x="171" y="132"/>
                    <a:pt x="171" y="85"/>
                  </a:cubicBezTo>
                  <a:cubicBezTo>
                    <a:pt x="171" y="38"/>
                    <a:pt x="132" y="0"/>
                    <a:pt x="85" y="0"/>
                  </a:cubicBezTo>
                  <a:close/>
                  <a:moveTo>
                    <a:pt x="85" y="162"/>
                  </a:moveTo>
                  <a:cubicBezTo>
                    <a:pt x="43" y="162"/>
                    <a:pt x="8" y="128"/>
                    <a:pt x="8" y="85"/>
                  </a:cubicBezTo>
                  <a:cubicBezTo>
                    <a:pt x="8" y="42"/>
                    <a:pt x="43" y="8"/>
                    <a:pt x="85" y="8"/>
                  </a:cubicBezTo>
                  <a:cubicBezTo>
                    <a:pt x="128" y="8"/>
                    <a:pt x="163" y="42"/>
                    <a:pt x="163" y="85"/>
                  </a:cubicBezTo>
                  <a:cubicBezTo>
                    <a:pt x="163" y="128"/>
                    <a:pt x="128" y="162"/>
                    <a:pt x="85" y="1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1" name="Freeform 7">
              <a:extLst>
                <a:ext uri="{FF2B5EF4-FFF2-40B4-BE49-F238E27FC236}">
                  <a16:creationId xmlns:a16="http://schemas.microsoft.com/office/drawing/2014/main" id="{5DB10DCC-DED0-FBDB-2607-96A82893BE4B}"/>
                </a:ext>
              </a:extLst>
            </p:cNvPr>
            <p:cNvSpPr>
              <a:spLocks/>
            </p:cNvSpPr>
            <p:nvPr/>
          </p:nvSpPr>
          <p:spPr bwMode="auto">
            <a:xfrm>
              <a:off x="3316" y="2273"/>
              <a:ext cx="34" cy="36"/>
            </a:xfrm>
            <a:custGeom>
              <a:avLst/>
              <a:gdLst>
                <a:gd name="T0" fmla="*/ 8 w 17"/>
                <a:gd name="T1" fmla="*/ 0 h 18"/>
                <a:gd name="T2" fmla="*/ 2 w 17"/>
                <a:gd name="T3" fmla="*/ 3 h 18"/>
                <a:gd name="T4" fmla="*/ 0 w 17"/>
                <a:gd name="T5" fmla="*/ 9 h 18"/>
                <a:gd name="T6" fmla="*/ 2 w 17"/>
                <a:gd name="T7" fmla="*/ 16 h 18"/>
                <a:gd name="T8" fmla="*/ 8 w 17"/>
                <a:gd name="T9" fmla="*/ 18 h 18"/>
                <a:gd name="T10" fmla="*/ 15 w 17"/>
                <a:gd name="T11" fmla="*/ 16 h 18"/>
                <a:gd name="T12" fmla="*/ 17 w 17"/>
                <a:gd name="T13" fmla="*/ 9 h 18"/>
                <a:gd name="T14" fmla="*/ 15 w 17"/>
                <a:gd name="T15" fmla="*/ 3 h 18"/>
                <a:gd name="T16" fmla="*/ 8 w 17"/>
                <a:gd name="T17"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18">
                  <a:moveTo>
                    <a:pt x="8" y="0"/>
                  </a:moveTo>
                  <a:cubicBezTo>
                    <a:pt x="6" y="0"/>
                    <a:pt x="4" y="1"/>
                    <a:pt x="2" y="3"/>
                  </a:cubicBezTo>
                  <a:cubicBezTo>
                    <a:pt x="1" y="5"/>
                    <a:pt x="0" y="7"/>
                    <a:pt x="0" y="9"/>
                  </a:cubicBezTo>
                  <a:cubicBezTo>
                    <a:pt x="0" y="12"/>
                    <a:pt x="1" y="14"/>
                    <a:pt x="2" y="16"/>
                  </a:cubicBezTo>
                  <a:cubicBezTo>
                    <a:pt x="4" y="17"/>
                    <a:pt x="6" y="18"/>
                    <a:pt x="8" y="18"/>
                  </a:cubicBezTo>
                  <a:cubicBezTo>
                    <a:pt x="11" y="18"/>
                    <a:pt x="13" y="17"/>
                    <a:pt x="15" y="16"/>
                  </a:cubicBezTo>
                  <a:cubicBezTo>
                    <a:pt x="16" y="14"/>
                    <a:pt x="17" y="12"/>
                    <a:pt x="17" y="9"/>
                  </a:cubicBezTo>
                  <a:cubicBezTo>
                    <a:pt x="17" y="7"/>
                    <a:pt x="16" y="5"/>
                    <a:pt x="15" y="3"/>
                  </a:cubicBezTo>
                  <a:cubicBezTo>
                    <a:pt x="13" y="1"/>
                    <a:pt x="11" y="0"/>
                    <a:pt x="8"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2" name="Freeform 8">
              <a:extLst>
                <a:ext uri="{FF2B5EF4-FFF2-40B4-BE49-F238E27FC236}">
                  <a16:creationId xmlns:a16="http://schemas.microsoft.com/office/drawing/2014/main" id="{647B4EAD-FFE3-F483-119F-7CF45ED4A9E4}"/>
                </a:ext>
              </a:extLst>
            </p:cNvPr>
            <p:cNvSpPr>
              <a:spLocks/>
            </p:cNvSpPr>
            <p:nvPr/>
          </p:nvSpPr>
          <p:spPr bwMode="auto">
            <a:xfrm>
              <a:off x="3304" y="2325"/>
              <a:ext cx="58" cy="102"/>
            </a:xfrm>
            <a:custGeom>
              <a:avLst/>
              <a:gdLst>
                <a:gd name="T0" fmla="*/ 24 w 29"/>
                <a:gd name="T1" fmla="*/ 44 h 51"/>
                <a:gd name="T2" fmla="*/ 20 w 29"/>
                <a:gd name="T3" fmla="*/ 43 h 51"/>
                <a:gd name="T4" fmla="*/ 19 w 29"/>
                <a:gd name="T5" fmla="*/ 40 h 51"/>
                <a:gd name="T6" fmla="*/ 19 w 29"/>
                <a:gd name="T7" fmla="*/ 36 h 51"/>
                <a:gd name="T8" fmla="*/ 20 w 29"/>
                <a:gd name="T9" fmla="*/ 32 h 51"/>
                <a:gd name="T10" fmla="*/ 24 w 29"/>
                <a:gd name="T11" fmla="*/ 18 h 51"/>
                <a:gd name="T12" fmla="*/ 24 w 29"/>
                <a:gd name="T13" fmla="*/ 14 h 51"/>
                <a:gd name="T14" fmla="*/ 25 w 29"/>
                <a:gd name="T15" fmla="*/ 11 h 51"/>
                <a:gd name="T16" fmla="*/ 22 w 29"/>
                <a:gd name="T17" fmla="*/ 3 h 51"/>
                <a:gd name="T18" fmla="*/ 14 w 29"/>
                <a:gd name="T19" fmla="*/ 0 h 51"/>
                <a:gd name="T20" fmla="*/ 7 w 29"/>
                <a:gd name="T21" fmla="*/ 2 h 51"/>
                <a:gd name="T22" fmla="*/ 1 w 29"/>
                <a:gd name="T23" fmla="*/ 4 h 51"/>
                <a:gd name="T24" fmla="*/ 0 w 29"/>
                <a:gd name="T25" fmla="*/ 9 h 51"/>
                <a:gd name="T26" fmla="*/ 2 w 29"/>
                <a:gd name="T27" fmla="*/ 8 h 51"/>
                <a:gd name="T28" fmla="*/ 5 w 29"/>
                <a:gd name="T29" fmla="*/ 7 h 51"/>
                <a:gd name="T30" fmla="*/ 9 w 29"/>
                <a:gd name="T31" fmla="*/ 8 h 51"/>
                <a:gd name="T32" fmla="*/ 10 w 29"/>
                <a:gd name="T33" fmla="*/ 12 h 51"/>
                <a:gd name="T34" fmla="*/ 10 w 29"/>
                <a:gd name="T35" fmla="*/ 16 h 51"/>
                <a:gd name="T36" fmla="*/ 9 w 29"/>
                <a:gd name="T37" fmla="*/ 19 h 51"/>
                <a:gd name="T38" fmla="*/ 5 w 29"/>
                <a:gd name="T39" fmla="*/ 34 h 51"/>
                <a:gd name="T40" fmla="*/ 4 w 29"/>
                <a:gd name="T41" fmla="*/ 38 h 51"/>
                <a:gd name="T42" fmla="*/ 4 w 29"/>
                <a:gd name="T43" fmla="*/ 41 h 51"/>
                <a:gd name="T44" fmla="*/ 7 w 29"/>
                <a:gd name="T45" fmla="*/ 48 h 51"/>
                <a:gd name="T46" fmla="*/ 15 w 29"/>
                <a:gd name="T47" fmla="*/ 51 h 51"/>
                <a:gd name="T48" fmla="*/ 21 w 29"/>
                <a:gd name="T49" fmla="*/ 50 h 51"/>
                <a:gd name="T50" fmla="*/ 28 w 29"/>
                <a:gd name="T51" fmla="*/ 47 h 51"/>
                <a:gd name="T52" fmla="*/ 29 w 29"/>
                <a:gd name="T53" fmla="*/ 43 h 51"/>
                <a:gd name="T54" fmla="*/ 27 w 29"/>
                <a:gd name="T55" fmla="*/ 44 h 51"/>
                <a:gd name="T56" fmla="*/ 24 w 29"/>
                <a:gd name="T57" fmla="*/ 44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9" h="51">
                  <a:moveTo>
                    <a:pt x="24" y="44"/>
                  </a:moveTo>
                  <a:cubicBezTo>
                    <a:pt x="22" y="44"/>
                    <a:pt x="21" y="44"/>
                    <a:pt x="20" y="43"/>
                  </a:cubicBezTo>
                  <a:cubicBezTo>
                    <a:pt x="19" y="43"/>
                    <a:pt x="19" y="41"/>
                    <a:pt x="19" y="40"/>
                  </a:cubicBezTo>
                  <a:cubicBezTo>
                    <a:pt x="19" y="39"/>
                    <a:pt x="19" y="38"/>
                    <a:pt x="19" y="36"/>
                  </a:cubicBezTo>
                  <a:cubicBezTo>
                    <a:pt x="19" y="35"/>
                    <a:pt x="20" y="33"/>
                    <a:pt x="20" y="32"/>
                  </a:cubicBezTo>
                  <a:cubicBezTo>
                    <a:pt x="24" y="18"/>
                    <a:pt x="24" y="18"/>
                    <a:pt x="24" y="18"/>
                  </a:cubicBezTo>
                  <a:cubicBezTo>
                    <a:pt x="24" y="17"/>
                    <a:pt x="24" y="15"/>
                    <a:pt x="24" y="14"/>
                  </a:cubicBezTo>
                  <a:cubicBezTo>
                    <a:pt x="24" y="12"/>
                    <a:pt x="25" y="11"/>
                    <a:pt x="25" y="11"/>
                  </a:cubicBezTo>
                  <a:cubicBezTo>
                    <a:pt x="25" y="8"/>
                    <a:pt x="24" y="5"/>
                    <a:pt x="22" y="3"/>
                  </a:cubicBezTo>
                  <a:cubicBezTo>
                    <a:pt x="20" y="1"/>
                    <a:pt x="17" y="0"/>
                    <a:pt x="14" y="0"/>
                  </a:cubicBezTo>
                  <a:cubicBezTo>
                    <a:pt x="12" y="0"/>
                    <a:pt x="10" y="1"/>
                    <a:pt x="7" y="2"/>
                  </a:cubicBezTo>
                  <a:cubicBezTo>
                    <a:pt x="5" y="2"/>
                    <a:pt x="3" y="3"/>
                    <a:pt x="1" y="4"/>
                  </a:cubicBezTo>
                  <a:cubicBezTo>
                    <a:pt x="0" y="9"/>
                    <a:pt x="0" y="9"/>
                    <a:pt x="0" y="9"/>
                  </a:cubicBezTo>
                  <a:cubicBezTo>
                    <a:pt x="0" y="8"/>
                    <a:pt x="1" y="8"/>
                    <a:pt x="2" y="8"/>
                  </a:cubicBezTo>
                  <a:cubicBezTo>
                    <a:pt x="3" y="8"/>
                    <a:pt x="4" y="7"/>
                    <a:pt x="5" y="7"/>
                  </a:cubicBezTo>
                  <a:cubicBezTo>
                    <a:pt x="7" y="7"/>
                    <a:pt x="8" y="8"/>
                    <a:pt x="9" y="8"/>
                  </a:cubicBezTo>
                  <a:cubicBezTo>
                    <a:pt x="10" y="9"/>
                    <a:pt x="10" y="10"/>
                    <a:pt x="10" y="12"/>
                  </a:cubicBezTo>
                  <a:cubicBezTo>
                    <a:pt x="10" y="13"/>
                    <a:pt x="10" y="14"/>
                    <a:pt x="10" y="16"/>
                  </a:cubicBezTo>
                  <a:cubicBezTo>
                    <a:pt x="9" y="17"/>
                    <a:pt x="9" y="18"/>
                    <a:pt x="9" y="19"/>
                  </a:cubicBezTo>
                  <a:cubicBezTo>
                    <a:pt x="5" y="34"/>
                    <a:pt x="5" y="34"/>
                    <a:pt x="5" y="34"/>
                  </a:cubicBezTo>
                  <a:cubicBezTo>
                    <a:pt x="5" y="35"/>
                    <a:pt x="5" y="37"/>
                    <a:pt x="4" y="38"/>
                  </a:cubicBezTo>
                  <a:cubicBezTo>
                    <a:pt x="4" y="39"/>
                    <a:pt x="4" y="40"/>
                    <a:pt x="4" y="41"/>
                  </a:cubicBezTo>
                  <a:cubicBezTo>
                    <a:pt x="4" y="44"/>
                    <a:pt x="5" y="47"/>
                    <a:pt x="7" y="48"/>
                  </a:cubicBezTo>
                  <a:cubicBezTo>
                    <a:pt x="9" y="50"/>
                    <a:pt x="12" y="51"/>
                    <a:pt x="15" y="51"/>
                  </a:cubicBezTo>
                  <a:cubicBezTo>
                    <a:pt x="18" y="51"/>
                    <a:pt x="20" y="51"/>
                    <a:pt x="21" y="50"/>
                  </a:cubicBezTo>
                  <a:cubicBezTo>
                    <a:pt x="23" y="50"/>
                    <a:pt x="25" y="49"/>
                    <a:pt x="28" y="47"/>
                  </a:cubicBezTo>
                  <a:cubicBezTo>
                    <a:pt x="29" y="43"/>
                    <a:pt x="29" y="43"/>
                    <a:pt x="29" y="43"/>
                  </a:cubicBezTo>
                  <a:cubicBezTo>
                    <a:pt x="29" y="43"/>
                    <a:pt x="28" y="44"/>
                    <a:pt x="27" y="44"/>
                  </a:cubicBezTo>
                  <a:cubicBezTo>
                    <a:pt x="26" y="44"/>
                    <a:pt x="25" y="44"/>
                    <a:pt x="24" y="4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grpSp>
      <p:grpSp>
        <p:nvGrpSpPr>
          <p:cNvPr id="56" name="Group 55">
            <a:extLst>
              <a:ext uri="{FF2B5EF4-FFF2-40B4-BE49-F238E27FC236}">
                <a16:creationId xmlns:a16="http://schemas.microsoft.com/office/drawing/2014/main" id="{2CC48E9B-E406-7D80-498D-970582B2CCB8}"/>
              </a:ext>
            </a:extLst>
          </p:cNvPr>
          <p:cNvGrpSpPr/>
          <p:nvPr/>
        </p:nvGrpSpPr>
        <p:grpSpPr>
          <a:xfrm>
            <a:off x="2207658" y="4196399"/>
            <a:ext cx="190293" cy="179349"/>
            <a:chOff x="2297686" y="3724331"/>
            <a:chExt cx="190293" cy="179349"/>
          </a:xfrm>
          <a:solidFill>
            <a:schemeClr val="tx2"/>
          </a:solidFill>
        </p:grpSpPr>
        <p:sp>
          <p:nvSpPr>
            <p:cNvPr id="73" name="Freeform 6">
              <a:extLst>
                <a:ext uri="{FF2B5EF4-FFF2-40B4-BE49-F238E27FC236}">
                  <a16:creationId xmlns:a16="http://schemas.microsoft.com/office/drawing/2014/main" id="{F8B7FE0F-C8DC-4282-5DD4-50D22924559A}"/>
                </a:ext>
              </a:extLst>
            </p:cNvPr>
            <p:cNvSpPr>
              <a:spLocks/>
            </p:cNvSpPr>
            <p:nvPr/>
          </p:nvSpPr>
          <p:spPr bwMode="auto">
            <a:xfrm>
              <a:off x="2327476" y="3816133"/>
              <a:ext cx="128888" cy="7296"/>
            </a:xfrm>
            <a:custGeom>
              <a:avLst/>
              <a:gdLst>
                <a:gd name="T0" fmla="*/ 3 w 115"/>
                <a:gd name="T1" fmla="*/ 6 h 6"/>
                <a:gd name="T2" fmla="*/ 112 w 115"/>
                <a:gd name="T3" fmla="*/ 6 h 6"/>
                <a:gd name="T4" fmla="*/ 115 w 115"/>
                <a:gd name="T5" fmla="*/ 3 h 6"/>
                <a:gd name="T6" fmla="*/ 112 w 115"/>
                <a:gd name="T7" fmla="*/ 0 h 6"/>
                <a:gd name="T8" fmla="*/ 3 w 115"/>
                <a:gd name="T9" fmla="*/ 0 h 6"/>
                <a:gd name="T10" fmla="*/ 0 w 115"/>
                <a:gd name="T11" fmla="*/ 3 h 6"/>
                <a:gd name="T12" fmla="*/ 3 w 115"/>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15" h="6">
                  <a:moveTo>
                    <a:pt x="3" y="6"/>
                  </a:moveTo>
                  <a:cubicBezTo>
                    <a:pt x="112" y="6"/>
                    <a:pt x="112" y="6"/>
                    <a:pt x="112" y="6"/>
                  </a:cubicBezTo>
                  <a:cubicBezTo>
                    <a:pt x="114" y="6"/>
                    <a:pt x="115" y="5"/>
                    <a:pt x="115" y="3"/>
                  </a:cubicBezTo>
                  <a:cubicBezTo>
                    <a:pt x="115" y="1"/>
                    <a:pt x="114" y="0"/>
                    <a:pt x="112" y="0"/>
                  </a:cubicBezTo>
                  <a:cubicBezTo>
                    <a:pt x="3" y="0"/>
                    <a:pt x="3" y="0"/>
                    <a:pt x="3" y="0"/>
                  </a:cubicBezTo>
                  <a:cubicBezTo>
                    <a:pt x="1" y="0"/>
                    <a:pt x="0" y="1"/>
                    <a:pt x="0" y="3"/>
                  </a:cubicBezTo>
                  <a:cubicBezTo>
                    <a:pt x="0" y="5"/>
                    <a:pt x="1" y="6"/>
                    <a:pt x="3"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4" name="Freeform 7">
              <a:extLst>
                <a:ext uri="{FF2B5EF4-FFF2-40B4-BE49-F238E27FC236}">
                  <a16:creationId xmlns:a16="http://schemas.microsoft.com/office/drawing/2014/main" id="{C4BA66C7-4737-44E0-FE59-82A2E191C42A}"/>
                </a:ext>
              </a:extLst>
            </p:cNvPr>
            <p:cNvSpPr>
              <a:spLocks noEditPoints="1"/>
            </p:cNvSpPr>
            <p:nvPr/>
          </p:nvSpPr>
          <p:spPr bwMode="auto">
            <a:xfrm>
              <a:off x="2327476" y="3755337"/>
              <a:ext cx="58365" cy="47421"/>
            </a:xfrm>
            <a:custGeom>
              <a:avLst/>
              <a:gdLst>
                <a:gd name="T0" fmla="*/ 3 w 52"/>
                <a:gd name="T1" fmla="*/ 42 h 42"/>
                <a:gd name="T2" fmla="*/ 49 w 52"/>
                <a:gd name="T3" fmla="*/ 42 h 42"/>
                <a:gd name="T4" fmla="*/ 52 w 52"/>
                <a:gd name="T5" fmla="*/ 39 h 42"/>
                <a:gd name="T6" fmla="*/ 52 w 52"/>
                <a:gd name="T7" fmla="*/ 3 h 42"/>
                <a:gd name="T8" fmla="*/ 49 w 52"/>
                <a:gd name="T9" fmla="*/ 0 h 42"/>
                <a:gd name="T10" fmla="*/ 3 w 52"/>
                <a:gd name="T11" fmla="*/ 0 h 42"/>
                <a:gd name="T12" fmla="*/ 0 w 52"/>
                <a:gd name="T13" fmla="*/ 3 h 42"/>
                <a:gd name="T14" fmla="*/ 0 w 52"/>
                <a:gd name="T15" fmla="*/ 39 h 42"/>
                <a:gd name="T16" fmla="*/ 3 w 52"/>
                <a:gd name="T17" fmla="*/ 42 h 42"/>
                <a:gd name="T18" fmla="*/ 6 w 52"/>
                <a:gd name="T19" fmla="*/ 6 h 42"/>
                <a:gd name="T20" fmla="*/ 46 w 52"/>
                <a:gd name="T21" fmla="*/ 6 h 42"/>
                <a:gd name="T22" fmla="*/ 46 w 52"/>
                <a:gd name="T23" fmla="*/ 36 h 42"/>
                <a:gd name="T24" fmla="*/ 6 w 52"/>
                <a:gd name="T25" fmla="*/ 36 h 42"/>
                <a:gd name="T26" fmla="*/ 6 w 52"/>
                <a:gd name="T27" fmla="*/ 6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2" h="42">
                  <a:moveTo>
                    <a:pt x="3" y="42"/>
                  </a:moveTo>
                  <a:cubicBezTo>
                    <a:pt x="49" y="42"/>
                    <a:pt x="49" y="42"/>
                    <a:pt x="49" y="42"/>
                  </a:cubicBezTo>
                  <a:cubicBezTo>
                    <a:pt x="51" y="42"/>
                    <a:pt x="52" y="41"/>
                    <a:pt x="52" y="39"/>
                  </a:cubicBezTo>
                  <a:cubicBezTo>
                    <a:pt x="52" y="3"/>
                    <a:pt x="52" y="3"/>
                    <a:pt x="52" y="3"/>
                  </a:cubicBezTo>
                  <a:cubicBezTo>
                    <a:pt x="52" y="1"/>
                    <a:pt x="51" y="0"/>
                    <a:pt x="49" y="0"/>
                  </a:cubicBezTo>
                  <a:cubicBezTo>
                    <a:pt x="3" y="0"/>
                    <a:pt x="3" y="0"/>
                    <a:pt x="3" y="0"/>
                  </a:cubicBezTo>
                  <a:cubicBezTo>
                    <a:pt x="1" y="0"/>
                    <a:pt x="0" y="1"/>
                    <a:pt x="0" y="3"/>
                  </a:cubicBezTo>
                  <a:cubicBezTo>
                    <a:pt x="0" y="39"/>
                    <a:pt x="0" y="39"/>
                    <a:pt x="0" y="39"/>
                  </a:cubicBezTo>
                  <a:cubicBezTo>
                    <a:pt x="0" y="41"/>
                    <a:pt x="1" y="42"/>
                    <a:pt x="3" y="42"/>
                  </a:cubicBezTo>
                  <a:close/>
                  <a:moveTo>
                    <a:pt x="6" y="6"/>
                  </a:moveTo>
                  <a:cubicBezTo>
                    <a:pt x="46" y="6"/>
                    <a:pt x="46" y="6"/>
                    <a:pt x="46" y="6"/>
                  </a:cubicBezTo>
                  <a:cubicBezTo>
                    <a:pt x="46" y="36"/>
                    <a:pt x="46" y="36"/>
                    <a:pt x="46" y="36"/>
                  </a:cubicBezTo>
                  <a:cubicBezTo>
                    <a:pt x="6" y="36"/>
                    <a:pt x="6" y="36"/>
                    <a:pt x="6" y="36"/>
                  </a:cubicBezTo>
                  <a:lnTo>
                    <a:pt x="6" y="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5" name="Freeform 8">
              <a:extLst>
                <a:ext uri="{FF2B5EF4-FFF2-40B4-BE49-F238E27FC236}">
                  <a16:creationId xmlns:a16="http://schemas.microsoft.com/office/drawing/2014/main" id="{4C1600F7-C4C7-472A-D2F8-786A8AA6C061}"/>
                </a:ext>
              </a:extLst>
            </p:cNvPr>
            <p:cNvSpPr>
              <a:spLocks/>
            </p:cNvSpPr>
            <p:nvPr/>
          </p:nvSpPr>
          <p:spPr bwMode="auto">
            <a:xfrm>
              <a:off x="2409551" y="3796071"/>
              <a:ext cx="46813" cy="6688"/>
            </a:xfrm>
            <a:custGeom>
              <a:avLst/>
              <a:gdLst>
                <a:gd name="T0" fmla="*/ 3 w 42"/>
                <a:gd name="T1" fmla="*/ 6 h 6"/>
                <a:gd name="T2" fmla="*/ 39 w 42"/>
                <a:gd name="T3" fmla="*/ 6 h 6"/>
                <a:gd name="T4" fmla="*/ 42 w 42"/>
                <a:gd name="T5" fmla="*/ 3 h 6"/>
                <a:gd name="T6" fmla="*/ 39 w 42"/>
                <a:gd name="T7" fmla="*/ 0 h 6"/>
                <a:gd name="T8" fmla="*/ 3 w 42"/>
                <a:gd name="T9" fmla="*/ 0 h 6"/>
                <a:gd name="T10" fmla="*/ 0 w 42"/>
                <a:gd name="T11" fmla="*/ 3 h 6"/>
                <a:gd name="T12" fmla="*/ 3 w 42"/>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42" h="6">
                  <a:moveTo>
                    <a:pt x="3" y="6"/>
                  </a:moveTo>
                  <a:cubicBezTo>
                    <a:pt x="39" y="6"/>
                    <a:pt x="39" y="6"/>
                    <a:pt x="39" y="6"/>
                  </a:cubicBezTo>
                  <a:cubicBezTo>
                    <a:pt x="41" y="6"/>
                    <a:pt x="42" y="5"/>
                    <a:pt x="42" y="3"/>
                  </a:cubicBezTo>
                  <a:cubicBezTo>
                    <a:pt x="42" y="2"/>
                    <a:pt x="41" y="0"/>
                    <a:pt x="39" y="0"/>
                  </a:cubicBezTo>
                  <a:cubicBezTo>
                    <a:pt x="3" y="0"/>
                    <a:pt x="3" y="0"/>
                    <a:pt x="3" y="0"/>
                  </a:cubicBezTo>
                  <a:cubicBezTo>
                    <a:pt x="1" y="0"/>
                    <a:pt x="0" y="2"/>
                    <a:pt x="0" y="3"/>
                  </a:cubicBezTo>
                  <a:cubicBezTo>
                    <a:pt x="0" y="5"/>
                    <a:pt x="1" y="6"/>
                    <a:pt x="3"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6" name="Freeform 9">
              <a:extLst>
                <a:ext uri="{FF2B5EF4-FFF2-40B4-BE49-F238E27FC236}">
                  <a16:creationId xmlns:a16="http://schemas.microsoft.com/office/drawing/2014/main" id="{C3CA4F25-F3F4-07E6-8979-84744E8AF331}"/>
                </a:ext>
              </a:extLst>
            </p:cNvPr>
            <p:cNvSpPr>
              <a:spLocks/>
            </p:cNvSpPr>
            <p:nvPr/>
          </p:nvSpPr>
          <p:spPr bwMode="auto">
            <a:xfrm>
              <a:off x="2409551" y="3755337"/>
              <a:ext cx="46813" cy="6688"/>
            </a:xfrm>
            <a:custGeom>
              <a:avLst/>
              <a:gdLst>
                <a:gd name="T0" fmla="*/ 3 w 42"/>
                <a:gd name="T1" fmla="*/ 6 h 6"/>
                <a:gd name="T2" fmla="*/ 39 w 42"/>
                <a:gd name="T3" fmla="*/ 6 h 6"/>
                <a:gd name="T4" fmla="*/ 42 w 42"/>
                <a:gd name="T5" fmla="*/ 3 h 6"/>
                <a:gd name="T6" fmla="*/ 39 w 42"/>
                <a:gd name="T7" fmla="*/ 0 h 6"/>
                <a:gd name="T8" fmla="*/ 3 w 42"/>
                <a:gd name="T9" fmla="*/ 0 h 6"/>
                <a:gd name="T10" fmla="*/ 0 w 42"/>
                <a:gd name="T11" fmla="*/ 3 h 6"/>
                <a:gd name="T12" fmla="*/ 3 w 42"/>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42" h="6">
                  <a:moveTo>
                    <a:pt x="3" y="6"/>
                  </a:moveTo>
                  <a:cubicBezTo>
                    <a:pt x="39" y="6"/>
                    <a:pt x="39" y="6"/>
                    <a:pt x="39" y="6"/>
                  </a:cubicBezTo>
                  <a:cubicBezTo>
                    <a:pt x="41" y="6"/>
                    <a:pt x="42" y="5"/>
                    <a:pt x="42" y="3"/>
                  </a:cubicBezTo>
                  <a:cubicBezTo>
                    <a:pt x="42" y="1"/>
                    <a:pt x="41" y="0"/>
                    <a:pt x="39" y="0"/>
                  </a:cubicBezTo>
                  <a:cubicBezTo>
                    <a:pt x="3" y="0"/>
                    <a:pt x="3" y="0"/>
                    <a:pt x="3" y="0"/>
                  </a:cubicBezTo>
                  <a:cubicBezTo>
                    <a:pt x="1" y="0"/>
                    <a:pt x="0" y="1"/>
                    <a:pt x="0" y="3"/>
                  </a:cubicBezTo>
                  <a:cubicBezTo>
                    <a:pt x="0" y="5"/>
                    <a:pt x="1" y="6"/>
                    <a:pt x="3"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7" name="Freeform 10">
              <a:extLst>
                <a:ext uri="{FF2B5EF4-FFF2-40B4-BE49-F238E27FC236}">
                  <a16:creationId xmlns:a16="http://schemas.microsoft.com/office/drawing/2014/main" id="{E068C968-3F26-F917-DCE8-C9A2E36BB5CA}"/>
                </a:ext>
              </a:extLst>
            </p:cNvPr>
            <p:cNvSpPr>
              <a:spLocks/>
            </p:cNvSpPr>
            <p:nvPr/>
          </p:nvSpPr>
          <p:spPr bwMode="auto">
            <a:xfrm>
              <a:off x="2409551" y="3775400"/>
              <a:ext cx="46813" cy="7904"/>
            </a:xfrm>
            <a:custGeom>
              <a:avLst/>
              <a:gdLst>
                <a:gd name="T0" fmla="*/ 3 w 42"/>
                <a:gd name="T1" fmla="*/ 7 h 7"/>
                <a:gd name="T2" fmla="*/ 39 w 42"/>
                <a:gd name="T3" fmla="*/ 7 h 7"/>
                <a:gd name="T4" fmla="*/ 42 w 42"/>
                <a:gd name="T5" fmla="*/ 3 h 7"/>
                <a:gd name="T6" fmla="*/ 39 w 42"/>
                <a:gd name="T7" fmla="*/ 0 h 7"/>
                <a:gd name="T8" fmla="*/ 3 w 42"/>
                <a:gd name="T9" fmla="*/ 0 h 7"/>
                <a:gd name="T10" fmla="*/ 0 w 42"/>
                <a:gd name="T11" fmla="*/ 3 h 7"/>
                <a:gd name="T12" fmla="*/ 3 w 42"/>
                <a:gd name="T13" fmla="*/ 7 h 7"/>
              </a:gdLst>
              <a:ahLst/>
              <a:cxnLst>
                <a:cxn ang="0">
                  <a:pos x="T0" y="T1"/>
                </a:cxn>
                <a:cxn ang="0">
                  <a:pos x="T2" y="T3"/>
                </a:cxn>
                <a:cxn ang="0">
                  <a:pos x="T4" y="T5"/>
                </a:cxn>
                <a:cxn ang="0">
                  <a:pos x="T6" y="T7"/>
                </a:cxn>
                <a:cxn ang="0">
                  <a:pos x="T8" y="T9"/>
                </a:cxn>
                <a:cxn ang="0">
                  <a:pos x="T10" y="T11"/>
                </a:cxn>
                <a:cxn ang="0">
                  <a:pos x="T12" y="T13"/>
                </a:cxn>
              </a:cxnLst>
              <a:rect l="0" t="0" r="r" b="b"/>
              <a:pathLst>
                <a:path w="42" h="7">
                  <a:moveTo>
                    <a:pt x="3" y="7"/>
                  </a:moveTo>
                  <a:cubicBezTo>
                    <a:pt x="39" y="7"/>
                    <a:pt x="39" y="7"/>
                    <a:pt x="39" y="7"/>
                  </a:cubicBezTo>
                  <a:cubicBezTo>
                    <a:pt x="41" y="7"/>
                    <a:pt x="42" y="5"/>
                    <a:pt x="42" y="3"/>
                  </a:cubicBezTo>
                  <a:cubicBezTo>
                    <a:pt x="42" y="1"/>
                    <a:pt x="41" y="0"/>
                    <a:pt x="39" y="0"/>
                  </a:cubicBezTo>
                  <a:cubicBezTo>
                    <a:pt x="3" y="0"/>
                    <a:pt x="3" y="0"/>
                    <a:pt x="3" y="0"/>
                  </a:cubicBezTo>
                  <a:cubicBezTo>
                    <a:pt x="1" y="0"/>
                    <a:pt x="0" y="1"/>
                    <a:pt x="0" y="3"/>
                  </a:cubicBezTo>
                  <a:cubicBezTo>
                    <a:pt x="0" y="5"/>
                    <a:pt x="1" y="7"/>
                    <a:pt x="3"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8" name="Freeform 11">
              <a:extLst>
                <a:ext uri="{FF2B5EF4-FFF2-40B4-BE49-F238E27FC236}">
                  <a16:creationId xmlns:a16="http://schemas.microsoft.com/office/drawing/2014/main" id="{2CDA4304-DD7F-DA19-400E-ED0B508EEB0D}"/>
                </a:ext>
              </a:extLst>
            </p:cNvPr>
            <p:cNvSpPr>
              <a:spLocks noEditPoints="1"/>
            </p:cNvSpPr>
            <p:nvPr/>
          </p:nvSpPr>
          <p:spPr bwMode="auto">
            <a:xfrm>
              <a:off x="2297686" y="3724331"/>
              <a:ext cx="190293" cy="179349"/>
            </a:xfrm>
            <a:custGeom>
              <a:avLst/>
              <a:gdLst>
                <a:gd name="T0" fmla="*/ 163 w 170"/>
                <a:gd name="T1" fmla="*/ 0 h 158"/>
                <a:gd name="T2" fmla="*/ 162 w 170"/>
                <a:gd name="T3" fmla="*/ 0 h 158"/>
                <a:gd name="T4" fmla="*/ 8 w 170"/>
                <a:gd name="T5" fmla="*/ 0 h 158"/>
                <a:gd name="T6" fmla="*/ 7 w 170"/>
                <a:gd name="T7" fmla="*/ 0 h 158"/>
                <a:gd name="T8" fmla="*/ 0 w 170"/>
                <a:gd name="T9" fmla="*/ 7 h 158"/>
                <a:gd name="T10" fmla="*/ 0 w 170"/>
                <a:gd name="T11" fmla="*/ 150 h 158"/>
                <a:gd name="T12" fmla="*/ 8 w 170"/>
                <a:gd name="T13" fmla="*/ 158 h 158"/>
                <a:gd name="T14" fmla="*/ 26 w 170"/>
                <a:gd name="T15" fmla="*/ 158 h 158"/>
                <a:gd name="T16" fmla="*/ 144 w 170"/>
                <a:gd name="T17" fmla="*/ 158 h 158"/>
                <a:gd name="T18" fmla="*/ 162 w 170"/>
                <a:gd name="T19" fmla="*/ 158 h 158"/>
                <a:gd name="T20" fmla="*/ 170 w 170"/>
                <a:gd name="T21" fmla="*/ 150 h 158"/>
                <a:gd name="T22" fmla="*/ 170 w 170"/>
                <a:gd name="T23" fmla="*/ 7 h 158"/>
                <a:gd name="T24" fmla="*/ 163 w 170"/>
                <a:gd name="T25" fmla="*/ 0 h 158"/>
                <a:gd name="T26" fmla="*/ 164 w 170"/>
                <a:gd name="T27" fmla="*/ 152 h 158"/>
                <a:gd name="T28" fmla="*/ 144 w 170"/>
                <a:gd name="T29" fmla="*/ 152 h 158"/>
                <a:gd name="T30" fmla="*/ 26 w 170"/>
                <a:gd name="T31" fmla="*/ 152 h 158"/>
                <a:gd name="T32" fmla="*/ 6 w 170"/>
                <a:gd name="T33" fmla="*/ 152 h 158"/>
                <a:gd name="T34" fmla="*/ 6 w 170"/>
                <a:gd name="T35" fmla="*/ 6 h 158"/>
                <a:gd name="T36" fmla="*/ 164 w 170"/>
                <a:gd name="T37" fmla="*/ 6 h 158"/>
                <a:gd name="T38" fmla="*/ 164 w 170"/>
                <a:gd name="T39" fmla="*/ 152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70" h="158">
                  <a:moveTo>
                    <a:pt x="163" y="0"/>
                  </a:moveTo>
                  <a:cubicBezTo>
                    <a:pt x="163" y="0"/>
                    <a:pt x="163" y="0"/>
                    <a:pt x="162" y="0"/>
                  </a:cubicBezTo>
                  <a:cubicBezTo>
                    <a:pt x="36" y="0"/>
                    <a:pt x="12" y="0"/>
                    <a:pt x="8" y="0"/>
                  </a:cubicBezTo>
                  <a:cubicBezTo>
                    <a:pt x="7" y="0"/>
                    <a:pt x="7" y="0"/>
                    <a:pt x="7" y="0"/>
                  </a:cubicBezTo>
                  <a:cubicBezTo>
                    <a:pt x="3" y="0"/>
                    <a:pt x="0" y="3"/>
                    <a:pt x="0" y="7"/>
                  </a:cubicBezTo>
                  <a:cubicBezTo>
                    <a:pt x="0" y="7"/>
                    <a:pt x="0" y="7"/>
                    <a:pt x="0" y="150"/>
                  </a:cubicBezTo>
                  <a:cubicBezTo>
                    <a:pt x="0" y="154"/>
                    <a:pt x="3" y="158"/>
                    <a:pt x="8" y="158"/>
                  </a:cubicBezTo>
                  <a:cubicBezTo>
                    <a:pt x="10" y="158"/>
                    <a:pt x="15" y="158"/>
                    <a:pt x="26" y="158"/>
                  </a:cubicBezTo>
                  <a:cubicBezTo>
                    <a:pt x="91" y="158"/>
                    <a:pt x="125" y="158"/>
                    <a:pt x="144" y="158"/>
                  </a:cubicBezTo>
                  <a:cubicBezTo>
                    <a:pt x="154" y="158"/>
                    <a:pt x="159" y="158"/>
                    <a:pt x="162" y="158"/>
                  </a:cubicBezTo>
                  <a:cubicBezTo>
                    <a:pt x="167" y="158"/>
                    <a:pt x="170" y="154"/>
                    <a:pt x="170" y="150"/>
                  </a:cubicBezTo>
                  <a:cubicBezTo>
                    <a:pt x="170" y="7"/>
                    <a:pt x="170" y="7"/>
                    <a:pt x="170" y="7"/>
                  </a:cubicBezTo>
                  <a:cubicBezTo>
                    <a:pt x="170" y="3"/>
                    <a:pt x="167" y="0"/>
                    <a:pt x="163" y="0"/>
                  </a:cubicBezTo>
                  <a:close/>
                  <a:moveTo>
                    <a:pt x="164" y="152"/>
                  </a:moveTo>
                  <a:cubicBezTo>
                    <a:pt x="157" y="152"/>
                    <a:pt x="150" y="152"/>
                    <a:pt x="144" y="152"/>
                  </a:cubicBezTo>
                  <a:cubicBezTo>
                    <a:pt x="57" y="152"/>
                    <a:pt x="32" y="152"/>
                    <a:pt x="26" y="152"/>
                  </a:cubicBezTo>
                  <a:cubicBezTo>
                    <a:pt x="19" y="152"/>
                    <a:pt x="13" y="152"/>
                    <a:pt x="6" y="152"/>
                  </a:cubicBezTo>
                  <a:cubicBezTo>
                    <a:pt x="6" y="6"/>
                    <a:pt x="6" y="6"/>
                    <a:pt x="6" y="6"/>
                  </a:cubicBezTo>
                  <a:cubicBezTo>
                    <a:pt x="164" y="6"/>
                    <a:pt x="164" y="6"/>
                    <a:pt x="164" y="6"/>
                  </a:cubicBezTo>
                  <a:lnTo>
                    <a:pt x="164" y="15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9" name="Freeform 12">
              <a:extLst>
                <a:ext uri="{FF2B5EF4-FFF2-40B4-BE49-F238E27FC236}">
                  <a16:creationId xmlns:a16="http://schemas.microsoft.com/office/drawing/2014/main" id="{87E4A9B2-3157-DF69-66CE-91390D8C0369}"/>
                </a:ext>
              </a:extLst>
            </p:cNvPr>
            <p:cNvSpPr>
              <a:spLocks noEditPoints="1"/>
            </p:cNvSpPr>
            <p:nvPr/>
          </p:nvSpPr>
          <p:spPr bwMode="auto">
            <a:xfrm>
              <a:off x="2327476" y="3830116"/>
              <a:ext cx="128888" cy="52893"/>
            </a:xfrm>
            <a:custGeom>
              <a:avLst/>
              <a:gdLst>
                <a:gd name="T0" fmla="*/ 0 w 115"/>
                <a:gd name="T1" fmla="*/ 28 h 47"/>
                <a:gd name="T2" fmla="*/ 3 w 115"/>
                <a:gd name="T3" fmla="*/ 31 h 47"/>
                <a:gd name="T4" fmla="*/ 78 w 115"/>
                <a:gd name="T5" fmla="*/ 31 h 47"/>
                <a:gd name="T6" fmla="*/ 78 w 115"/>
                <a:gd name="T7" fmla="*/ 37 h 47"/>
                <a:gd name="T8" fmla="*/ 80 w 115"/>
                <a:gd name="T9" fmla="*/ 40 h 47"/>
                <a:gd name="T10" fmla="*/ 83 w 115"/>
                <a:gd name="T11" fmla="*/ 41 h 47"/>
                <a:gd name="T12" fmla="*/ 85 w 115"/>
                <a:gd name="T13" fmla="*/ 40 h 47"/>
                <a:gd name="T14" fmla="*/ 88 w 115"/>
                <a:gd name="T15" fmla="*/ 37 h 47"/>
                <a:gd name="T16" fmla="*/ 92 w 115"/>
                <a:gd name="T17" fmla="*/ 45 h 47"/>
                <a:gd name="T18" fmla="*/ 95 w 115"/>
                <a:gd name="T19" fmla="*/ 47 h 47"/>
                <a:gd name="T20" fmla="*/ 96 w 115"/>
                <a:gd name="T21" fmla="*/ 47 h 47"/>
                <a:gd name="T22" fmla="*/ 103 w 115"/>
                <a:gd name="T23" fmla="*/ 44 h 47"/>
                <a:gd name="T24" fmla="*/ 105 w 115"/>
                <a:gd name="T25" fmla="*/ 39 h 47"/>
                <a:gd name="T26" fmla="*/ 101 w 115"/>
                <a:gd name="T27" fmla="*/ 31 h 47"/>
                <a:gd name="T28" fmla="*/ 103 w 115"/>
                <a:gd name="T29" fmla="*/ 31 h 47"/>
                <a:gd name="T30" fmla="*/ 106 w 115"/>
                <a:gd name="T31" fmla="*/ 31 h 47"/>
                <a:gd name="T32" fmla="*/ 106 w 115"/>
                <a:gd name="T33" fmla="*/ 31 h 47"/>
                <a:gd name="T34" fmla="*/ 107 w 115"/>
                <a:gd name="T35" fmla="*/ 31 h 47"/>
                <a:gd name="T36" fmla="*/ 112 w 115"/>
                <a:gd name="T37" fmla="*/ 31 h 47"/>
                <a:gd name="T38" fmla="*/ 115 w 115"/>
                <a:gd name="T39" fmla="*/ 28 h 47"/>
                <a:gd name="T40" fmla="*/ 112 w 115"/>
                <a:gd name="T41" fmla="*/ 24 h 47"/>
                <a:gd name="T42" fmla="*/ 109 w 115"/>
                <a:gd name="T43" fmla="*/ 24 h 47"/>
                <a:gd name="T44" fmla="*/ 109 w 115"/>
                <a:gd name="T45" fmla="*/ 24 h 47"/>
                <a:gd name="T46" fmla="*/ 96 w 115"/>
                <a:gd name="T47" fmla="*/ 12 h 47"/>
                <a:gd name="T48" fmla="*/ 112 w 115"/>
                <a:gd name="T49" fmla="*/ 12 h 47"/>
                <a:gd name="T50" fmla="*/ 115 w 115"/>
                <a:gd name="T51" fmla="*/ 8 h 47"/>
                <a:gd name="T52" fmla="*/ 112 w 115"/>
                <a:gd name="T53" fmla="*/ 5 h 47"/>
                <a:gd name="T54" fmla="*/ 89 w 115"/>
                <a:gd name="T55" fmla="*/ 5 h 47"/>
                <a:gd name="T56" fmla="*/ 85 w 115"/>
                <a:gd name="T57" fmla="*/ 1 h 47"/>
                <a:gd name="T58" fmla="*/ 81 w 115"/>
                <a:gd name="T59" fmla="*/ 0 h 47"/>
                <a:gd name="T60" fmla="*/ 78 w 115"/>
                <a:gd name="T61" fmla="*/ 4 h 47"/>
                <a:gd name="T62" fmla="*/ 78 w 115"/>
                <a:gd name="T63" fmla="*/ 5 h 47"/>
                <a:gd name="T64" fmla="*/ 3 w 115"/>
                <a:gd name="T65" fmla="*/ 5 h 47"/>
                <a:gd name="T66" fmla="*/ 0 w 115"/>
                <a:gd name="T67" fmla="*/ 8 h 47"/>
                <a:gd name="T68" fmla="*/ 3 w 115"/>
                <a:gd name="T69" fmla="*/ 12 h 47"/>
                <a:gd name="T70" fmla="*/ 78 w 115"/>
                <a:gd name="T71" fmla="*/ 12 h 47"/>
                <a:gd name="T72" fmla="*/ 78 w 115"/>
                <a:gd name="T73" fmla="*/ 24 h 47"/>
                <a:gd name="T74" fmla="*/ 3 w 115"/>
                <a:gd name="T75" fmla="*/ 24 h 47"/>
                <a:gd name="T76" fmla="*/ 0 w 115"/>
                <a:gd name="T77" fmla="*/ 28 h 47"/>
                <a:gd name="T78" fmla="*/ 83 w 115"/>
                <a:gd name="T79" fmla="*/ 12 h 47"/>
                <a:gd name="T80" fmla="*/ 83 w 115"/>
                <a:gd name="T81" fmla="*/ 5 h 47"/>
                <a:gd name="T82" fmla="*/ 90 w 115"/>
                <a:gd name="T83" fmla="*/ 12 h 47"/>
                <a:gd name="T84" fmla="*/ 102 w 115"/>
                <a:gd name="T85" fmla="*/ 24 h 47"/>
                <a:gd name="T86" fmla="*/ 104 w 115"/>
                <a:gd name="T87" fmla="*/ 26 h 47"/>
                <a:gd name="T88" fmla="*/ 103 w 115"/>
                <a:gd name="T89" fmla="*/ 27 h 47"/>
                <a:gd name="T90" fmla="*/ 99 w 115"/>
                <a:gd name="T91" fmla="*/ 27 h 47"/>
                <a:gd name="T92" fmla="*/ 95 w 115"/>
                <a:gd name="T93" fmla="*/ 28 h 47"/>
                <a:gd name="T94" fmla="*/ 96 w 115"/>
                <a:gd name="T95" fmla="*/ 31 h 47"/>
                <a:gd name="T96" fmla="*/ 100 w 115"/>
                <a:gd name="T97" fmla="*/ 40 h 47"/>
                <a:gd name="T98" fmla="*/ 95 w 115"/>
                <a:gd name="T99" fmla="*/ 42 h 47"/>
                <a:gd name="T100" fmla="*/ 91 w 115"/>
                <a:gd name="T101" fmla="*/ 33 h 47"/>
                <a:gd name="T102" fmla="*/ 89 w 115"/>
                <a:gd name="T103" fmla="*/ 33 h 47"/>
                <a:gd name="T104" fmla="*/ 91 w 115"/>
                <a:gd name="T105" fmla="*/ 32 h 47"/>
                <a:gd name="T106" fmla="*/ 90 w 115"/>
                <a:gd name="T107" fmla="*/ 31 h 47"/>
                <a:gd name="T108" fmla="*/ 90 w 115"/>
                <a:gd name="T109" fmla="*/ 30 h 47"/>
                <a:gd name="T110" fmla="*/ 89 w 115"/>
                <a:gd name="T111" fmla="*/ 31 h 47"/>
                <a:gd name="T112" fmla="*/ 83 w 115"/>
                <a:gd name="T113" fmla="*/ 36 h 47"/>
                <a:gd name="T114" fmla="*/ 83 w 115"/>
                <a:gd name="T115" fmla="*/ 31 h 47"/>
                <a:gd name="T116" fmla="*/ 83 w 115"/>
                <a:gd name="T117" fmla="*/ 25 h 47"/>
                <a:gd name="T118" fmla="*/ 83 w 115"/>
                <a:gd name="T119" fmla="*/ 24 h 47"/>
                <a:gd name="T120" fmla="*/ 83 w 115"/>
                <a:gd name="T121" fmla="*/ 12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15" h="47">
                  <a:moveTo>
                    <a:pt x="0" y="28"/>
                  </a:moveTo>
                  <a:cubicBezTo>
                    <a:pt x="0" y="30"/>
                    <a:pt x="1" y="31"/>
                    <a:pt x="3" y="31"/>
                  </a:cubicBezTo>
                  <a:cubicBezTo>
                    <a:pt x="38" y="31"/>
                    <a:pt x="62" y="31"/>
                    <a:pt x="78" y="31"/>
                  </a:cubicBezTo>
                  <a:cubicBezTo>
                    <a:pt x="78" y="33"/>
                    <a:pt x="78" y="35"/>
                    <a:pt x="78" y="37"/>
                  </a:cubicBezTo>
                  <a:cubicBezTo>
                    <a:pt x="78" y="38"/>
                    <a:pt x="79" y="39"/>
                    <a:pt x="80" y="40"/>
                  </a:cubicBezTo>
                  <a:cubicBezTo>
                    <a:pt x="81" y="41"/>
                    <a:pt x="82" y="41"/>
                    <a:pt x="83" y="41"/>
                  </a:cubicBezTo>
                  <a:cubicBezTo>
                    <a:pt x="83" y="41"/>
                    <a:pt x="84" y="40"/>
                    <a:pt x="85" y="40"/>
                  </a:cubicBezTo>
                  <a:cubicBezTo>
                    <a:pt x="88" y="37"/>
                    <a:pt x="88" y="37"/>
                    <a:pt x="88" y="37"/>
                  </a:cubicBezTo>
                  <a:cubicBezTo>
                    <a:pt x="92" y="45"/>
                    <a:pt x="92" y="45"/>
                    <a:pt x="92" y="45"/>
                  </a:cubicBezTo>
                  <a:cubicBezTo>
                    <a:pt x="92" y="46"/>
                    <a:pt x="93" y="47"/>
                    <a:pt x="95" y="47"/>
                  </a:cubicBezTo>
                  <a:cubicBezTo>
                    <a:pt x="95" y="47"/>
                    <a:pt x="96" y="47"/>
                    <a:pt x="96" y="47"/>
                  </a:cubicBezTo>
                  <a:cubicBezTo>
                    <a:pt x="99" y="46"/>
                    <a:pt x="101" y="45"/>
                    <a:pt x="103" y="44"/>
                  </a:cubicBezTo>
                  <a:cubicBezTo>
                    <a:pt x="105" y="43"/>
                    <a:pt x="106" y="41"/>
                    <a:pt x="105" y="39"/>
                  </a:cubicBezTo>
                  <a:cubicBezTo>
                    <a:pt x="101" y="31"/>
                    <a:pt x="101" y="31"/>
                    <a:pt x="101" y="31"/>
                  </a:cubicBezTo>
                  <a:cubicBezTo>
                    <a:pt x="102" y="31"/>
                    <a:pt x="103" y="31"/>
                    <a:pt x="103" y="31"/>
                  </a:cubicBezTo>
                  <a:cubicBezTo>
                    <a:pt x="104" y="31"/>
                    <a:pt x="105" y="31"/>
                    <a:pt x="106" y="31"/>
                  </a:cubicBezTo>
                  <a:cubicBezTo>
                    <a:pt x="106" y="31"/>
                    <a:pt x="106" y="31"/>
                    <a:pt x="106" y="31"/>
                  </a:cubicBezTo>
                  <a:cubicBezTo>
                    <a:pt x="106" y="31"/>
                    <a:pt x="107" y="31"/>
                    <a:pt x="107" y="31"/>
                  </a:cubicBezTo>
                  <a:cubicBezTo>
                    <a:pt x="112" y="31"/>
                    <a:pt x="112" y="31"/>
                    <a:pt x="112" y="31"/>
                  </a:cubicBezTo>
                  <a:cubicBezTo>
                    <a:pt x="114" y="31"/>
                    <a:pt x="115" y="30"/>
                    <a:pt x="115" y="28"/>
                  </a:cubicBezTo>
                  <a:cubicBezTo>
                    <a:pt x="115" y="26"/>
                    <a:pt x="114" y="24"/>
                    <a:pt x="112" y="24"/>
                  </a:cubicBezTo>
                  <a:cubicBezTo>
                    <a:pt x="111" y="24"/>
                    <a:pt x="110" y="24"/>
                    <a:pt x="109" y="24"/>
                  </a:cubicBezTo>
                  <a:cubicBezTo>
                    <a:pt x="109" y="24"/>
                    <a:pt x="109" y="24"/>
                    <a:pt x="109" y="24"/>
                  </a:cubicBezTo>
                  <a:cubicBezTo>
                    <a:pt x="104" y="20"/>
                    <a:pt x="100" y="16"/>
                    <a:pt x="96" y="12"/>
                  </a:cubicBezTo>
                  <a:cubicBezTo>
                    <a:pt x="112" y="12"/>
                    <a:pt x="112" y="12"/>
                    <a:pt x="112" y="12"/>
                  </a:cubicBezTo>
                  <a:cubicBezTo>
                    <a:pt x="114" y="12"/>
                    <a:pt x="115" y="10"/>
                    <a:pt x="115" y="8"/>
                  </a:cubicBezTo>
                  <a:cubicBezTo>
                    <a:pt x="115" y="7"/>
                    <a:pt x="114" y="5"/>
                    <a:pt x="112" y="5"/>
                  </a:cubicBezTo>
                  <a:cubicBezTo>
                    <a:pt x="104" y="5"/>
                    <a:pt x="96" y="5"/>
                    <a:pt x="89" y="5"/>
                  </a:cubicBezTo>
                  <a:cubicBezTo>
                    <a:pt x="88" y="4"/>
                    <a:pt x="86" y="3"/>
                    <a:pt x="85" y="1"/>
                  </a:cubicBezTo>
                  <a:cubicBezTo>
                    <a:pt x="83" y="0"/>
                    <a:pt x="82" y="0"/>
                    <a:pt x="81" y="0"/>
                  </a:cubicBezTo>
                  <a:cubicBezTo>
                    <a:pt x="80" y="1"/>
                    <a:pt x="78" y="2"/>
                    <a:pt x="78" y="4"/>
                  </a:cubicBezTo>
                  <a:cubicBezTo>
                    <a:pt x="78" y="5"/>
                    <a:pt x="78" y="5"/>
                    <a:pt x="78" y="5"/>
                  </a:cubicBezTo>
                  <a:cubicBezTo>
                    <a:pt x="3" y="5"/>
                    <a:pt x="3" y="5"/>
                    <a:pt x="3" y="5"/>
                  </a:cubicBezTo>
                  <a:cubicBezTo>
                    <a:pt x="1" y="5"/>
                    <a:pt x="0" y="7"/>
                    <a:pt x="0" y="8"/>
                  </a:cubicBezTo>
                  <a:cubicBezTo>
                    <a:pt x="0" y="10"/>
                    <a:pt x="1" y="12"/>
                    <a:pt x="3" y="12"/>
                  </a:cubicBezTo>
                  <a:cubicBezTo>
                    <a:pt x="38" y="12"/>
                    <a:pt x="62" y="12"/>
                    <a:pt x="78" y="12"/>
                  </a:cubicBezTo>
                  <a:cubicBezTo>
                    <a:pt x="78" y="24"/>
                    <a:pt x="78" y="24"/>
                    <a:pt x="78" y="24"/>
                  </a:cubicBezTo>
                  <a:cubicBezTo>
                    <a:pt x="3" y="24"/>
                    <a:pt x="3" y="24"/>
                    <a:pt x="3" y="24"/>
                  </a:cubicBezTo>
                  <a:cubicBezTo>
                    <a:pt x="1" y="24"/>
                    <a:pt x="0" y="26"/>
                    <a:pt x="0" y="28"/>
                  </a:cubicBezTo>
                  <a:close/>
                  <a:moveTo>
                    <a:pt x="83" y="12"/>
                  </a:moveTo>
                  <a:cubicBezTo>
                    <a:pt x="83" y="5"/>
                    <a:pt x="83" y="5"/>
                    <a:pt x="83" y="5"/>
                  </a:cubicBezTo>
                  <a:cubicBezTo>
                    <a:pt x="85" y="8"/>
                    <a:pt x="87" y="10"/>
                    <a:pt x="90" y="12"/>
                  </a:cubicBezTo>
                  <a:cubicBezTo>
                    <a:pt x="94" y="16"/>
                    <a:pt x="98" y="20"/>
                    <a:pt x="102" y="24"/>
                  </a:cubicBezTo>
                  <a:cubicBezTo>
                    <a:pt x="103" y="25"/>
                    <a:pt x="104" y="26"/>
                    <a:pt x="104" y="26"/>
                  </a:cubicBezTo>
                  <a:cubicBezTo>
                    <a:pt x="104" y="26"/>
                    <a:pt x="103" y="26"/>
                    <a:pt x="103" y="27"/>
                  </a:cubicBezTo>
                  <a:cubicBezTo>
                    <a:pt x="102" y="27"/>
                    <a:pt x="101" y="27"/>
                    <a:pt x="99" y="27"/>
                  </a:cubicBezTo>
                  <a:cubicBezTo>
                    <a:pt x="95" y="28"/>
                    <a:pt x="95" y="28"/>
                    <a:pt x="95" y="28"/>
                  </a:cubicBezTo>
                  <a:cubicBezTo>
                    <a:pt x="96" y="31"/>
                    <a:pt x="96" y="31"/>
                    <a:pt x="96" y="31"/>
                  </a:cubicBezTo>
                  <a:cubicBezTo>
                    <a:pt x="100" y="40"/>
                    <a:pt x="100" y="40"/>
                    <a:pt x="100" y="40"/>
                  </a:cubicBezTo>
                  <a:cubicBezTo>
                    <a:pt x="99" y="41"/>
                    <a:pt x="97" y="42"/>
                    <a:pt x="95" y="42"/>
                  </a:cubicBezTo>
                  <a:cubicBezTo>
                    <a:pt x="91" y="33"/>
                    <a:pt x="91" y="33"/>
                    <a:pt x="91" y="33"/>
                  </a:cubicBezTo>
                  <a:cubicBezTo>
                    <a:pt x="89" y="33"/>
                    <a:pt x="89" y="33"/>
                    <a:pt x="89" y="33"/>
                  </a:cubicBezTo>
                  <a:cubicBezTo>
                    <a:pt x="91" y="32"/>
                    <a:pt x="91" y="32"/>
                    <a:pt x="91" y="32"/>
                  </a:cubicBezTo>
                  <a:cubicBezTo>
                    <a:pt x="90" y="31"/>
                    <a:pt x="90" y="31"/>
                    <a:pt x="90" y="31"/>
                  </a:cubicBezTo>
                  <a:cubicBezTo>
                    <a:pt x="90" y="30"/>
                    <a:pt x="90" y="30"/>
                    <a:pt x="90" y="30"/>
                  </a:cubicBezTo>
                  <a:cubicBezTo>
                    <a:pt x="89" y="31"/>
                    <a:pt x="89" y="31"/>
                    <a:pt x="89" y="31"/>
                  </a:cubicBezTo>
                  <a:cubicBezTo>
                    <a:pt x="83" y="36"/>
                    <a:pt x="83" y="36"/>
                    <a:pt x="83" y="36"/>
                  </a:cubicBezTo>
                  <a:cubicBezTo>
                    <a:pt x="83" y="34"/>
                    <a:pt x="83" y="32"/>
                    <a:pt x="83" y="31"/>
                  </a:cubicBezTo>
                  <a:cubicBezTo>
                    <a:pt x="83" y="29"/>
                    <a:pt x="83" y="27"/>
                    <a:pt x="83" y="25"/>
                  </a:cubicBezTo>
                  <a:cubicBezTo>
                    <a:pt x="83" y="24"/>
                    <a:pt x="83" y="24"/>
                    <a:pt x="83" y="24"/>
                  </a:cubicBezTo>
                  <a:lnTo>
                    <a:pt x="83"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grpSp>
      <p:grpSp>
        <p:nvGrpSpPr>
          <p:cNvPr id="57" name="Group 56">
            <a:extLst>
              <a:ext uri="{FF2B5EF4-FFF2-40B4-BE49-F238E27FC236}">
                <a16:creationId xmlns:a16="http://schemas.microsoft.com/office/drawing/2014/main" id="{592B2146-7C50-0F8A-A9D7-C4F974BF175B}"/>
              </a:ext>
            </a:extLst>
          </p:cNvPr>
          <p:cNvGrpSpPr>
            <a:grpSpLocks noChangeAspect="1"/>
          </p:cNvGrpSpPr>
          <p:nvPr/>
        </p:nvGrpSpPr>
        <p:grpSpPr>
          <a:xfrm>
            <a:off x="3644790" y="4168053"/>
            <a:ext cx="210796" cy="210796"/>
            <a:chOff x="6107113" y="1108075"/>
            <a:chExt cx="542925" cy="542925"/>
          </a:xfrm>
          <a:solidFill>
            <a:schemeClr val="tx2"/>
          </a:solidFill>
        </p:grpSpPr>
        <p:sp>
          <p:nvSpPr>
            <p:cNvPr id="71" name="Freeform 129">
              <a:extLst>
                <a:ext uri="{FF2B5EF4-FFF2-40B4-BE49-F238E27FC236}">
                  <a16:creationId xmlns:a16="http://schemas.microsoft.com/office/drawing/2014/main" id="{19610193-FCAB-C178-C071-AC148EBE8BC3}"/>
                </a:ext>
              </a:extLst>
            </p:cNvPr>
            <p:cNvSpPr>
              <a:spLocks noEditPoints="1"/>
            </p:cNvSpPr>
            <p:nvPr/>
          </p:nvSpPr>
          <p:spPr bwMode="auto">
            <a:xfrm>
              <a:off x="6107113" y="1108075"/>
              <a:ext cx="542925" cy="542925"/>
            </a:xfrm>
            <a:custGeom>
              <a:avLst/>
              <a:gdLst>
                <a:gd name="T0" fmla="*/ 168 w 170"/>
                <a:gd name="T1" fmla="*/ 164 h 170"/>
                <a:gd name="T2" fmla="*/ 127 w 170"/>
                <a:gd name="T3" fmla="*/ 123 h 170"/>
                <a:gd name="T4" fmla="*/ 128 w 170"/>
                <a:gd name="T5" fmla="*/ 122 h 170"/>
                <a:gd name="T6" fmla="*/ 146 w 170"/>
                <a:gd name="T7" fmla="*/ 74 h 170"/>
                <a:gd name="T8" fmla="*/ 73 w 170"/>
                <a:gd name="T9" fmla="*/ 0 h 170"/>
                <a:gd name="T10" fmla="*/ 0 w 170"/>
                <a:gd name="T11" fmla="*/ 74 h 170"/>
                <a:gd name="T12" fmla="*/ 73 w 170"/>
                <a:gd name="T13" fmla="*/ 147 h 170"/>
                <a:gd name="T14" fmla="*/ 122 w 170"/>
                <a:gd name="T15" fmla="*/ 128 h 170"/>
                <a:gd name="T16" fmla="*/ 122 w 170"/>
                <a:gd name="T17" fmla="*/ 128 h 170"/>
                <a:gd name="T18" fmla="*/ 163 w 170"/>
                <a:gd name="T19" fmla="*/ 169 h 170"/>
                <a:gd name="T20" fmla="*/ 166 w 170"/>
                <a:gd name="T21" fmla="*/ 170 h 170"/>
                <a:gd name="T22" fmla="*/ 170 w 170"/>
                <a:gd name="T23" fmla="*/ 166 h 170"/>
                <a:gd name="T24" fmla="*/ 168 w 170"/>
                <a:gd name="T25" fmla="*/ 164 h 170"/>
                <a:gd name="T26" fmla="*/ 139 w 170"/>
                <a:gd name="T27" fmla="*/ 74 h 170"/>
                <a:gd name="T28" fmla="*/ 73 w 170"/>
                <a:gd name="T29" fmla="*/ 140 h 170"/>
                <a:gd name="T30" fmla="*/ 7 w 170"/>
                <a:gd name="T31" fmla="*/ 74 h 170"/>
                <a:gd name="T32" fmla="*/ 73 w 170"/>
                <a:gd name="T33" fmla="*/ 8 h 170"/>
                <a:gd name="T34" fmla="*/ 139 w 170"/>
                <a:gd name="T35" fmla="*/ 74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0" h="170">
                  <a:moveTo>
                    <a:pt x="168" y="164"/>
                  </a:moveTo>
                  <a:cubicBezTo>
                    <a:pt x="127" y="123"/>
                    <a:pt x="127" y="123"/>
                    <a:pt x="127" y="123"/>
                  </a:cubicBezTo>
                  <a:cubicBezTo>
                    <a:pt x="128" y="122"/>
                    <a:pt x="128" y="122"/>
                    <a:pt x="128" y="122"/>
                  </a:cubicBezTo>
                  <a:cubicBezTo>
                    <a:pt x="140" y="109"/>
                    <a:pt x="146" y="92"/>
                    <a:pt x="146" y="74"/>
                  </a:cubicBezTo>
                  <a:cubicBezTo>
                    <a:pt x="146" y="33"/>
                    <a:pt x="114" y="0"/>
                    <a:pt x="73" y="0"/>
                  </a:cubicBezTo>
                  <a:cubicBezTo>
                    <a:pt x="33" y="0"/>
                    <a:pt x="0" y="33"/>
                    <a:pt x="0" y="74"/>
                  </a:cubicBezTo>
                  <a:cubicBezTo>
                    <a:pt x="0" y="114"/>
                    <a:pt x="33" y="147"/>
                    <a:pt x="73" y="147"/>
                  </a:cubicBezTo>
                  <a:cubicBezTo>
                    <a:pt x="91" y="147"/>
                    <a:pt x="109" y="140"/>
                    <a:pt x="122" y="128"/>
                  </a:cubicBezTo>
                  <a:cubicBezTo>
                    <a:pt x="122" y="128"/>
                    <a:pt x="122" y="128"/>
                    <a:pt x="122" y="128"/>
                  </a:cubicBezTo>
                  <a:cubicBezTo>
                    <a:pt x="163" y="169"/>
                    <a:pt x="163" y="169"/>
                    <a:pt x="163" y="169"/>
                  </a:cubicBezTo>
                  <a:cubicBezTo>
                    <a:pt x="164" y="170"/>
                    <a:pt x="165" y="170"/>
                    <a:pt x="166" y="170"/>
                  </a:cubicBezTo>
                  <a:cubicBezTo>
                    <a:pt x="168" y="170"/>
                    <a:pt x="170" y="168"/>
                    <a:pt x="170" y="166"/>
                  </a:cubicBezTo>
                  <a:cubicBezTo>
                    <a:pt x="170" y="165"/>
                    <a:pt x="169" y="164"/>
                    <a:pt x="168" y="164"/>
                  </a:cubicBezTo>
                  <a:close/>
                  <a:moveTo>
                    <a:pt x="139" y="74"/>
                  </a:moveTo>
                  <a:cubicBezTo>
                    <a:pt x="139" y="110"/>
                    <a:pt x="110" y="140"/>
                    <a:pt x="73" y="140"/>
                  </a:cubicBezTo>
                  <a:cubicBezTo>
                    <a:pt x="37" y="140"/>
                    <a:pt x="7" y="110"/>
                    <a:pt x="7" y="74"/>
                  </a:cubicBezTo>
                  <a:cubicBezTo>
                    <a:pt x="7" y="37"/>
                    <a:pt x="37" y="8"/>
                    <a:pt x="73" y="8"/>
                  </a:cubicBezTo>
                  <a:cubicBezTo>
                    <a:pt x="110" y="8"/>
                    <a:pt x="139" y="37"/>
                    <a:pt x="1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2" name="Freeform 130">
              <a:extLst>
                <a:ext uri="{FF2B5EF4-FFF2-40B4-BE49-F238E27FC236}">
                  <a16:creationId xmlns:a16="http://schemas.microsoft.com/office/drawing/2014/main" id="{31919438-6EA5-4874-5A7C-11BCA04E4620}"/>
                </a:ext>
              </a:extLst>
            </p:cNvPr>
            <p:cNvSpPr>
              <a:spLocks/>
            </p:cNvSpPr>
            <p:nvPr/>
          </p:nvSpPr>
          <p:spPr bwMode="auto">
            <a:xfrm>
              <a:off x="6227763" y="1249363"/>
              <a:ext cx="217488" cy="215900"/>
            </a:xfrm>
            <a:custGeom>
              <a:avLst/>
              <a:gdLst>
                <a:gd name="T0" fmla="*/ 65 w 68"/>
                <a:gd name="T1" fmla="*/ 0 h 68"/>
                <a:gd name="T2" fmla="*/ 17 w 68"/>
                <a:gd name="T3" fmla="*/ 0 h 68"/>
                <a:gd name="T4" fmla="*/ 14 w 68"/>
                <a:gd name="T5" fmla="*/ 3 h 68"/>
                <a:gd name="T6" fmla="*/ 17 w 68"/>
                <a:gd name="T7" fmla="*/ 7 h 68"/>
                <a:gd name="T8" fmla="*/ 56 w 68"/>
                <a:gd name="T9" fmla="*/ 7 h 68"/>
                <a:gd name="T10" fmla="*/ 1 w 68"/>
                <a:gd name="T11" fmla="*/ 62 h 68"/>
                <a:gd name="T12" fmla="*/ 0 w 68"/>
                <a:gd name="T13" fmla="*/ 64 h 68"/>
                <a:gd name="T14" fmla="*/ 4 w 68"/>
                <a:gd name="T15" fmla="*/ 68 h 68"/>
                <a:gd name="T16" fmla="*/ 6 w 68"/>
                <a:gd name="T17" fmla="*/ 67 h 68"/>
                <a:gd name="T18" fmla="*/ 61 w 68"/>
                <a:gd name="T19" fmla="*/ 12 h 68"/>
                <a:gd name="T20" fmla="*/ 61 w 68"/>
                <a:gd name="T21" fmla="*/ 51 h 68"/>
                <a:gd name="T22" fmla="*/ 65 w 68"/>
                <a:gd name="T23" fmla="*/ 54 h 68"/>
                <a:gd name="T24" fmla="*/ 68 w 68"/>
                <a:gd name="T25" fmla="*/ 51 h 68"/>
                <a:gd name="T26" fmla="*/ 68 w 68"/>
                <a:gd name="T27" fmla="*/ 3 h 68"/>
                <a:gd name="T28" fmla="*/ 65 w 68"/>
                <a:gd name="T29" fmla="*/ 0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8" h="68">
                  <a:moveTo>
                    <a:pt x="65" y="0"/>
                  </a:moveTo>
                  <a:cubicBezTo>
                    <a:pt x="17" y="0"/>
                    <a:pt x="17" y="0"/>
                    <a:pt x="17" y="0"/>
                  </a:cubicBezTo>
                  <a:cubicBezTo>
                    <a:pt x="15" y="0"/>
                    <a:pt x="14" y="1"/>
                    <a:pt x="14" y="3"/>
                  </a:cubicBezTo>
                  <a:cubicBezTo>
                    <a:pt x="14" y="5"/>
                    <a:pt x="15" y="7"/>
                    <a:pt x="17" y="7"/>
                  </a:cubicBezTo>
                  <a:cubicBezTo>
                    <a:pt x="56" y="7"/>
                    <a:pt x="56" y="7"/>
                    <a:pt x="56" y="7"/>
                  </a:cubicBezTo>
                  <a:cubicBezTo>
                    <a:pt x="1" y="62"/>
                    <a:pt x="1" y="62"/>
                    <a:pt x="1" y="62"/>
                  </a:cubicBezTo>
                  <a:cubicBezTo>
                    <a:pt x="0" y="62"/>
                    <a:pt x="0" y="63"/>
                    <a:pt x="0" y="64"/>
                  </a:cubicBezTo>
                  <a:cubicBezTo>
                    <a:pt x="0" y="66"/>
                    <a:pt x="2" y="68"/>
                    <a:pt x="4" y="68"/>
                  </a:cubicBezTo>
                  <a:cubicBezTo>
                    <a:pt x="5" y="68"/>
                    <a:pt x="5" y="68"/>
                    <a:pt x="6" y="67"/>
                  </a:cubicBezTo>
                  <a:cubicBezTo>
                    <a:pt x="61" y="12"/>
                    <a:pt x="61" y="12"/>
                    <a:pt x="61" y="12"/>
                  </a:cubicBezTo>
                  <a:cubicBezTo>
                    <a:pt x="61" y="51"/>
                    <a:pt x="61" y="51"/>
                    <a:pt x="61" y="51"/>
                  </a:cubicBezTo>
                  <a:cubicBezTo>
                    <a:pt x="61" y="53"/>
                    <a:pt x="63" y="54"/>
                    <a:pt x="65" y="54"/>
                  </a:cubicBezTo>
                  <a:cubicBezTo>
                    <a:pt x="67" y="54"/>
                    <a:pt x="68" y="53"/>
                    <a:pt x="68" y="51"/>
                  </a:cubicBezTo>
                  <a:cubicBezTo>
                    <a:pt x="68" y="3"/>
                    <a:pt x="68" y="3"/>
                    <a:pt x="68" y="3"/>
                  </a:cubicBezTo>
                  <a:cubicBezTo>
                    <a:pt x="68" y="1"/>
                    <a:pt x="67" y="0"/>
                    <a:pt x="6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grpSp>
      <p:grpSp>
        <p:nvGrpSpPr>
          <p:cNvPr id="58" name="Group 57">
            <a:extLst>
              <a:ext uri="{FF2B5EF4-FFF2-40B4-BE49-F238E27FC236}">
                <a16:creationId xmlns:a16="http://schemas.microsoft.com/office/drawing/2014/main" id="{1698C64D-402D-CBAA-7818-6677772EDA8D}"/>
              </a:ext>
            </a:extLst>
          </p:cNvPr>
          <p:cNvGrpSpPr>
            <a:grpSpLocks noChangeAspect="1"/>
          </p:cNvGrpSpPr>
          <p:nvPr/>
        </p:nvGrpSpPr>
        <p:grpSpPr>
          <a:xfrm>
            <a:off x="5142034" y="4180869"/>
            <a:ext cx="162076" cy="200370"/>
            <a:chOff x="5126038" y="3305175"/>
            <a:chExt cx="436562" cy="539750"/>
          </a:xfrm>
          <a:solidFill>
            <a:schemeClr val="tx2"/>
          </a:solidFill>
        </p:grpSpPr>
        <p:sp>
          <p:nvSpPr>
            <p:cNvPr id="64" name="Freeform 34">
              <a:extLst>
                <a:ext uri="{FF2B5EF4-FFF2-40B4-BE49-F238E27FC236}">
                  <a16:creationId xmlns:a16="http://schemas.microsoft.com/office/drawing/2014/main" id="{25B8DE11-0C48-E1EF-85FB-E7DFF98F16CD}"/>
                </a:ext>
              </a:extLst>
            </p:cNvPr>
            <p:cNvSpPr>
              <a:spLocks/>
            </p:cNvSpPr>
            <p:nvPr/>
          </p:nvSpPr>
          <p:spPr bwMode="auto">
            <a:xfrm>
              <a:off x="5300663" y="3514725"/>
              <a:ext cx="169862" cy="19050"/>
            </a:xfrm>
            <a:custGeom>
              <a:avLst/>
              <a:gdLst>
                <a:gd name="T0" fmla="*/ 0 w 53"/>
                <a:gd name="T1" fmla="*/ 3 h 6"/>
                <a:gd name="T2" fmla="*/ 3 w 53"/>
                <a:gd name="T3" fmla="*/ 6 h 6"/>
                <a:gd name="T4" fmla="*/ 50 w 53"/>
                <a:gd name="T5" fmla="*/ 6 h 6"/>
                <a:gd name="T6" fmla="*/ 53 w 53"/>
                <a:gd name="T7" fmla="*/ 3 h 6"/>
                <a:gd name="T8" fmla="*/ 50 w 53"/>
                <a:gd name="T9" fmla="*/ 0 h 6"/>
                <a:gd name="T10" fmla="*/ 3 w 53"/>
                <a:gd name="T11" fmla="*/ 0 h 6"/>
                <a:gd name="T12" fmla="*/ 0 w 53"/>
                <a:gd name="T13" fmla="*/ 3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0" y="3"/>
                  </a:moveTo>
                  <a:cubicBezTo>
                    <a:pt x="0" y="5"/>
                    <a:pt x="1" y="6"/>
                    <a:pt x="3" y="6"/>
                  </a:cubicBezTo>
                  <a:cubicBezTo>
                    <a:pt x="50" y="6"/>
                    <a:pt x="50" y="6"/>
                    <a:pt x="50" y="6"/>
                  </a:cubicBezTo>
                  <a:cubicBezTo>
                    <a:pt x="52" y="6"/>
                    <a:pt x="53" y="5"/>
                    <a:pt x="53" y="3"/>
                  </a:cubicBezTo>
                  <a:cubicBezTo>
                    <a:pt x="53" y="1"/>
                    <a:pt x="52" y="0"/>
                    <a:pt x="50" y="0"/>
                  </a:cubicBezTo>
                  <a:cubicBezTo>
                    <a:pt x="3" y="0"/>
                    <a:pt x="3" y="0"/>
                    <a:pt x="3" y="0"/>
                  </a:cubicBezTo>
                  <a:cubicBezTo>
                    <a:pt x="1" y="0"/>
                    <a:pt x="0" y="1"/>
                    <a:pt x="0"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5" name="Freeform 35">
              <a:extLst>
                <a:ext uri="{FF2B5EF4-FFF2-40B4-BE49-F238E27FC236}">
                  <a16:creationId xmlns:a16="http://schemas.microsoft.com/office/drawing/2014/main" id="{73B3C36F-709F-55E4-78F7-619103915C1A}"/>
                </a:ext>
              </a:extLst>
            </p:cNvPr>
            <p:cNvSpPr>
              <a:spLocks/>
            </p:cNvSpPr>
            <p:nvPr/>
          </p:nvSpPr>
          <p:spPr bwMode="auto">
            <a:xfrm>
              <a:off x="5205413" y="3486150"/>
              <a:ext cx="85725" cy="58737"/>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6" name="Freeform 36">
              <a:extLst>
                <a:ext uri="{FF2B5EF4-FFF2-40B4-BE49-F238E27FC236}">
                  <a16:creationId xmlns:a16="http://schemas.microsoft.com/office/drawing/2014/main" id="{1D9C323C-1643-4C25-98B5-F4127867E0A6}"/>
                </a:ext>
              </a:extLst>
            </p:cNvPr>
            <p:cNvSpPr>
              <a:spLocks/>
            </p:cNvSpPr>
            <p:nvPr/>
          </p:nvSpPr>
          <p:spPr bwMode="auto">
            <a:xfrm>
              <a:off x="5300663" y="3617913"/>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2"/>
                    <a:pt x="0" y="3"/>
                  </a:cubicBezTo>
                  <a:cubicBezTo>
                    <a:pt x="0" y="5"/>
                    <a:pt x="1" y="6"/>
                    <a:pt x="3" y="6"/>
                  </a:cubicBezTo>
                  <a:cubicBezTo>
                    <a:pt x="50" y="6"/>
                    <a:pt x="50" y="6"/>
                    <a:pt x="50" y="6"/>
                  </a:cubicBezTo>
                  <a:cubicBezTo>
                    <a:pt x="52" y="6"/>
                    <a:pt x="53" y="5"/>
                    <a:pt x="53" y="3"/>
                  </a:cubicBezTo>
                  <a:cubicBezTo>
                    <a:pt x="53" y="2"/>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7" name="Freeform 37">
              <a:extLst>
                <a:ext uri="{FF2B5EF4-FFF2-40B4-BE49-F238E27FC236}">
                  <a16:creationId xmlns:a16="http://schemas.microsoft.com/office/drawing/2014/main" id="{C85BDF0D-F531-E6B2-DD71-989F4123FFD2}"/>
                </a:ext>
              </a:extLst>
            </p:cNvPr>
            <p:cNvSpPr>
              <a:spLocks/>
            </p:cNvSpPr>
            <p:nvPr/>
          </p:nvSpPr>
          <p:spPr bwMode="auto">
            <a:xfrm>
              <a:off x="5205413" y="3589338"/>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8 h 18"/>
                <a:gd name="T16" fmla="*/ 26 w 27"/>
                <a:gd name="T17" fmla="*/ 6 h 18"/>
                <a:gd name="T18" fmla="*/ 26 w 27"/>
                <a:gd name="T19" fmla="*/ 2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8"/>
                  </a:cubicBezTo>
                  <a:cubicBezTo>
                    <a:pt x="26" y="6"/>
                    <a:pt x="26" y="6"/>
                    <a:pt x="26" y="6"/>
                  </a:cubicBezTo>
                  <a:cubicBezTo>
                    <a:pt x="27" y="5"/>
                    <a:pt x="27" y="3"/>
                    <a:pt x="26" y="2"/>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8" name="Freeform 38">
              <a:extLst>
                <a:ext uri="{FF2B5EF4-FFF2-40B4-BE49-F238E27FC236}">
                  <a16:creationId xmlns:a16="http://schemas.microsoft.com/office/drawing/2014/main" id="{C258E5AA-00E4-E8F4-D1AA-75BD653055D1}"/>
                </a:ext>
              </a:extLst>
            </p:cNvPr>
            <p:cNvSpPr>
              <a:spLocks/>
            </p:cNvSpPr>
            <p:nvPr/>
          </p:nvSpPr>
          <p:spPr bwMode="auto">
            <a:xfrm>
              <a:off x="5300663" y="3722688"/>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1"/>
                    <a:pt x="0" y="3"/>
                  </a:cubicBezTo>
                  <a:cubicBezTo>
                    <a:pt x="0" y="4"/>
                    <a:pt x="1" y="6"/>
                    <a:pt x="3" y="6"/>
                  </a:cubicBezTo>
                  <a:cubicBezTo>
                    <a:pt x="50" y="6"/>
                    <a:pt x="50" y="6"/>
                    <a:pt x="50" y="6"/>
                  </a:cubicBezTo>
                  <a:cubicBezTo>
                    <a:pt x="52" y="6"/>
                    <a:pt x="53" y="4"/>
                    <a:pt x="53" y="3"/>
                  </a:cubicBezTo>
                  <a:cubicBezTo>
                    <a:pt x="53" y="1"/>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9" name="Freeform 39">
              <a:extLst>
                <a:ext uri="{FF2B5EF4-FFF2-40B4-BE49-F238E27FC236}">
                  <a16:creationId xmlns:a16="http://schemas.microsoft.com/office/drawing/2014/main" id="{28353969-5DFE-9497-8CC8-35332DA502A9}"/>
                </a:ext>
              </a:extLst>
            </p:cNvPr>
            <p:cNvSpPr>
              <a:spLocks/>
            </p:cNvSpPr>
            <p:nvPr/>
          </p:nvSpPr>
          <p:spPr bwMode="auto">
            <a:xfrm>
              <a:off x="5205413" y="3694113"/>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7"/>
                    <a:pt x="9" y="18"/>
                    <a:pt x="9" y="18"/>
                  </a:cubicBezTo>
                  <a:cubicBezTo>
                    <a:pt x="10" y="18"/>
                    <a:pt x="11" y="17"/>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0" name="Freeform 40">
              <a:extLst>
                <a:ext uri="{FF2B5EF4-FFF2-40B4-BE49-F238E27FC236}">
                  <a16:creationId xmlns:a16="http://schemas.microsoft.com/office/drawing/2014/main" id="{78B1960E-723E-5268-C276-3AE41F7E9965}"/>
                </a:ext>
              </a:extLst>
            </p:cNvPr>
            <p:cNvSpPr>
              <a:spLocks noEditPoints="1"/>
            </p:cNvSpPr>
            <p:nvPr/>
          </p:nvSpPr>
          <p:spPr bwMode="auto">
            <a:xfrm>
              <a:off x="5126038" y="3305175"/>
              <a:ext cx="436562" cy="539750"/>
            </a:xfrm>
            <a:custGeom>
              <a:avLst/>
              <a:gdLst>
                <a:gd name="T0" fmla="*/ 99 w 137"/>
                <a:gd name="T1" fmla="*/ 0 h 169"/>
                <a:gd name="T2" fmla="*/ 14 w 137"/>
                <a:gd name="T3" fmla="*/ 0 h 169"/>
                <a:gd name="T4" fmla="*/ 0 w 137"/>
                <a:gd name="T5" fmla="*/ 15 h 169"/>
                <a:gd name="T6" fmla="*/ 0 w 137"/>
                <a:gd name="T7" fmla="*/ 154 h 169"/>
                <a:gd name="T8" fmla="*/ 14 w 137"/>
                <a:gd name="T9" fmla="*/ 169 h 169"/>
                <a:gd name="T10" fmla="*/ 123 w 137"/>
                <a:gd name="T11" fmla="*/ 169 h 169"/>
                <a:gd name="T12" fmla="*/ 137 w 137"/>
                <a:gd name="T13" fmla="*/ 154 h 169"/>
                <a:gd name="T14" fmla="*/ 137 w 137"/>
                <a:gd name="T15" fmla="*/ 42 h 169"/>
                <a:gd name="T16" fmla="*/ 99 w 137"/>
                <a:gd name="T17" fmla="*/ 0 h 169"/>
                <a:gd name="T18" fmla="*/ 131 w 137"/>
                <a:gd name="T19" fmla="*/ 154 h 169"/>
                <a:gd name="T20" fmla="*/ 123 w 137"/>
                <a:gd name="T21" fmla="*/ 162 h 169"/>
                <a:gd name="T22" fmla="*/ 14 w 137"/>
                <a:gd name="T23" fmla="*/ 162 h 169"/>
                <a:gd name="T24" fmla="*/ 6 w 137"/>
                <a:gd name="T25" fmla="*/ 154 h 169"/>
                <a:gd name="T26" fmla="*/ 6 w 137"/>
                <a:gd name="T27" fmla="*/ 15 h 169"/>
                <a:gd name="T28" fmla="*/ 14 w 137"/>
                <a:gd name="T29" fmla="*/ 6 h 169"/>
                <a:gd name="T30" fmla="*/ 85 w 137"/>
                <a:gd name="T31" fmla="*/ 6 h 169"/>
                <a:gd name="T32" fmla="*/ 85 w 137"/>
                <a:gd name="T33" fmla="*/ 46 h 169"/>
                <a:gd name="T34" fmla="*/ 92 w 137"/>
                <a:gd name="T35" fmla="*/ 53 h 169"/>
                <a:gd name="T36" fmla="*/ 131 w 137"/>
                <a:gd name="T37" fmla="*/ 53 h 169"/>
                <a:gd name="T38" fmla="*/ 131 w 137"/>
                <a:gd name="T39" fmla="*/ 154 h 169"/>
                <a:gd name="T40" fmla="*/ 91 w 137"/>
                <a:gd name="T41" fmla="*/ 46 h 169"/>
                <a:gd name="T42" fmla="*/ 91 w 137"/>
                <a:gd name="T43" fmla="*/ 6 h 169"/>
                <a:gd name="T44" fmla="*/ 96 w 137"/>
                <a:gd name="T45" fmla="*/ 6 h 169"/>
                <a:gd name="T46" fmla="*/ 132 w 137"/>
                <a:gd name="T47" fmla="*/ 46 h 169"/>
                <a:gd name="T48" fmla="*/ 91 w 137"/>
                <a:gd name="T49" fmla="*/ 46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7" h="169">
                  <a:moveTo>
                    <a:pt x="99" y="0"/>
                  </a:moveTo>
                  <a:cubicBezTo>
                    <a:pt x="14" y="0"/>
                    <a:pt x="14" y="0"/>
                    <a:pt x="14" y="0"/>
                  </a:cubicBezTo>
                  <a:cubicBezTo>
                    <a:pt x="6" y="0"/>
                    <a:pt x="0" y="7"/>
                    <a:pt x="0" y="15"/>
                  </a:cubicBezTo>
                  <a:cubicBezTo>
                    <a:pt x="0" y="154"/>
                    <a:pt x="0" y="154"/>
                    <a:pt x="0" y="154"/>
                  </a:cubicBezTo>
                  <a:cubicBezTo>
                    <a:pt x="0" y="162"/>
                    <a:pt x="6" y="169"/>
                    <a:pt x="14" y="169"/>
                  </a:cubicBezTo>
                  <a:cubicBezTo>
                    <a:pt x="123" y="169"/>
                    <a:pt x="123" y="169"/>
                    <a:pt x="123" y="169"/>
                  </a:cubicBezTo>
                  <a:cubicBezTo>
                    <a:pt x="131" y="169"/>
                    <a:pt x="137" y="162"/>
                    <a:pt x="137" y="154"/>
                  </a:cubicBezTo>
                  <a:cubicBezTo>
                    <a:pt x="137" y="42"/>
                    <a:pt x="137" y="42"/>
                    <a:pt x="137" y="42"/>
                  </a:cubicBezTo>
                  <a:lnTo>
                    <a:pt x="99" y="0"/>
                  </a:lnTo>
                  <a:close/>
                  <a:moveTo>
                    <a:pt x="131" y="154"/>
                  </a:moveTo>
                  <a:cubicBezTo>
                    <a:pt x="131" y="159"/>
                    <a:pt x="127" y="162"/>
                    <a:pt x="123" y="162"/>
                  </a:cubicBezTo>
                  <a:cubicBezTo>
                    <a:pt x="14" y="162"/>
                    <a:pt x="14" y="162"/>
                    <a:pt x="14" y="162"/>
                  </a:cubicBezTo>
                  <a:cubicBezTo>
                    <a:pt x="10" y="162"/>
                    <a:pt x="6" y="159"/>
                    <a:pt x="6" y="154"/>
                  </a:cubicBezTo>
                  <a:cubicBezTo>
                    <a:pt x="6" y="15"/>
                    <a:pt x="6" y="15"/>
                    <a:pt x="6" y="15"/>
                  </a:cubicBezTo>
                  <a:cubicBezTo>
                    <a:pt x="6" y="10"/>
                    <a:pt x="10" y="6"/>
                    <a:pt x="14" y="6"/>
                  </a:cubicBezTo>
                  <a:cubicBezTo>
                    <a:pt x="85" y="6"/>
                    <a:pt x="85" y="6"/>
                    <a:pt x="85" y="6"/>
                  </a:cubicBezTo>
                  <a:cubicBezTo>
                    <a:pt x="85" y="46"/>
                    <a:pt x="85" y="46"/>
                    <a:pt x="85" y="46"/>
                  </a:cubicBezTo>
                  <a:cubicBezTo>
                    <a:pt x="85" y="49"/>
                    <a:pt x="88" y="53"/>
                    <a:pt x="92" y="53"/>
                  </a:cubicBezTo>
                  <a:cubicBezTo>
                    <a:pt x="131" y="53"/>
                    <a:pt x="131" y="53"/>
                    <a:pt x="131" y="53"/>
                  </a:cubicBezTo>
                  <a:lnTo>
                    <a:pt x="131" y="154"/>
                  </a:lnTo>
                  <a:close/>
                  <a:moveTo>
                    <a:pt x="91" y="46"/>
                  </a:moveTo>
                  <a:cubicBezTo>
                    <a:pt x="91" y="6"/>
                    <a:pt x="91" y="6"/>
                    <a:pt x="91" y="6"/>
                  </a:cubicBezTo>
                  <a:cubicBezTo>
                    <a:pt x="96" y="6"/>
                    <a:pt x="96" y="6"/>
                    <a:pt x="96" y="6"/>
                  </a:cubicBezTo>
                  <a:cubicBezTo>
                    <a:pt x="132" y="46"/>
                    <a:pt x="132" y="46"/>
                    <a:pt x="132" y="46"/>
                  </a:cubicBezTo>
                  <a:lnTo>
                    <a:pt x="91" y="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grpSp>
      <p:sp>
        <p:nvSpPr>
          <p:cNvPr id="59" name="Freeform 23">
            <a:extLst>
              <a:ext uri="{FF2B5EF4-FFF2-40B4-BE49-F238E27FC236}">
                <a16:creationId xmlns:a16="http://schemas.microsoft.com/office/drawing/2014/main" id="{802BED0D-0A03-A93D-6AB3-3308406986CE}"/>
              </a:ext>
            </a:extLst>
          </p:cNvPr>
          <p:cNvSpPr>
            <a:spLocks noChangeAspect="1" noEditPoints="1"/>
          </p:cNvSpPr>
          <p:nvPr/>
        </p:nvSpPr>
        <p:spPr bwMode="auto">
          <a:xfrm>
            <a:off x="6614120" y="4224397"/>
            <a:ext cx="120941" cy="121296"/>
          </a:xfrm>
          <a:custGeom>
            <a:avLst/>
            <a:gdLst>
              <a:gd name="T0" fmla="*/ 163 w 170"/>
              <a:gd name="T1" fmla="*/ 52 h 170"/>
              <a:gd name="T2" fmla="*/ 158 w 170"/>
              <a:gd name="T3" fmla="*/ 52 h 170"/>
              <a:gd name="T4" fmla="*/ 157 w 170"/>
              <a:gd name="T5" fmla="*/ 56 h 170"/>
              <a:gd name="T6" fmla="*/ 157 w 170"/>
              <a:gd name="T7" fmla="*/ 56 h 170"/>
              <a:gd name="T8" fmla="*/ 162 w 170"/>
              <a:gd name="T9" fmla="*/ 85 h 170"/>
              <a:gd name="T10" fmla="*/ 85 w 170"/>
              <a:gd name="T11" fmla="*/ 162 h 170"/>
              <a:gd name="T12" fmla="*/ 8 w 170"/>
              <a:gd name="T13" fmla="*/ 85 h 170"/>
              <a:gd name="T14" fmla="*/ 85 w 170"/>
              <a:gd name="T15" fmla="*/ 7 h 170"/>
              <a:gd name="T16" fmla="*/ 141 w 170"/>
              <a:gd name="T17" fmla="*/ 31 h 170"/>
              <a:gd name="T18" fmla="*/ 141 w 170"/>
              <a:gd name="T19" fmla="*/ 31 h 170"/>
              <a:gd name="T20" fmla="*/ 146 w 170"/>
              <a:gd name="T21" fmla="*/ 31 h 170"/>
              <a:gd name="T22" fmla="*/ 146 w 170"/>
              <a:gd name="T23" fmla="*/ 25 h 170"/>
              <a:gd name="T24" fmla="*/ 145 w 170"/>
              <a:gd name="T25" fmla="*/ 25 h 170"/>
              <a:gd name="T26" fmla="*/ 85 w 170"/>
              <a:gd name="T27" fmla="*/ 0 h 170"/>
              <a:gd name="T28" fmla="*/ 0 w 170"/>
              <a:gd name="T29" fmla="*/ 85 h 170"/>
              <a:gd name="T30" fmla="*/ 85 w 170"/>
              <a:gd name="T31" fmla="*/ 170 h 170"/>
              <a:gd name="T32" fmla="*/ 170 w 170"/>
              <a:gd name="T33" fmla="*/ 85 h 170"/>
              <a:gd name="T34" fmla="*/ 164 w 170"/>
              <a:gd name="T35" fmla="*/ 54 h 170"/>
              <a:gd name="T36" fmla="*/ 163 w 170"/>
              <a:gd name="T37" fmla="*/ 52 h 170"/>
              <a:gd name="T38" fmla="*/ 85 w 170"/>
              <a:gd name="T39" fmla="*/ 106 h 170"/>
              <a:gd name="T40" fmla="*/ 49 w 170"/>
              <a:gd name="T41" fmla="*/ 70 h 170"/>
              <a:gd name="T42" fmla="*/ 46 w 170"/>
              <a:gd name="T43" fmla="*/ 69 h 170"/>
              <a:gd name="T44" fmla="*/ 42 w 170"/>
              <a:gd name="T45" fmla="*/ 73 h 170"/>
              <a:gd name="T46" fmla="*/ 44 w 170"/>
              <a:gd name="T47" fmla="*/ 76 h 170"/>
              <a:gd name="T48" fmla="*/ 82 w 170"/>
              <a:gd name="T49" fmla="*/ 115 h 170"/>
              <a:gd name="T50" fmla="*/ 85 w 170"/>
              <a:gd name="T51" fmla="*/ 116 h 170"/>
              <a:gd name="T52" fmla="*/ 88 w 170"/>
              <a:gd name="T53" fmla="*/ 114 h 170"/>
              <a:gd name="T54" fmla="*/ 88 w 170"/>
              <a:gd name="T55" fmla="*/ 115 h 170"/>
              <a:gd name="T56" fmla="*/ 152 w 170"/>
              <a:gd name="T57" fmla="*/ 47 h 170"/>
              <a:gd name="T58" fmla="*/ 152 w 170"/>
              <a:gd name="T59" fmla="*/ 47 h 170"/>
              <a:gd name="T60" fmla="*/ 158 w 170"/>
              <a:gd name="T61" fmla="*/ 41 h 170"/>
              <a:gd name="T62" fmla="*/ 158 w 170"/>
              <a:gd name="T63" fmla="*/ 41 h 170"/>
              <a:gd name="T64" fmla="*/ 169 w 170"/>
              <a:gd name="T65" fmla="*/ 29 h 170"/>
              <a:gd name="T66" fmla="*/ 169 w 170"/>
              <a:gd name="T67" fmla="*/ 29 h 170"/>
              <a:gd name="T68" fmla="*/ 170 w 170"/>
              <a:gd name="T69" fmla="*/ 27 h 170"/>
              <a:gd name="T70" fmla="*/ 166 w 170"/>
              <a:gd name="T71" fmla="*/ 23 h 170"/>
              <a:gd name="T72" fmla="*/ 163 w 170"/>
              <a:gd name="T73" fmla="*/ 24 h 170"/>
              <a:gd name="T74" fmla="*/ 163 w 170"/>
              <a:gd name="T75" fmla="*/ 24 h 170"/>
              <a:gd name="T76" fmla="*/ 153 w 170"/>
              <a:gd name="T77" fmla="*/ 35 h 170"/>
              <a:gd name="T78" fmla="*/ 153 w 170"/>
              <a:gd name="T79" fmla="*/ 35 h 170"/>
              <a:gd name="T80" fmla="*/ 148 w 170"/>
              <a:gd name="T81" fmla="*/ 40 h 170"/>
              <a:gd name="T82" fmla="*/ 148 w 170"/>
              <a:gd name="T83" fmla="*/ 40 h 170"/>
              <a:gd name="T84" fmla="*/ 85 w 170"/>
              <a:gd name="T85" fmla="*/ 106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70" h="170">
                <a:moveTo>
                  <a:pt x="163" y="52"/>
                </a:moveTo>
                <a:cubicBezTo>
                  <a:pt x="162" y="51"/>
                  <a:pt x="159" y="51"/>
                  <a:pt x="158" y="52"/>
                </a:cubicBezTo>
                <a:cubicBezTo>
                  <a:pt x="157" y="53"/>
                  <a:pt x="156" y="55"/>
                  <a:pt x="157" y="56"/>
                </a:cubicBezTo>
                <a:cubicBezTo>
                  <a:pt x="157" y="56"/>
                  <a:pt x="157" y="56"/>
                  <a:pt x="157" y="56"/>
                </a:cubicBezTo>
                <a:cubicBezTo>
                  <a:pt x="160" y="65"/>
                  <a:pt x="162" y="75"/>
                  <a:pt x="162" y="85"/>
                </a:cubicBezTo>
                <a:cubicBezTo>
                  <a:pt x="162" y="127"/>
                  <a:pt x="128" y="162"/>
                  <a:pt x="85" y="162"/>
                </a:cubicBezTo>
                <a:cubicBezTo>
                  <a:pt x="42" y="162"/>
                  <a:pt x="8" y="127"/>
                  <a:pt x="8" y="85"/>
                </a:cubicBezTo>
                <a:cubicBezTo>
                  <a:pt x="8" y="42"/>
                  <a:pt x="42" y="7"/>
                  <a:pt x="85" y="7"/>
                </a:cubicBezTo>
                <a:cubicBezTo>
                  <a:pt x="107" y="7"/>
                  <a:pt x="127" y="17"/>
                  <a:pt x="141" y="31"/>
                </a:cubicBezTo>
                <a:cubicBezTo>
                  <a:pt x="141" y="31"/>
                  <a:pt x="141" y="31"/>
                  <a:pt x="141" y="31"/>
                </a:cubicBezTo>
                <a:cubicBezTo>
                  <a:pt x="142" y="32"/>
                  <a:pt x="145" y="32"/>
                  <a:pt x="146" y="31"/>
                </a:cubicBezTo>
                <a:cubicBezTo>
                  <a:pt x="147" y="29"/>
                  <a:pt x="147" y="27"/>
                  <a:pt x="146" y="25"/>
                </a:cubicBezTo>
                <a:cubicBezTo>
                  <a:pt x="146" y="25"/>
                  <a:pt x="146" y="25"/>
                  <a:pt x="145" y="25"/>
                </a:cubicBezTo>
                <a:cubicBezTo>
                  <a:pt x="130" y="10"/>
                  <a:pt x="109" y="0"/>
                  <a:pt x="85" y="0"/>
                </a:cubicBezTo>
                <a:cubicBezTo>
                  <a:pt x="38" y="0"/>
                  <a:pt x="0" y="38"/>
                  <a:pt x="0" y="85"/>
                </a:cubicBezTo>
                <a:cubicBezTo>
                  <a:pt x="0" y="132"/>
                  <a:pt x="38" y="170"/>
                  <a:pt x="85" y="170"/>
                </a:cubicBezTo>
                <a:cubicBezTo>
                  <a:pt x="132" y="170"/>
                  <a:pt x="170" y="132"/>
                  <a:pt x="170" y="85"/>
                </a:cubicBezTo>
                <a:cubicBezTo>
                  <a:pt x="170" y="74"/>
                  <a:pt x="168" y="63"/>
                  <a:pt x="164" y="54"/>
                </a:cubicBezTo>
                <a:cubicBezTo>
                  <a:pt x="164" y="53"/>
                  <a:pt x="164" y="53"/>
                  <a:pt x="163" y="52"/>
                </a:cubicBezTo>
                <a:moveTo>
                  <a:pt x="85" y="106"/>
                </a:moveTo>
                <a:cubicBezTo>
                  <a:pt x="49" y="70"/>
                  <a:pt x="49" y="70"/>
                  <a:pt x="49" y="70"/>
                </a:cubicBezTo>
                <a:cubicBezTo>
                  <a:pt x="48" y="70"/>
                  <a:pt x="47" y="69"/>
                  <a:pt x="46" y="69"/>
                </a:cubicBezTo>
                <a:cubicBezTo>
                  <a:pt x="44" y="69"/>
                  <a:pt x="42" y="71"/>
                  <a:pt x="42" y="73"/>
                </a:cubicBezTo>
                <a:cubicBezTo>
                  <a:pt x="42" y="74"/>
                  <a:pt x="43" y="75"/>
                  <a:pt x="44" y="76"/>
                </a:cubicBezTo>
                <a:cubicBezTo>
                  <a:pt x="82" y="115"/>
                  <a:pt x="82" y="115"/>
                  <a:pt x="82" y="115"/>
                </a:cubicBezTo>
                <a:cubicBezTo>
                  <a:pt x="83" y="115"/>
                  <a:pt x="84" y="116"/>
                  <a:pt x="85" y="116"/>
                </a:cubicBezTo>
                <a:cubicBezTo>
                  <a:pt x="86" y="116"/>
                  <a:pt x="87" y="115"/>
                  <a:pt x="88" y="114"/>
                </a:cubicBezTo>
                <a:cubicBezTo>
                  <a:pt x="88" y="115"/>
                  <a:pt x="88" y="115"/>
                  <a:pt x="88" y="115"/>
                </a:cubicBezTo>
                <a:cubicBezTo>
                  <a:pt x="152" y="47"/>
                  <a:pt x="152" y="47"/>
                  <a:pt x="152" y="47"/>
                </a:cubicBezTo>
                <a:cubicBezTo>
                  <a:pt x="152" y="47"/>
                  <a:pt x="152" y="47"/>
                  <a:pt x="152" y="47"/>
                </a:cubicBezTo>
                <a:cubicBezTo>
                  <a:pt x="158" y="41"/>
                  <a:pt x="158" y="41"/>
                  <a:pt x="158" y="41"/>
                </a:cubicBezTo>
                <a:cubicBezTo>
                  <a:pt x="158" y="41"/>
                  <a:pt x="158" y="41"/>
                  <a:pt x="158" y="41"/>
                </a:cubicBezTo>
                <a:cubicBezTo>
                  <a:pt x="169" y="29"/>
                  <a:pt x="169" y="29"/>
                  <a:pt x="169" y="29"/>
                </a:cubicBezTo>
                <a:cubicBezTo>
                  <a:pt x="169" y="29"/>
                  <a:pt x="169" y="29"/>
                  <a:pt x="169" y="29"/>
                </a:cubicBezTo>
                <a:cubicBezTo>
                  <a:pt x="170" y="29"/>
                  <a:pt x="170" y="28"/>
                  <a:pt x="170" y="27"/>
                </a:cubicBezTo>
                <a:cubicBezTo>
                  <a:pt x="170" y="25"/>
                  <a:pt x="168" y="23"/>
                  <a:pt x="166" y="23"/>
                </a:cubicBezTo>
                <a:cubicBezTo>
                  <a:pt x="165" y="23"/>
                  <a:pt x="164" y="23"/>
                  <a:pt x="163" y="24"/>
                </a:cubicBezTo>
                <a:cubicBezTo>
                  <a:pt x="163" y="24"/>
                  <a:pt x="163" y="24"/>
                  <a:pt x="163" y="24"/>
                </a:cubicBezTo>
                <a:cubicBezTo>
                  <a:pt x="153" y="35"/>
                  <a:pt x="153" y="35"/>
                  <a:pt x="153" y="35"/>
                </a:cubicBezTo>
                <a:cubicBezTo>
                  <a:pt x="153" y="35"/>
                  <a:pt x="153" y="35"/>
                  <a:pt x="153" y="35"/>
                </a:cubicBezTo>
                <a:cubicBezTo>
                  <a:pt x="148" y="40"/>
                  <a:pt x="148" y="40"/>
                  <a:pt x="148" y="40"/>
                </a:cubicBezTo>
                <a:cubicBezTo>
                  <a:pt x="148" y="40"/>
                  <a:pt x="148" y="40"/>
                  <a:pt x="148" y="40"/>
                </a:cubicBezTo>
                <a:cubicBezTo>
                  <a:pt x="85" y="106"/>
                  <a:pt x="85" y="106"/>
                  <a:pt x="85" y="106"/>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AU"/>
          </a:p>
        </p:txBody>
      </p:sp>
      <p:sp>
        <p:nvSpPr>
          <p:cNvPr id="60" name="Oval 59">
            <a:extLst>
              <a:ext uri="{FF2B5EF4-FFF2-40B4-BE49-F238E27FC236}">
                <a16:creationId xmlns:a16="http://schemas.microsoft.com/office/drawing/2014/main" id="{D836007A-5F96-41CC-C3B6-02A8774CE5AD}"/>
              </a:ext>
            </a:extLst>
          </p:cNvPr>
          <p:cNvSpPr/>
          <p:nvPr/>
        </p:nvSpPr>
        <p:spPr>
          <a:xfrm>
            <a:off x="6564223" y="4175428"/>
            <a:ext cx="216000" cy="216000"/>
          </a:xfrm>
          <a:prstGeom prst="ellipse">
            <a:avLst/>
          </a:prstGeom>
          <a:no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pSp>
        <p:nvGrpSpPr>
          <p:cNvPr id="61" name="Group 60">
            <a:extLst>
              <a:ext uri="{FF2B5EF4-FFF2-40B4-BE49-F238E27FC236}">
                <a16:creationId xmlns:a16="http://schemas.microsoft.com/office/drawing/2014/main" id="{B34D66D9-59B8-F1EA-54D7-93FF80B4E60D}"/>
              </a:ext>
            </a:extLst>
          </p:cNvPr>
          <p:cNvGrpSpPr>
            <a:grpSpLocks noChangeAspect="1"/>
          </p:cNvGrpSpPr>
          <p:nvPr/>
        </p:nvGrpSpPr>
        <p:grpSpPr>
          <a:xfrm>
            <a:off x="8092464" y="4200776"/>
            <a:ext cx="204441" cy="158141"/>
            <a:chOff x="8389938" y="1176338"/>
            <a:chExt cx="539751" cy="417513"/>
          </a:xfrm>
          <a:solidFill>
            <a:schemeClr val="tx2"/>
          </a:solidFill>
        </p:grpSpPr>
        <p:sp>
          <p:nvSpPr>
            <p:cNvPr id="62" name="Freeform 23">
              <a:extLst>
                <a:ext uri="{FF2B5EF4-FFF2-40B4-BE49-F238E27FC236}">
                  <a16:creationId xmlns:a16="http://schemas.microsoft.com/office/drawing/2014/main" id="{5CF1773C-284A-B70F-44BE-C1B2EB94F487}"/>
                </a:ext>
              </a:extLst>
            </p:cNvPr>
            <p:cNvSpPr>
              <a:spLocks noEditPoints="1"/>
            </p:cNvSpPr>
            <p:nvPr/>
          </p:nvSpPr>
          <p:spPr bwMode="auto">
            <a:xfrm>
              <a:off x="8389938" y="1276351"/>
              <a:ext cx="441325" cy="317500"/>
            </a:xfrm>
            <a:custGeom>
              <a:avLst/>
              <a:gdLst>
                <a:gd name="T0" fmla="*/ 138 w 138"/>
                <a:gd name="T1" fmla="*/ 84 h 99"/>
                <a:gd name="T2" fmla="*/ 138 w 138"/>
                <a:gd name="T3" fmla="*/ 15 h 99"/>
                <a:gd name="T4" fmla="*/ 123 w 138"/>
                <a:gd name="T5" fmla="*/ 0 h 99"/>
                <a:gd name="T6" fmla="*/ 15 w 138"/>
                <a:gd name="T7" fmla="*/ 0 h 99"/>
                <a:gd name="T8" fmla="*/ 0 w 138"/>
                <a:gd name="T9" fmla="*/ 15 h 99"/>
                <a:gd name="T10" fmla="*/ 0 w 138"/>
                <a:gd name="T11" fmla="*/ 84 h 99"/>
                <a:gd name="T12" fmla="*/ 15 w 138"/>
                <a:gd name="T13" fmla="*/ 99 h 99"/>
                <a:gd name="T14" fmla="*/ 123 w 138"/>
                <a:gd name="T15" fmla="*/ 99 h 99"/>
                <a:gd name="T16" fmla="*/ 138 w 138"/>
                <a:gd name="T17" fmla="*/ 84 h 99"/>
                <a:gd name="T18" fmla="*/ 10 w 138"/>
                <a:gd name="T19" fmla="*/ 9 h 99"/>
                <a:gd name="T20" fmla="*/ 15 w 138"/>
                <a:gd name="T21" fmla="*/ 7 h 99"/>
                <a:gd name="T22" fmla="*/ 123 w 138"/>
                <a:gd name="T23" fmla="*/ 7 h 99"/>
                <a:gd name="T24" fmla="*/ 129 w 138"/>
                <a:gd name="T25" fmla="*/ 9 h 99"/>
                <a:gd name="T26" fmla="*/ 129 w 138"/>
                <a:gd name="T27" fmla="*/ 9 h 99"/>
                <a:gd name="T28" fmla="*/ 75 w 138"/>
                <a:gd name="T29" fmla="*/ 63 h 99"/>
                <a:gd name="T30" fmla="*/ 69 w 138"/>
                <a:gd name="T31" fmla="*/ 65 h 99"/>
                <a:gd name="T32" fmla="*/ 63 w 138"/>
                <a:gd name="T33" fmla="*/ 63 h 99"/>
                <a:gd name="T34" fmla="*/ 9 w 138"/>
                <a:gd name="T35" fmla="*/ 9 h 99"/>
                <a:gd name="T36" fmla="*/ 10 w 138"/>
                <a:gd name="T37" fmla="*/ 9 h 99"/>
                <a:gd name="T38" fmla="*/ 7 w 138"/>
                <a:gd name="T39" fmla="*/ 16 h 99"/>
                <a:gd name="T40" fmla="*/ 40 w 138"/>
                <a:gd name="T41" fmla="*/ 49 h 99"/>
                <a:gd name="T42" fmla="*/ 7 w 138"/>
                <a:gd name="T43" fmla="*/ 83 h 99"/>
                <a:gd name="T44" fmla="*/ 7 w 138"/>
                <a:gd name="T45" fmla="*/ 16 h 99"/>
                <a:gd name="T46" fmla="*/ 129 w 138"/>
                <a:gd name="T47" fmla="*/ 90 h 99"/>
                <a:gd name="T48" fmla="*/ 123 w 138"/>
                <a:gd name="T49" fmla="*/ 92 h 99"/>
                <a:gd name="T50" fmla="*/ 15 w 138"/>
                <a:gd name="T51" fmla="*/ 92 h 99"/>
                <a:gd name="T52" fmla="*/ 10 w 138"/>
                <a:gd name="T53" fmla="*/ 90 h 99"/>
                <a:gd name="T54" fmla="*/ 9 w 138"/>
                <a:gd name="T55" fmla="*/ 90 h 99"/>
                <a:gd name="T56" fmla="*/ 10 w 138"/>
                <a:gd name="T57" fmla="*/ 89 h 99"/>
                <a:gd name="T58" fmla="*/ 45 w 138"/>
                <a:gd name="T59" fmla="*/ 54 h 99"/>
                <a:gd name="T60" fmla="*/ 59 w 138"/>
                <a:gd name="T61" fmla="*/ 67 h 99"/>
                <a:gd name="T62" fmla="*/ 69 w 138"/>
                <a:gd name="T63" fmla="*/ 72 h 99"/>
                <a:gd name="T64" fmla="*/ 79 w 138"/>
                <a:gd name="T65" fmla="*/ 67 h 99"/>
                <a:gd name="T66" fmla="*/ 93 w 138"/>
                <a:gd name="T67" fmla="*/ 54 h 99"/>
                <a:gd name="T68" fmla="*/ 129 w 138"/>
                <a:gd name="T69" fmla="*/ 90 h 99"/>
                <a:gd name="T70" fmla="*/ 132 w 138"/>
                <a:gd name="T71" fmla="*/ 83 h 99"/>
                <a:gd name="T72" fmla="*/ 98 w 138"/>
                <a:gd name="T73" fmla="*/ 49 h 99"/>
                <a:gd name="T74" fmla="*/ 132 w 138"/>
                <a:gd name="T75" fmla="*/ 16 h 99"/>
                <a:gd name="T76" fmla="*/ 132 w 138"/>
                <a:gd name="T77" fmla="*/ 83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38" h="99">
                  <a:moveTo>
                    <a:pt x="138" y="84"/>
                  </a:moveTo>
                  <a:cubicBezTo>
                    <a:pt x="138" y="15"/>
                    <a:pt x="138" y="15"/>
                    <a:pt x="138" y="15"/>
                  </a:cubicBezTo>
                  <a:cubicBezTo>
                    <a:pt x="138" y="7"/>
                    <a:pt x="131" y="0"/>
                    <a:pt x="123" y="0"/>
                  </a:cubicBezTo>
                  <a:cubicBezTo>
                    <a:pt x="15" y="0"/>
                    <a:pt x="15" y="0"/>
                    <a:pt x="15" y="0"/>
                  </a:cubicBezTo>
                  <a:cubicBezTo>
                    <a:pt x="7" y="0"/>
                    <a:pt x="0" y="7"/>
                    <a:pt x="0" y="15"/>
                  </a:cubicBezTo>
                  <a:cubicBezTo>
                    <a:pt x="0" y="84"/>
                    <a:pt x="0" y="84"/>
                    <a:pt x="0" y="84"/>
                  </a:cubicBezTo>
                  <a:cubicBezTo>
                    <a:pt x="0" y="92"/>
                    <a:pt x="7" y="99"/>
                    <a:pt x="15" y="99"/>
                  </a:cubicBezTo>
                  <a:cubicBezTo>
                    <a:pt x="123" y="99"/>
                    <a:pt x="123" y="99"/>
                    <a:pt x="123" y="99"/>
                  </a:cubicBezTo>
                  <a:cubicBezTo>
                    <a:pt x="131" y="99"/>
                    <a:pt x="138" y="92"/>
                    <a:pt x="138" y="84"/>
                  </a:cubicBezTo>
                  <a:close/>
                  <a:moveTo>
                    <a:pt x="10" y="9"/>
                  </a:moveTo>
                  <a:cubicBezTo>
                    <a:pt x="11" y="7"/>
                    <a:pt x="13" y="7"/>
                    <a:pt x="15" y="7"/>
                  </a:cubicBezTo>
                  <a:cubicBezTo>
                    <a:pt x="123" y="7"/>
                    <a:pt x="123" y="7"/>
                    <a:pt x="123" y="7"/>
                  </a:cubicBezTo>
                  <a:cubicBezTo>
                    <a:pt x="125" y="7"/>
                    <a:pt x="127" y="7"/>
                    <a:pt x="129" y="9"/>
                  </a:cubicBezTo>
                  <a:cubicBezTo>
                    <a:pt x="129" y="9"/>
                    <a:pt x="129" y="9"/>
                    <a:pt x="129" y="9"/>
                  </a:cubicBezTo>
                  <a:cubicBezTo>
                    <a:pt x="75" y="63"/>
                    <a:pt x="75" y="63"/>
                    <a:pt x="75" y="63"/>
                  </a:cubicBezTo>
                  <a:cubicBezTo>
                    <a:pt x="73" y="64"/>
                    <a:pt x="71" y="65"/>
                    <a:pt x="69" y="65"/>
                  </a:cubicBezTo>
                  <a:cubicBezTo>
                    <a:pt x="67" y="65"/>
                    <a:pt x="65" y="64"/>
                    <a:pt x="63" y="63"/>
                  </a:cubicBezTo>
                  <a:cubicBezTo>
                    <a:pt x="9" y="9"/>
                    <a:pt x="9" y="9"/>
                    <a:pt x="9" y="9"/>
                  </a:cubicBezTo>
                  <a:lnTo>
                    <a:pt x="10" y="9"/>
                  </a:lnTo>
                  <a:close/>
                  <a:moveTo>
                    <a:pt x="7" y="16"/>
                  </a:moveTo>
                  <a:cubicBezTo>
                    <a:pt x="40" y="49"/>
                    <a:pt x="40" y="49"/>
                    <a:pt x="40" y="49"/>
                  </a:cubicBezTo>
                  <a:cubicBezTo>
                    <a:pt x="7" y="83"/>
                    <a:pt x="7" y="83"/>
                    <a:pt x="7" y="83"/>
                  </a:cubicBezTo>
                  <a:lnTo>
                    <a:pt x="7" y="16"/>
                  </a:lnTo>
                  <a:close/>
                  <a:moveTo>
                    <a:pt x="129" y="90"/>
                  </a:moveTo>
                  <a:cubicBezTo>
                    <a:pt x="127" y="91"/>
                    <a:pt x="125" y="92"/>
                    <a:pt x="123" y="92"/>
                  </a:cubicBezTo>
                  <a:cubicBezTo>
                    <a:pt x="15" y="92"/>
                    <a:pt x="15" y="92"/>
                    <a:pt x="15" y="92"/>
                  </a:cubicBezTo>
                  <a:cubicBezTo>
                    <a:pt x="13" y="92"/>
                    <a:pt x="11" y="91"/>
                    <a:pt x="10" y="90"/>
                  </a:cubicBezTo>
                  <a:cubicBezTo>
                    <a:pt x="9" y="90"/>
                    <a:pt x="9" y="90"/>
                    <a:pt x="9" y="90"/>
                  </a:cubicBezTo>
                  <a:cubicBezTo>
                    <a:pt x="10" y="89"/>
                    <a:pt x="10" y="89"/>
                    <a:pt x="10" y="89"/>
                  </a:cubicBezTo>
                  <a:cubicBezTo>
                    <a:pt x="45" y="54"/>
                    <a:pt x="45" y="54"/>
                    <a:pt x="45" y="54"/>
                  </a:cubicBezTo>
                  <a:cubicBezTo>
                    <a:pt x="59" y="67"/>
                    <a:pt x="59" y="67"/>
                    <a:pt x="59" y="67"/>
                  </a:cubicBezTo>
                  <a:cubicBezTo>
                    <a:pt x="62" y="70"/>
                    <a:pt x="65" y="72"/>
                    <a:pt x="69" y="72"/>
                  </a:cubicBezTo>
                  <a:cubicBezTo>
                    <a:pt x="73" y="72"/>
                    <a:pt x="77" y="70"/>
                    <a:pt x="79" y="67"/>
                  </a:cubicBezTo>
                  <a:cubicBezTo>
                    <a:pt x="93" y="54"/>
                    <a:pt x="93" y="54"/>
                    <a:pt x="93" y="54"/>
                  </a:cubicBezTo>
                  <a:cubicBezTo>
                    <a:pt x="129" y="90"/>
                    <a:pt x="129" y="90"/>
                    <a:pt x="129" y="90"/>
                  </a:cubicBezTo>
                  <a:close/>
                  <a:moveTo>
                    <a:pt x="132" y="83"/>
                  </a:moveTo>
                  <a:cubicBezTo>
                    <a:pt x="98" y="49"/>
                    <a:pt x="98" y="49"/>
                    <a:pt x="98" y="49"/>
                  </a:cubicBezTo>
                  <a:cubicBezTo>
                    <a:pt x="132" y="16"/>
                    <a:pt x="132" y="16"/>
                    <a:pt x="132" y="16"/>
                  </a:cubicBezTo>
                  <a:lnTo>
                    <a:pt x="132" y="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3" name="Freeform 24">
              <a:extLst>
                <a:ext uri="{FF2B5EF4-FFF2-40B4-BE49-F238E27FC236}">
                  <a16:creationId xmlns:a16="http://schemas.microsoft.com/office/drawing/2014/main" id="{8BDB3412-7E91-1D4C-42C4-F8BD094431D2}"/>
                </a:ext>
              </a:extLst>
            </p:cNvPr>
            <p:cNvSpPr>
              <a:spLocks/>
            </p:cNvSpPr>
            <p:nvPr/>
          </p:nvSpPr>
          <p:spPr bwMode="auto">
            <a:xfrm>
              <a:off x="8489951" y="1176338"/>
              <a:ext cx="439738" cy="317500"/>
            </a:xfrm>
            <a:custGeom>
              <a:avLst/>
              <a:gdLst>
                <a:gd name="T0" fmla="*/ 123 w 138"/>
                <a:gd name="T1" fmla="*/ 0 h 99"/>
                <a:gd name="T2" fmla="*/ 15 w 138"/>
                <a:gd name="T3" fmla="*/ 0 h 99"/>
                <a:gd name="T4" fmla="*/ 0 w 138"/>
                <a:gd name="T5" fmla="*/ 15 h 99"/>
                <a:gd name="T6" fmla="*/ 0 w 138"/>
                <a:gd name="T7" fmla="*/ 19 h 99"/>
                <a:gd name="T8" fmla="*/ 3 w 138"/>
                <a:gd name="T9" fmla="*/ 22 h 99"/>
                <a:gd name="T10" fmla="*/ 7 w 138"/>
                <a:gd name="T11" fmla="*/ 19 h 99"/>
                <a:gd name="T12" fmla="*/ 7 w 138"/>
                <a:gd name="T13" fmla="*/ 15 h 99"/>
                <a:gd name="T14" fmla="*/ 15 w 138"/>
                <a:gd name="T15" fmla="*/ 7 h 99"/>
                <a:gd name="T16" fmla="*/ 123 w 138"/>
                <a:gd name="T17" fmla="*/ 7 h 99"/>
                <a:gd name="T18" fmla="*/ 131 w 138"/>
                <a:gd name="T19" fmla="*/ 15 h 99"/>
                <a:gd name="T20" fmla="*/ 131 w 138"/>
                <a:gd name="T21" fmla="*/ 84 h 99"/>
                <a:gd name="T22" fmla="*/ 123 w 138"/>
                <a:gd name="T23" fmla="*/ 92 h 99"/>
                <a:gd name="T24" fmla="*/ 119 w 138"/>
                <a:gd name="T25" fmla="*/ 92 h 99"/>
                <a:gd name="T26" fmla="*/ 116 w 138"/>
                <a:gd name="T27" fmla="*/ 96 h 99"/>
                <a:gd name="T28" fmla="*/ 119 w 138"/>
                <a:gd name="T29" fmla="*/ 99 h 99"/>
                <a:gd name="T30" fmla="*/ 123 w 138"/>
                <a:gd name="T31" fmla="*/ 99 h 99"/>
                <a:gd name="T32" fmla="*/ 138 w 138"/>
                <a:gd name="T33" fmla="*/ 84 h 99"/>
                <a:gd name="T34" fmla="*/ 138 w 138"/>
                <a:gd name="T35" fmla="*/ 15 h 99"/>
                <a:gd name="T36" fmla="*/ 123 w 138"/>
                <a:gd name="T37" fmla="*/ 0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38" h="99">
                  <a:moveTo>
                    <a:pt x="123" y="0"/>
                  </a:moveTo>
                  <a:cubicBezTo>
                    <a:pt x="15" y="0"/>
                    <a:pt x="15" y="0"/>
                    <a:pt x="15" y="0"/>
                  </a:cubicBezTo>
                  <a:cubicBezTo>
                    <a:pt x="7" y="0"/>
                    <a:pt x="0" y="7"/>
                    <a:pt x="0" y="15"/>
                  </a:cubicBezTo>
                  <a:cubicBezTo>
                    <a:pt x="0" y="19"/>
                    <a:pt x="0" y="19"/>
                    <a:pt x="0" y="19"/>
                  </a:cubicBezTo>
                  <a:cubicBezTo>
                    <a:pt x="0" y="21"/>
                    <a:pt x="1" y="22"/>
                    <a:pt x="3" y="22"/>
                  </a:cubicBezTo>
                  <a:cubicBezTo>
                    <a:pt x="5" y="22"/>
                    <a:pt x="7" y="21"/>
                    <a:pt x="7" y="19"/>
                  </a:cubicBezTo>
                  <a:cubicBezTo>
                    <a:pt x="7" y="15"/>
                    <a:pt x="7" y="15"/>
                    <a:pt x="7" y="15"/>
                  </a:cubicBezTo>
                  <a:cubicBezTo>
                    <a:pt x="7" y="11"/>
                    <a:pt x="10" y="7"/>
                    <a:pt x="15" y="7"/>
                  </a:cubicBezTo>
                  <a:cubicBezTo>
                    <a:pt x="123" y="7"/>
                    <a:pt x="123" y="7"/>
                    <a:pt x="123" y="7"/>
                  </a:cubicBezTo>
                  <a:cubicBezTo>
                    <a:pt x="128" y="7"/>
                    <a:pt x="131" y="11"/>
                    <a:pt x="131" y="15"/>
                  </a:cubicBezTo>
                  <a:cubicBezTo>
                    <a:pt x="131" y="84"/>
                    <a:pt x="131" y="84"/>
                    <a:pt x="131" y="84"/>
                  </a:cubicBezTo>
                  <a:cubicBezTo>
                    <a:pt x="131" y="89"/>
                    <a:pt x="128" y="92"/>
                    <a:pt x="123" y="92"/>
                  </a:cubicBezTo>
                  <a:cubicBezTo>
                    <a:pt x="119" y="92"/>
                    <a:pt x="119" y="92"/>
                    <a:pt x="119" y="92"/>
                  </a:cubicBezTo>
                  <a:cubicBezTo>
                    <a:pt x="117" y="92"/>
                    <a:pt x="116" y="94"/>
                    <a:pt x="116" y="96"/>
                  </a:cubicBezTo>
                  <a:cubicBezTo>
                    <a:pt x="116" y="97"/>
                    <a:pt x="117" y="99"/>
                    <a:pt x="119" y="99"/>
                  </a:cubicBezTo>
                  <a:cubicBezTo>
                    <a:pt x="123" y="99"/>
                    <a:pt x="123" y="99"/>
                    <a:pt x="123" y="99"/>
                  </a:cubicBezTo>
                  <a:cubicBezTo>
                    <a:pt x="131" y="99"/>
                    <a:pt x="138" y="92"/>
                    <a:pt x="138" y="84"/>
                  </a:cubicBezTo>
                  <a:cubicBezTo>
                    <a:pt x="138" y="15"/>
                    <a:pt x="138" y="15"/>
                    <a:pt x="138" y="15"/>
                  </a:cubicBezTo>
                  <a:cubicBezTo>
                    <a:pt x="138" y="7"/>
                    <a:pt x="131" y="0"/>
                    <a:pt x="12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grpSp>
      <p:sp>
        <p:nvSpPr>
          <p:cNvPr id="89" name="Rectangle 88">
            <a:extLst>
              <a:ext uri="{FF2B5EF4-FFF2-40B4-BE49-F238E27FC236}">
                <a16:creationId xmlns:a16="http://schemas.microsoft.com/office/drawing/2014/main" id="{59FE8016-0608-968C-32A0-538048889130}"/>
              </a:ext>
            </a:extLst>
          </p:cNvPr>
          <p:cNvSpPr/>
          <p:nvPr/>
        </p:nvSpPr>
        <p:spPr>
          <a:xfrm>
            <a:off x="2674941" y="3779198"/>
            <a:ext cx="6464252" cy="194570"/>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spcAft>
                <a:spcPts val="300"/>
              </a:spcAft>
            </a:pPr>
            <a:endParaRPr lang="en-AU" sz="1050">
              <a:solidFill>
                <a:schemeClr val="bg2"/>
              </a:solidFill>
              <a:latin typeface="+mj-lt"/>
            </a:endParaRPr>
          </a:p>
        </p:txBody>
      </p:sp>
      <p:sp>
        <p:nvSpPr>
          <p:cNvPr id="90" name="TextBox 89">
            <a:extLst>
              <a:ext uri="{FF2B5EF4-FFF2-40B4-BE49-F238E27FC236}">
                <a16:creationId xmlns:a16="http://schemas.microsoft.com/office/drawing/2014/main" id="{A6A559DF-200B-D5C1-7F45-99562D11AC77}"/>
              </a:ext>
            </a:extLst>
          </p:cNvPr>
          <p:cNvSpPr txBox="1">
            <a:spLocks/>
          </p:cNvSpPr>
          <p:nvPr/>
        </p:nvSpPr>
        <p:spPr>
          <a:xfrm>
            <a:off x="4462731" y="3786542"/>
            <a:ext cx="1146011" cy="179882"/>
          </a:xfrm>
          <a:prstGeom prst="rect">
            <a:avLst/>
          </a:prstGeom>
          <a:noFill/>
        </p:spPr>
        <p:txBody>
          <a:bodyPr wrap="none" rtlCol="0" anchor="ctr">
            <a:noAutofit/>
          </a:bodyPr>
          <a:lstStyle/>
          <a:p>
            <a:pPr algn="ctr">
              <a:spcAft>
                <a:spcPts val="300"/>
              </a:spcAft>
            </a:pPr>
            <a:r>
              <a:rPr lang="en-AU" sz="1000">
                <a:solidFill>
                  <a:schemeClr val="accent3"/>
                </a:solidFill>
                <a:latin typeface="VIC SemiBold" panose="00000700000000000000" pitchFamily="50" charset="0"/>
              </a:rPr>
              <a:t>Vary/amend</a:t>
            </a:r>
            <a:endParaRPr lang="en-AU" sz="600">
              <a:solidFill>
                <a:schemeClr val="accent3"/>
              </a:solidFill>
              <a:latin typeface="VIC SemiBold" panose="00000700000000000000" pitchFamily="50" charset="0"/>
            </a:endParaRPr>
          </a:p>
        </p:txBody>
      </p:sp>
      <p:sp>
        <p:nvSpPr>
          <p:cNvPr id="91" name="TextBox 90">
            <a:extLst>
              <a:ext uri="{FF2B5EF4-FFF2-40B4-BE49-F238E27FC236}">
                <a16:creationId xmlns:a16="http://schemas.microsoft.com/office/drawing/2014/main" id="{20A85720-1AA8-40EB-C5C7-CE3480171527}"/>
              </a:ext>
            </a:extLst>
          </p:cNvPr>
          <p:cNvSpPr txBox="1">
            <a:spLocks/>
          </p:cNvSpPr>
          <p:nvPr/>
        </p:nvSpPr>
        <p:spPr>
          <a:xfrm>
            <a:off x="7735842" y="3786542"/>
            <a:ext cx="1457061" cy="179882"/>
          </a:xfrm>
          <a:prstGeom prst="rect">
            <a:avLst/>
          </a:prstGeom>
          <a:noFill/>
        </p:spPr>
        <p:txBody>
          <a:bodyPr wrap="none" rtlCol="0" anchor="ctr">
            <a:noAutofit/>
          </a:bodyPr>
          <a:lstStyle/>
          <a:p>
            <a:pPr algn="ctr">
              <a:spcAft>
                <a:spcPts val="300"/>
              </a:spcAft>
            </a:pPr>
            <a:r>
              <a:rPr lang="en-AU" sz="1000">
                <a:solidFill>
                  <a:schemeClr val="accent3"/>
                </a:solidFill>
                <a:latin typeface="VIC SemiBold" panose="00000700000000000000" pitchFamily="50" charset="0"/>
              </a:rPr>
              <a:t>Cancel/surrender</a:t>
            </a:r>
          </a:p>
        </p:txBody>
      </p:sp>
      <p:sp>
        <p:nvSpPr>
          <p:cNvPr id="92" name="TextBox 91">
            <a:extLst>
              <a:ext uri="{FF2B5EF4-FFF2-40B4-BE49-F238E27FC236}">
                <a16:creationId xmlns:a16="http://schemas.microsoft.com/office/drawing/2014/main" id="{70D57268-6114-FE39-6055-596A82AFAD87}"/>
              </a:ext>
            </a:extLst>
          </p:cNvPr>
          <p:cNvSpPr txBox="1">
            <a:spLocks/>
          </p:cNvSpPr>
          <p:nvPr/>
        </p:nvSpPr>
        <p:spPr>
          <a:xfrm>
            <a:off x="3708025" y="3786542"/>
            <a:ext cx="1146011" cy="179882"/>
          </a:xfrm>
          <a:prstGeom prst="rect">
            <a:avLst/>
          </a:prstGeom>
          <a:noFill/>
        </p:spPr>
        <p:txBody>
          <a:bodyPr wrap="none" rtlCol="0" anchor="ctr">
            <a:noAutofit/>
          </a:bodyPr>
          <a:lstStyle/>
          <a:p>
            <a:pPr algn="ctr">
              <a:spcAft>
                <a:spcPts val="300"/>
              </a:spcAft>
            </a:pPr>
            <a:r>
              <a:rPr lang="en-AU" sz="1000">
                <a:solidFill>
                  <a:schemeClr val="accent3"/>
                </a:solidFill>
                <a:latin typeface="VIC SemiBold" panose="00000700000000000000" pitchFamily="50" charset="0"/>
              </a:rPr>
              <a:t>Renew</a:t>
            </a:r>
            <a:endParaRPr lang="en-AU" sz="600">
              <a:solidFill>
                <a:schemeClr val="accent3"/>
              </a:solidFill>
              <a:latin typeface="VIC SemiBold" panose="00000700000000000000" pitchFamily="50" charset="0"/>
            </a:endParaRPr>
          </a:p>
        </p:txBody>
      </p:sp>
      <p:sp>
        <p:nvSpPr>
          <p:cNvPr id="93" name="Rectangle 92">
            <a:extLst>
              <a:ext uri="{FF2B5EF4-FFF2-40B4-BE49-F238E27FC236}">
                <a16:creationId xmlns:a16="http://schemas.microsoft.com/office/drawing/2014/main" id="{BABD4358-F97E-5D02-FE46-61158D2AA1FA}"/>
              </a:ext>
            </a:extLst>
          </p:cNvPr>
          <p:cNvSpPr/>
          <p:nvPr/>
        </p:nvSpPr>
        <p:spPr>
          <a:xfrm>
            <a:off x="2674941" y="4634362"/>
            <a:ext cx="6464252" cy="194570"/>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spcAft>
                <a:spcPts val="300"/>
              </a:spcAft>
            </a:pPr>
            <a:endParaRPr lang="en-AU" sz="1050">
              <a:solidFill>
                <a:schemeClr val="bg2"/>
              </a:solidFill>
              <a:latin typeface="+mj-lt"/>
            </a:endParaRPr>
          </a:p>
        </p:txBody>
      </p:sp>
      <p:sp>
        <p:nvSpPr>
          <p:cNvPr id="94" name="TextBox 93">
            <a:extLst>
              <a:ext uri="{FF2B5EF4-FFF2-40B4-BE49-F238E27FC236}">
                <a16:creationId xmlns:a16="http://schemas.microsoft.com/office/drawing/2014/main" id="{1524E0B3-0374-7890-7E0E-18605DBFBFA0}"/>
              </a:ext>
            </a:extLst>
          </p:cNvPr>
          <p:cNvSpPr txBox="1">
            <a:spLocks/>
          </p:cNvSpPr>
          <p:nvPr/>
        </p:nvSpPr>
        <p:spPr>
          <a:xfrm>
            <a:off x="4909405" y="4645053"/>
            <a:ext cx="666058" cy="179882"/>
          </a:xfrm>
          <a:prstGeom prst="rect">
            <a:avLst/>
          </a:prstGeom>
          <a:noFill/>
        </p:spPr>
        <p:txBody>
          <a:bodyPr wrap="none" rtlCol="0" anchor="ctr">
            <a:noAutofit/>
          </a:bodyPr>
          <a:lstStyle/>
          <a:p>
            <a:pPr algn="ctr">
              <a:spcAft>
                <a:spcPts val="300"/>
              </a:spcAft>
            </a:pPr>
            <a:r>
              <a:rPr lang="en-AU" sz="1000">
                <a:solidFill>
                  <a:schemeClr val="accent2">
                    <a:lumMod val="75000"/>
                  </a:schemeClr>
                </a:solidFill>
                <a:latin typeface="VIC SemiBold" panose="00000700000000000000" pitchFamily="50" charset="0"/>
              </a:rPr>
              <a:t>Refer</a:t>
            </a:r>
            <a:endParaRPr lang="en-AU" sz="600">
              <a:solidFill>
                <a:schemeClr val="accent2">
                  <a:lumMod val="75000"/>
                </a:schemeClr>
              </a:solidFill>
              <a:latin typeface="VIC SemiBold" panose="00000700000000000000" pitchFamily="50" charset="0"/>
            </a:endParaRPr>
          </a:p>
        </p:txBody>
      </p:sp>
      <p:sp>
        <p:nvSpPr>
          <p:cNvPr id="95" name="TextBox 94">
            <a:extLst>
              <a:ext uri="{FF2B5EF4-FFF2-40B4-BE49-F238E27FC236}">
                <a16:creationId xmlns:a16="http://schemas.microsoft.com/office/drawing/2014/main" id="{CEE475F5-C8AD-503B-9AA2-EDE1D4D68407}"/>
              </a:ext>
            </a:extLst>
          </p:cNvPr>
          <p:cNvSpPr txBox="1">
            <a:spLocks/>
          </p:cNvSpPr>
          <p:nvPr/>
        </p:nvSpPr>
        <p:spPr>
          <a:xfrm>
            <a:off x="7546789" y="4645053"/>
            <a:ext cx="1554906" cy="179882"/>
          </a:xfrm>
          <a:prstGeom prst="rect">
            <a:avLst/>
          </a:prstGeom>
          <a:noFill/>
        </p:spPr>
        <p:txBody>
          <a:bodyPr wrap="none" rtlCol="0" anchor="ctr">
            <a:noAutofit/>
          </a:bodyPr>
          <a:lstStyle/>
          <a:p>
            <a:pPr algn="ctr">
              <a:spcAft>
                <a:spcPts val="300"/>
              </a:spcAft>
            </a:pPr>
            <a:r>
              <a:rPr lang="en-AU" sz="1000">
                <a:solidFill>
                  <a:schemeClr val="accent2">
                    <a:lumMod val="75000"/>
                  </a:schemeClr>
                </a:solidFill>
                <a:latin typeface="VIC SemiBold" panose="00000700000000000000" pitchFamily="50" charset="0"/>
              </a:rPr>
              <a:t>Reject/revoke/suspend</a:t>
            </a:r>
          </a:p>
        </p:txBody>
      </p:sp>
      <p:sp>
        <p:nvSpPr>
          <p:cNvPr id="96" name="TextBox 95">
            <a:extLst>
              <a:ext uri="{FF2B5EF4-FFF2-40B4-BE49-F238E27FC236}">
                <a16:creationId xmlns:a16="http://schemas.microsoft.com/office/drawing/2014/main" id="{802570C8-F09B-0342-1683-9BFA5E310F5B}"/>
              </a:ext>
            </a:extLst>
          </p:cNvPr>
          <p:cNvSpPr txBox="1">
            <a:spLocks/>
          </p:cNvSpPr>
          <p:nvPr/>
        </p:nvSpPr>
        <p:spPr>
          <a:xfrm>
            <a:off x="2983894" y="4645053"/>
            <a:ext cx="2009932" cy="179882"/>
          </a:xfrm>
          <a:prstGeom prst="rect">
            <a:avLst/>
          </a:prstGeom>
          <a:noFill/>
        </p:spPr>
        <p:txBody>
          <a:bodyPr wrap="none" rtlCol="0" anchor="ctr">
            <a:noAutofit/>
          </a:bodyPr>
          <a:lstStyle/>
          <a:p>
            <a:pPr algn="ctr">
              <a:spcAft>
                <a:spcPts val="300"/>
              </a:spcAft>
            </a:pPr>
            <a:r>
              <a:rPr lang="en-AU" sz="1000">
                <a:solidFill>
                  <a:schemeClr val="accent2">
                    <a:lumMod val="75000"/>
                  </a:schemeClr>
                </a:solidFill>
                <a:latin typeface="VIC SemiBold" panose="00000700000000000000" pitchFamily="50" charset="0"/>
              </a:rPr>
              <a:t>Request further information</a:t>
            </a:r>
          </a:p>
        </p:txBody>
      </p:sp>
      <p:sp>
        <p:nvSpPr>
          <p:cNvPr id="97" name="TextBox 96">
            <a:extLst>
              <a:ext uri="{FF2B5EF4-FFF2-40B4-BE49-F238E27FC236}">
                <a16:creationId xmlns:a16="http://schemas.microsoft.com/office/drawing/2014/main" id="{7AE68C6C-CB23-7849-1B8E-5B2E7D952FFC}"/>
              </a:ext>
            </a:extLst>
          </p:cNvPr>
          <p:cNvSpPr txBox="1">
            <a:spLocks/>
          </p:cNvSpPr>
          <p:nvPr/>
        </p:nvSpPr>
        <p:spPr>
          <a:xfrm>
            <a:off x="5592384" y="4645053"/>
            <a:ext cx="1804560" cy="179882"/>
          </a:xfrm>
          <a:prstGeom prst="rect">
            <a:avLst/>
          </a:prstGeom>
          <a:noFill/>
        </p:spPr>
        <p:txBody>
          <a:bodyPr wrap="none" rtlCol="0" anchor="ctr">
            <a:noAutofit/>
          </a:bodyPr>
          <a:lstStyle/>
          <a:p>
            <a:pPr algn="ctr">
              <a:spcAft>
                <a:spcPts val="300"/>
              </a:spcAft>
            </a:pPr>
            <a:r>
              <a:rPr lang="en-AU" sz="1000">
                <a:solidFill>
                  <a:schemeClr val="accent2">
                    <a:lumMod val="75000"/>
                  </a:schemeClr>
                </a:solidFill>
                <a:latin typeface="VIC SemiBold" panose="00000700000000000000" pitchFamily="50" charset="0"/>
              </a:rPr>
              <a:t>Reassess/vary/conditions </a:t>
            </a:r>
          </a:p>
        </p:txBody>
      </p:sp>
      <p:sp>
        <p:nvSpPr>
          <p:cNvPr id="98" name="Isosceles Triangle 97">
            <a:extLst>
              <a:ext uri="{FF2B5EF4-FFF2-40B4-BE49-F238E27FC236}">
                <a16:creationId xmlns:a16="http://schemas.microsoft.com/office/drawing/2014/main" id="{AFEF610C-C3E8-9599-0544-00150A28E6EA}"/>
              </a:ext>
            </a:extLst>
          </p:cNvPr>
          <p:cNvSpPr/>
          <p:nvPr/>
        </p:nvSpPr>
        <p:spPr>
          <a:xfrm rot="5400000">
            <a:off x="2902594" y="3808460"/>
            <a:ext cx="179882" cy="131994"/>
          </a:xfrm>
          <a:prstGeom prst="triangle">
            <a:avLst>
              <a:gd name="adj" fmla="val 44741"/>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100" name="Rectangle 99">
            <a:extLst>
              <a:ext uri="{FF2B5EF4-FFF2-40B4-BE49-F238E27FC236}">
                <a16:creationId xmlns:a16="http://schemas.microsoft.com/office/drawing/2014/main" id="{61E8BD1C-4936-4FD1-63E4-D73F764578EC}"/>
              </a:ext>
            </a:extLst>
          </p:cNvPr>
          <p:cNvSpPr/>
          <p:nvPr/>
        </p:nvSpPr>
        <p:spPr>
          <a:xfrm>
            <a:off x="9101940" y="3779198"/>
            <a:ext cx="36000" cy="194570"/>
          </a:xfrm>
          <a:prstGeom prst="rect">
            <a:avLst/>
          </a:prstGeom>
          <a:solidFill>
            <a:schemeClr val="accent3"/>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spcAft>
                <a:spcPts val="300"/>
              </a:spcAft>
            </a:pPr>
            <a:endParaRPr lang="en-AU" sz="1050">
              <a:solidFill>
                <a:schemeClr val="bg1"/>
              </a:solidFill>
              <a:latin typeface="+mj-lt"/>
            </a:endParaRPr>
          </a:p>
        </p:txBody>
      </p:sp>
      <p:sp>
        <p:nvSpPr>
          <p:cNvPr id="101" name="Rectangle 100">
            <a:extLst>
              <a:ext uri="{FF2B5EF4-FFF2-40B4-BE49-F238E27FC236}">
                <a16:creationId xmlns:a16="http://schemas.microsoft.com/office/drawing/2014/main" id="{09B3ACEC-BF83-681A-39DC-328375CDE776}"/>
              </a:ext>
            </a:extLst>
          </p:cNvPr>
          <p:cNvSpPr/>
          <p:nvPr/>
        </p:nvSpPr>
        <p:spPr>
          <a:xfrm>
            <a:off x="9101940" y="4634362"/>
            <a:ext cx="36000" cy="194570"/>
          </a:xfrm>
          <a:prstGeom prst="rect">
            <a:avLst/>
          </a:prstGeom>
          <a:solidFill>
            <a:schemeClr val="accent2"/>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spcAft>
                <a:spcPts val="300"/>
              </a:spcAft>
            </a:pPr>
            <a:endParaRPr lang="en-AU" sz="1050">
              <a:solidFill>
                <a:schemeClr val="bg1"/>
              </a:solidFill>
              <a:latin typeface="+mj-lt"/>
            </a:endParaRPr>
          </a:p>
        </p:txBody>
      </p:sp>
      <p:sp>
        <p:nvSpPr>
          <p:cNvPr id="102" name="Rectangle 101">
            <a:extLst>
              <a:ext uri="{FF2B5EF4-FFF2-40B4-BE49-F238E27FC236}">
                <a16:creationId xmlns:a16="http://schemas.microsoft.com/office/drawing/2014/main" id="{D267C2D7-2323-798B-0F2C-AE376DE490C8}"/>
              </a:ext>
            </a:extLst>
          </p:cNvPr>
          <p:cNvSpPr/>
          <p:nvPr/>
        </p:nvSpPr>
        <p:spPr>
          <a:xfrm>
            <a:off x="622685" y="3484950"/>
            <a:ext cx="2923162" cy="19457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spcAft>
                <a:spcPts val="300"/>
              </a:spcAft>
            </a:pPr>
            <a:r>
              <a:rPr lang="en-AU" sz="1050">
                <a:solidFill>
                  <a:schemeClr val="bg1"/>
                </a:solidFill>
                <a:latin typeface="VIC SemiBold" panose="00000700000000000000" pitchFamily="50" charset="0"/>
              </a:rPr>
              <a:t>BETTER PRACTICE PERMISSION JOURNEY</a:t>
            </a:r>
          </a:p>
        </p:txBody>
      </p:sp>
      <p:sp>
        <p:nvSpPr>
          <p:cNvPr id="103" name="Rectangle 102">
            <a:extLst>
              <a:ext uri="{FF2B5EF4-FFF2-40B4-BE49-F238E27FC236}">
                <a16:creationId xmlns:a16="http://schemas.microsoft.com/office/drawing/2014/main" id="{F745DD98-7BBD-2E97-507F-04625F9833C0}"/>
              </a:ext>
            </a:extLst>
          </p:cNvPr>
          <p:cNvSpPr/>
          <p:nvPr/>
        </p:nvSpPr>
        <p:spPr>
          <a:xfrm>
            <a:off x="622684" y="4634362"/>
            <a:ext cx="2279864" cy="194570"/>
          </a:xfrm>
          <a:prstGeom prst="rect">
            <a:avLst/>
          </a:prstGeom>
          <a:solidFill>
            <a:schemeClr val="accent2"/>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spcAft>
                <a:spcPts val="300"/>
              </a:spcAft>
            </a:pPr>
            <a:r>
              <a:rPr lang="en-AU" sz="1050">
                <a:solidFill>
                  <a:schemeClr val="bg1"/>
                </a:solidFill>
                <a:latin typeface="VIC SemiBold" panose="00000700000000000000" pitchFamily="50" charset="0"/>
              </a:rPr>
              <a:t>REGULATOR INITIATED PROCESS</a:t>
            </a:r>
          </a:p>
        </p:txBody>
      </p:sp>
      <p:sp>
        <p:nvSpPr>
          <p:cNvPr id="104" name="Rectangle 103">
            <a:extLst>
              <a:ext uri="{FF2B5EF4-FFF2-40B4-BE49-F238E27FC236}">
                <a16:creationId xmlns:a16="http://schemas.microsoft.com/office/drawing/2014/main" id="{7E75B18A-523F-06BF-D7A6-A1A0D3B8E718}"/>
              </a:ext>
            </a:extLst>
          </p:cNvPr>
          <p:cNvSpPr/>
          <p:nvPr/>
        </p:nvSpPr>
        <p:spPr>
          <a:xfrm>
            <a:off x="622684" y="3779198"/>
            <a:ext cx="2279864" cy="194570"/>
          </a:xfrm>
          <a:prstGeom prst="rect">
            <a:avLst/>
          </a:prstGeom>
          <a:solidFill>
            <a:schemeClr val="accent3"/>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spcAft>
                <a:spcPts val="300"/>
              </a:spcAft>
            </a:pPr>
            <a:r>
              <a:rPr lang="en-AU" sz="1050">
                <a:solidFill>
                  <a:schemeClr val="bg1"/>
                </a:solidFill>
                <a:latin typeface="VIC SemiBold" panose="00000700000000000000" pitchFamily="50" charset="0"/>
              </a:rPr>
              <a:t>APPLICANT INITIATED PROCESS</a:t>
            </a:r>
          </a:p>
        </p:txBody>
      </p:sp>
      <p:sp>
        <p:nvSpPr>
          <p:cNvPr id="105" name="Rectangle 104">
            <a:extLst>
              <a:ext uri="{FF2B5EF4-FFF2-40B4-BE49-F238E27FC236}">
                <a16:creationId xmlns:a16="http://schemas.microsoft.com/office/drawing/2014/main" id="{C1B98499-5C25-0A2E-9EA2-9EC20785CD69}"/>
              </a:ext>
            </a:extLst>
          </p:cNvPr>
          <p:cNvSpPr/>
          <p:nvPr/>
        </p:nvSpPr>
        <p:spPr>
          <a:xfrm>
            <a:off x="541338" y="3077122"/>
            <a:ext cx="8831279" cy="23489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50" b="1">
              <a:solidFill>
                <a:schemeClr val="bg1"/>
              </a:solidFill>
            </a:endParaRPr>
          </a:p>
          <a:p>
            <a:pPr algn="ctr"/>
            <a:r>
              <a:rPr lang="en-AU" sz="1050" b="1">
                <a:solidFill>
                  <a:schemeClr val="bg1"/>
                </a:solidFill>
                <a:latin typeface="+mj-lt"/>
              </a:rPr>
              <a:t>PERMISSION SCHEME</a:t>
            </a:r>
          </a:p>
          <a:p>
            <a:pPr algn="ctr"/>
            <a:endParaRPr lang="en-AU" sz="1050" b="1">
              <a:solidFill>
                <a:schemeClr val="bg1"/>
              </a:solidFill>
            </a:endParaRPr>
          </a:p>
        </p:txBody>
      </p:sp>
      <p:sp>
        <p:nvSpPr>
          <p:cNvPr id="106" name="Freeform: Shape 105">
            <a:extLst>
              <a:ext uri="{FF2B5EF4-FFF2-40B4-BE49-F238E27FC236}">
                <a16:creationId xmlns:a16="http://schemas.microsoft.com/office/drawing/2014/main" id="{2DD7C831-BB58-4748-F3AB-8367EBF4A3B4}"/>
              </a:ext>
            </a:extLst>
          </p:cNvPr>
          <p:cNvSpPr/>
          <p:nvPr/>
        </p:nvSpPr>
        <p:spPr>
          <a:xfrm>
            <a:off x="3544714" y="3585452"/>
            <a:ext cx="5703077" cy="1243480"/>
          </a:xfrm>
          <a:custGeom>
            <a:avLst/>
            <a:gdLst>
              <a:gd name="connsiteX0" fmla="*/ 0 w 6205182"/>
              <a:gd name="connsiteY0" fmla="*/ 0 h 1323833"/>
              <a:gd name="connsiteX1" fmla="*/ 6205182 w 6205182"/>
              <a:gd name="connsiteY1" fmla="*/ 0 h 1323833"/>
              <a:gd name="connsiteX2" fmla="*/ 6205182 w 6205182"/>
              <a:gd name="connsiteY2" fmla="*/ 1314734 h 1323833"/>
              <a:gd name="connsiteX3" fmla="*/ 6205182 w 6205182"/>
              <a:gd name="connsiteY3" fmla="*/ 1323833 h 1323833"/>
            </a:gdLst>
            <a:ahLst/>
            <a:cxnLst>
              <a:cxn ang="0">
                <a:pos x="connsiteX0" y="connsiteY0"/>
              </a:cxn>
              <a:cxn ang="0">
                <a:pos x="connsiteX1" y="connsiteY1"/>
              </a:cxn>
              <a:cxn ang="0">
                <a:pos x="connsiteX2" y="connsiteY2"/>
              </a:cxn>
              <a:cxn ang="0">
                <a:pos x="connsiteX3" y="connsiteY3"/>
              </a:cxn>
            </a:cxnLst>
            <a:rect l="l" t="t" r="r" b="b"/>
            <a:pathLst>
              <a:path w="6205182" h="1323833">
                <a:moveTo>
                  <a:pt x="0" y="0"/>
                </a:moveTo>
                <a:lnTo>
                  <a:pt x="6205182" y="0"/>
                </a:lnTo>
                <a:lnTo>
                  <a:pt x="6205182" y="1314734"/>
                </a:lnTo>
                <a:lnTo>
                  <a:pt x="6205182" y="1323833"/>
                </a:lnTo>
              </a:path>
            </a:pathLst>
          </a:custGeom>
          <a:no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7" name="Content Placeholder 10">
            <a:extLst>
              <a:ext uri="{FF2B5EF4-FFF2-40B4-BE49-F238E27FC236}">
                <a16:creationId xmlns:a16="http://schemas.microsoft.com/office/drawing/2014/main" id="{D4E20229-8926-B9A6-A458-1C89A45F8445}"/>
              </a:ext>
            </a:extLst>
          </p:cNvPr>
          <p:cNvSpPr txBox="1">
            <a:spLocks/>
          </p:cNvSpPr>
          <p:nvPr/>
        </p:nvSpPr>
        <p:spPr>
          <a:xfrm>
            <a:off x="541338" y="2079762"/>
            <a:ext cx="8823979" cy="249744"/>
          </a:xfrm>
          <a:prstGeom prst="rect">
            <a:avLst/>
          </a:prstGeom>
          <a:solidFill>
            <a:schemeClr val="bg1"/>
          </a:solidFill>
        </p:spPr>
        <p:txBody>
          <a:bodyPr vert="horz" lIns="36000" tIns="36000" rIns="36000" bIns="36000" rtlCol="0" anchor="t">
            <a:noAutofit/>
          </a:bodyPr>
          <a:lstStyle>
            <a:lvl1pPr marL="0" indent="0" algn="l" defTabSz="914349" rtl="0" eaLnBrk="1" latinLnBrk="0" hangingPunct="1">
              <a:spcBef>
                <a:spcPts val="1200"/>
              </a:spcBef>
              <a:buFont typeface="Arial" pitchFamily="34" charset="0"/>
              <a:buNone/>
              <a:defRPr sz="1100" kern="1200" spc="0">
                <a:solidFill>
                  <a:schemeClr val="tx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100" kern="1200" spc="0" baseline="0">
                <a:solidFill>
                  <a:schemeClr val="tx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spcBef>
                <a:spcPts val="0"/>
              </a:spcBef>
              <a:spcAft>
                <a:spcPts val="300"/>
              </a:spcAft>
              <a:defRPr/>
            </a:pPr>
            <a:r>
              <a:rPr lang="en-AU" sz="1300">
                <a:latin typeface="VIC SemiBold" panose="00000700000000000000" pitchFamily="50" charset="0"/>
                <a:ea typeface="+mn-ea"/>
                <a:cs typeface="+mn-cs"/>
              </a:rPr>
              <a:t>THE PERMISSION ARCHITECTURE FRAMEWORK</a:t>
            </a:r>
          </a:p>
        </p:txBody>
      </p:sp>
      <p:sp>
        <p:nvSpPr>
          <p:cNvPr id="108" name="Isosceles Triangle 107">
            <a:extLst>
              <a:ext uri="{FF2B5EF4-FFF2-40B4-BE49-F238E27FC236}">
                <a16:creationId xmlns:a16="http://schemas.microsoft.com/office/drawing/2014/main" id="{EE335C52-0E27-F863-7E39-4DBF0932D255}"/>
              </a:ext>
            </a:extLst>
          </p:cNvPr>
          <p:cNvSpPr/>
          <p:nvPr/>
        </p:nvSpPr>
        <p:spPr>
          <a:xfrm rot="5400000">
            <a:off x="2902594" y="4665553"/>
            <a:ext cx="179882" cy="131994"/>
          </a:xfrm>
          <a:prstGeom prst="triangle">
            <a:avLst>
              <a:gd name="adj" fmla="val 44741"/>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Tree>
    <p:extLst>
      <p:ext uri="{BB962C8B-B14F-4D97-AF65-F5344CB8AC3E}">
        <p14:creationId xmlns:p14="http://schemas.microsoft.com/office/powerpoint/2010/main" val="42750565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41569BE6-536A-7AAE-2A7E-53028EA413A5}"/>
              </a:ext>
            </a:extLst>
          </p:cNvPr>
          <p:cNvGraphicFramePr>
            <a:graphicFrameLocks noChangeAspect="1"/>
          </p:cNvGraphicFramePr>
          <p:nvPr>
            <p:custDataLst>
              <p:tags r:id="rId1"/>
            </p:custDataLst>
            <p:extLst>
              <p:ext uri="{D42A27DB-BD31-4B8C-83A1-F6EECF244321}">
                <p14:modId xmlns:p14="http://schemas.microsoft.com/office/powerpoint/2010/main" val="356583336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4" progId="TCLayout.ActiveDocument.1">
                  <p:embed/>
                </p:oleObj>
              </mc:Choice>
              <mc:Fallback>
                <p:oleObj name="think-cell Slide" r:id="rId3" imgW="425" imgH="424" progId="TCLayout.ActiveDocument.1">
                  <p:embed/>
                  <p:pic>
                    <p:nvPicPr>
                      <p:cNvPr id="8" name="Object 7" hidden="1">
                        <a:extLst>
                          <a:ext uri="{FF2B5EF4-FFF2-40B4-BE49-F238E27FC236}">
                            <a16:creationId xmlns:a16="http://schemas.microsoft.com/office/drawing/2014/main" id="{41569BE6-536A-7AAE-2A7E-53028EA413A5}"/>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9" name="Title 2">
            <a:extLst>
              <a:ext uri="{FF2B5EF4-FFF2-40B4-BE49-F238E27FC236}">
                <a16:creationId xmlns:a16="http://schemas.microsoft.com/office/drawing/2014/main" id="{E1CBCEE0-692A-C135-9DA0-C50064D0B415}"/>
              </a:ext>
            </a:extLst>
          </p:cNvPr>
          <p:cNvSpPr>
            <a:spLocks noGrp="1"/>
          </p:cNvSpPr>
          <p:nvPr>
            <p:ph type="title"/>
          </p:nvPr>
        </p:nvSpPr>
        <p:spPr>
          <a:xfrm>
            <a:off x="539999" y="292457"/>
            <a:ext cx="8820000" cy="597842"/>
          </a:xfrm>
        </p:spPr>
        <p:txBody>
          <a:bodyPr vert="horz" wrap="square" lIns="0" tIns="45713" rIns="0" bIns="45713" rtlCol="0" anchor="b" anchorCtr="0">
            <a:spAutoFit/>
          </a:bodyPr>
          <a:lstStyle/>
          <a:p>
            <a:r>
              <a:rPr lang="en-AU">
                <a:latin typeface="+mj-lt"/>
              </a:rPr>
              <a:t>Better Practice Permission Journey |</a:t>
            </a:r>
            <a:br>
              <a:rPr lang="en-AU" b="1">
                <a:latin typeface="+mj-lt"/>
              </a:rPr>
            </a:br>
            <a:r>
              <a:rPr lang="en-AU" b="1">
                <a:latin typeface="+mn-lt"/>
              </a:rPr>
              <a:t>Permissions can be enabled by digital systems and platforms </a:t>
            </a:r>
          </a:p>
        </p:txBody>
      </p:sp>
      <p:sp>
        <p:nvSpPr>
          <p:cNvPr id="12" name="Rectangle 11">
            <a:extLst>
              <a:ext uri="{FF2B5EF4-FFF2-40B4-BE49-F238E27FC236}">
                <a16:creationId xmlns:a16="http://schemas.microsoft.com/office/drawing/2014/main" id="{F8C20512-0C5C-CA75-54F8-83B1D61E8AB1}"/>
              </a:ext>
            </a:extLst>
          </p:cNvPr>
          <p:cNvSpPr/>
          <p:nvPr/>
        </p:nvSpPr>
        <p:spPr>
          <a:xfrm>
            <a:off x="453854" y="1181728"/>
            <a:ext cx="8921921" cy="79592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lnSpc>
                <a:spcPct val="110000"/>
              </a:lnSpc>
            </a:pPr>
            <a:r>
              <a:rPr lang="en-AU" sz="1050" b="1">
                <a:solidFill>
                  <a:schemeClr val="tx2"/>
                </a:solidFill>
                <a:latin typeface="+mj-lt"/>
              </a:rPr>
              <a:t>The Better Practice Permission Journey is made up of six common stages</a:t>
            </a:r>
            <a:r>
              <a:rPr lang="en-AU" sz="1050">
                <a:solidFill>
                  <a:schemeClr val="tx2"/>
                </a:solidFill>
                <a:latin typeface="+mj-lt"/>
              </a:rPr>
              <a:t>. Additional processes are initiated by both businesses and regulators that input at different stages into the better practice permission journey (e.g., renewals or variations). While this is intended to cover all permissions, many don’t need to touch every stage in detail (e.g., review and stream of simple applications with little variation). The journey can be enabled by digital reform.</a:t>
            </a:r>
          </a:p>
        </p:txBody>
      </p:sp>
      <p:grpSp>
        <p:nvGrpSpPr>
          <p:cNvPr id="13" name="Group 12">
            <a:extLst>
              <a:ext uri="{FF2B5EF4-FFF2-40B4-BE49-F238E27FC236}">
                <a16:creationId xmlns:a16="http://schemas.microsoft.com/office/drawing/2014/main" id="{F3F1164A-C831-F50B-3E8D-5658FB194F5A}"/>
              </a:ext>
            </a:extLst>
          </p:cNvPr>
          <p:cNvGrpSpPr/>
          <p:nvPr/>
        </p:nvGrpSpPr>
        <p:grpSpPr>
          <a:xfrm>
            <a:off x="541338" y="5047418"/>
            <a:ext cx="8834437" cy="1007823"/>
            <a:chOff x="541338" y="5239603"/>
            <a:chExt cx="9045069" cy="264457"/>
          </a:xfrm>
          <a:solidFill>
            <a:schemeClr val="bg1"/>
          </a:solidFill>
        </p:grpSpPr>
        <p:sp>
          <p:nvSpPr>
            <p:cNvPr id="14" name="Rectangle 13">
              <a:extLst>
                <a:ext uri="{FF2B5EF4-FFF2-40B4-BE49-F238E27FC236}">
                  <a16:creationId xmlns:a16="http://schemas.microsoft.com/office/drawing/2014/main" id="{EAF9995D-E0CB-FDB6-4801-D4075FE22EAA}"/>
                </a:ext>
              </a:extLst>
            </p:cNvPr>
            <p:cNvSpPr/>
            <p:nvPr/>
          </p:nvSpPr>
          <p:spPr>
            <a:xfrm>
              <a:off x="541338" y="5239603"/>
              <a:ext cx="2973335" cy="264457"/>
            </a:xfrm>
            <a:prstGeom prst="rect">
              <a:avLst/>
            </a:prstGeom>
            <a:grpFill/>
            <a:ln w="9525" cap="rnd">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50">
                <a:solidFill>
                  <a:schemeClr val="accent2"/>
                </a:solidFill>
              </a:endParaRPr>
            </a:p>
          </p:txBody>
        </p:sp>
        <p:sp>
          <p:nvSpPr>
            <p:cNvPr id="15" name="Rectangle 14">
              <a:extLst>
                <a:ext uri="{FF2B5EF4-FFF2-40B4-BE49-F238E27FC236}">
                  <a16:creationId xmlns:a16="http://schemas.microsoft.com/office/drawing/2014/main" id="{09B3C3EE-4CD3-5207-7991-74743A427F5B}"/>
                </a:ext>
              </a:extLst>
            </p:cNvPr>
            <p:cNvSpPr/>
            <p:nvPr/>
          </p:nvSpPr>
          <p:spPr>
            <a:xfrm>
              <a:off x="3577205" y="5239603"/>
              <a:ext cx="2973335" cy="264457"/>
            </a:xfrm>
            <a:prstGeom prst="rect">
              <a:avLst/>
            </a:prstGeom>
            <a:grpFill/>
            <a:ln w="9525" cap="rnd">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50">
                <a:solidFill>
                  <a:schemeClr val="accent2"/>
                </a:solidFill>
              </a:endParaRPr>
            </a:p>
          </p:txBody>
        </p:sp>
        <p:sp>
          <p:nvSpPr>
            <p:cNvPr id="16" name="Rectangle 15">
              <a:extLst>
                <a:ext uri="{FF2B5EF4-FFF2-40B4-BE49-F238E27FC236}">
                  <a16:creationId xmlns:a16="http://schemas.microsoft.com/office/drawing/2014/main" id="{E0A1A4A6-56C1-8107-10C7-440C264B8587}"/>
                </a:ext>
              </a:extLst>
            </p:cNvPr>
            <p:cNvSpPr/>
            <p:nvPr/>
          </p:nvSpPr>
          <p:spPr>
            <a:xfrm>
              <a:off x="6613072" y="5239603"/>
              <a:ext cx="2973335" cy="264457"/>
            </a:xfrm>
            <a:prstGeom prst="rect">
              <a:avLst/>
            </a:prstGeom>
            <a:grpFill/>
            <a:ln w="9525" cap="rnd">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50">
                <a:solidFill>
                  <a:schemeClr val="accent2"/>
                </a:solidFill>
              </a:endParaRPr>
            </a:p>
          </p:txBody>
        </p:sp>
      </p:grpSp>
      <p:sp>
        <p:nvSpPr>
          <p:cNvPr id="17" name="Rectangle 16">
            <a:extLst>
              <a:ext uri="{FF2B5EF4-FFF2-40B4-BE49-F238E27FC236}">
                <a16:creationId xmlns:a16="http://schemas.microsoft.com/office/drawing/2014/main" id="{F25153BA-8F9F-7CA2-EBC0-72BDC9A21964}"/>
              </a:ext>
            </a:extLst>
          </p:cNvPr>
          <p:cNvSpPr/>
          <p:nvPr/>
        </p:nvSpPr>
        <p:spPr>
          <a:xfrm>
            <a:off x="541338" y="4719605"/>
            <a:ext cx="8834437" cy="264457"/>
          </a:xfrm>
          <a:prstGeom prst="rect">
            <a:avLst/>
          </a:prstGeom>
          <a:solidFill>
            <a:schemeClr val="bg1">
              <a:lumMod val="95000"/>
            </a:schemeClr>
          </a:solidFill>
          <a:ln w="9525" cap="rnd">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50">
              <a:solidFill>
                <a:schemeClr val="accent2"/>
              </a:solidFill>
            </a:endParaRPr>
          </a:p>
        </p:txBody>
      </p:sp>
      <p:sp>
        <p:nvSpPr>
          <p:cNvPr id="18" name="Rectangle 17">
            <a:extLst>
              <a:ext uri="{FF2B5EF4-FFF2-40B4-BE49-F238E27FC236}">
                <a16:creationId xmlns:a16="http://schemas.microsoft.com/office/drawing/2014/main" id="{15CB209F-5F2F-A11D-4E5D-AA417697BB67}"/>
              </a:ext>
            </a:extLst>
          </p:cNvPr>
          <p:cNvSpPr/>
          <p:nvPr/>
        </p:nvSpPr>
        <p:spPr>
          <a:xfrm>
            <a:off x="541338" y="2037508"/>
            <a:ext cx="8834437" cy="2376284"/>
          </a:xfrm>
          <a:prstGeom prst="rect">
            <a:avLst/>
          </a:prstGeom>
          <a:solidFill>
            <a:schemeClr val="bg2">
              <a:alpha val="30000"/>
            </a:schemeClr>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50">
              <a:solidFill>
                <a:schemeClr val="accent2"/>
              </a:solidFill>
            </a:endParaRPr>
          </a:p>
        </p:txBody>
      </p:sp>
      <p:sp>
        <p:nvSpPr>
          <p:cNvPr id="19" name="Rectangle 18">
            <a:extLst>
              <a:ext uri="{FF2B5EF4-FFF2-40B4-BE49-F238E27FC236}">
                <a16:creationId xmlns:a16="http://schemas.microsoft.com/office/drawing/2014/main" id="{3B9BBB4A-C9A2-6430-A637-C607641B879E}"/>
              </a:ext>
            </a:extLst>
          </p:cNvPr>
          <p:cNvSpPr/>
          <p:nvPr/>
        </p:nvSpPr>
        <p:spPr>
          <a:xfrm>
            <a:off x="664251" y="3821038"/>
            <a:ext cx="8493393" cy="508631"/>
          </a:xfrm>
          <a:prstGeom prst="rect">
            <a:avLst/>
          </a:prstGeom>
          <a:solidFill>
            <a:schemeClr val="bg1"/>
          </a:solidFill>
          <a:ln w="6350" cap="rnd">
            <a:solidFill>
              <a:schemeClr val="accent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spcAft>
                <a:spcPts val="300"/>
              </a:spcAft>
            </a:pPr>
            <a:endParaRPr lang="en-AU" sz="1050">
              <a:solidFill>
                <a:schemeClr val="bg2"/>
              </a:solidFill>
              <a:latin typeface="+mj-lt"/>
            </a:endParaRPr>
          </a:p>
        </p:txBody>
      </p:sp>
      <p:sp>
        <p:nvSpPr>
          <p:cNvPr id="20" name="Rectangle 19">
            <a:extLst>
              <a:ext uri="{FF2B5EF4-FFF2-40B4-BE49-F238E27FC236}">
                <a16:creationId xmlns:a16="http://schemas.microsoft.com/office/drawing/2014/main" id="{7D888320-0E18-203A-E510-EF16E30BC9DD}"/>
              </a:ext>
            </a:extLst>
          </p:cNvPr>
          <p:cNvSpPr/>
          <p:nvPr/>
        </p:nvSpPr>
        <p:spPr>
          <a:xfrm>
            <a:off x="622685" y="2369332"/>
            <a:ext cx="8534956" cy="508631"/>
          </a:xfrm>
          <a:prstGeom prst="rect">
            <a:avLst/>
          </a:prstGeom>
          <a:solidFill>
            <a:schemeClr val="bg1"/>
          </a:solidFill>
          <a:ln w="6350" cap="rnd">
            <a:solidFill>
              <a:schemeClr val="accent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spcAft>
                <a:spcPts val="300"/>
              </a:spcAft>
            </a:pPr>
            <a:endParaRPr lang="en-AU" sz="1050">
              <a:solidFill>
                <a:schemeClr val="bg2"/>
              </a:solidFill>
              <a:latin typeface="+mj-lt"/>
            </a:endParaRPr>
          </a:p>
        </p:txBody>
      </p:sp>
      <p:sp>
        <p:nvSpPr>
          <p:cNvPr id="21" name="Rectangle 20">
            <a:extLst>
              <a:ext uri="{FF2B5EF4-FFF2-40B4-BE49-F238E27FC236}">
                <a16:creationId xmlns:a16="http://schemas.microsoft.com/office/drawing/2014/main" id="{B687A427-5092-7EFF-F316-9AC0A942447D}"/>
              </a:ext>
            </a:extLst>
          </p:cNvPr>
          <p:cNvSpPr/>
          <p:nvPr/>
        </p:nvSpPr>
        <p:spPr>
          <a:xfrm>
            <a:off x="540001" y="4494383"/>
            <a:ext cx="8835774" cy="233609"/>
          </a:xfrm>
          <a:prstGeom prst="rect">
            <a:avLst/>
          </a:prstGeom>
          <a:solidFill>
            <a:schemeClr val="accent5">
              <a:alpha val="8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050" b="1">
                <a:solidFill>
                  <a:schemeClr val="bg1"/>
                </a:solidFill>
                <a:latin typeface="+mj-lt"/>
              </a:rPr>
              <a:t>DIGITAL ENABLERS</a:t>
            </a:r>
          </a:p>
        </p:txBody>
      </p:sp>
      <p:sp>
        <p:nvSpPr>
          <p:cNvPr id="23" name="Arrow: Pentagon 22">
            <a:extLst>
              <a:ext uri="{FF2B5EF4-FFF2-40B4-BE49-F238E27FC236}">
                <a16:creationId xmlns:a16="http://schemas.microsoft.com/office/drawing/2014/main" id="{BB16E547-9257-E504-25EC-868091A061C9}"/>
              </a:ext>
            </a:extLst>
          </p:cNvPr>
          <p:cNvSpPr/>
          <p:nvPr/>
        </p:nvSpPr>
        <p:spPr>
          <a:xfrm>
            <a:off x="8148286" y="3144619"/>
            <a:ext cx="1009358" cy="360000"/>
          </a:xfrm>
          <a:prstGeom prst="homePlate">
            <a:avLst>
              <a:gd name="adj" fmla="val 0"/>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88000" tIns="36000" bIns="36000" rtlCol="0" anchor="ctr"/>
          <a:lstStyle/>
          <a:p>
            <a:pPr>
              <a:lnSpc>
                <a:spcPct val="90000"/>
              </a:lnSpc>
            </a:pPr>
            <a:r>
              <a:rPr lang="en-AU" sz="1000">
                <a:solidFill>
                  <a:schemeClr val="tx2"/>
                </a:solidFill>
                <a:latin typeface="+mj-lt"/>
              </a:rPr>
              <a:t>NOTIFY </a:t>
            </a:r>
            <a:br>
              <a:rPr lang="en-AU" sz="1000">
                <a:solidFill>
                  <a:schemeClr val="tx2"/>
                </a:solidFill>
                <a:latin typeface="+mj-lt"/>
              </a:rPr>
            </a:br>
            <a:r>
              <a:rPr lang="en-AU" sz="1000">
                <a:solidFill>
                  <a:schemeClr val="tx2"/>
                </a:solidFill>
                <a:latin typeface="+mj-lt"/>
              </a:rPr>
              <a:t>&amp; ISSUE</a:t>
            </a:r>
          </a:p>
        </p:txBody>
      </p:sp>
      <p:sp>
        <p:nvSpPr>
          <p:cNvPr id="24" name="Isosceles Triangle 23">
            <a:extLst>
              <a:ext uri="{FF2B5EF4-FFF2-40B4-BE49-F238E27FC236}">
                <a16:creationId xmlns:a16="http://schemas.microsoft.com/office/drawing/2014/main" id="{60E2EE4E-2A9E-8A65-90ED-225AB17578F2}"/>
              </a:ext>
            </a:extLst>
          </p:cNvPr>
          <p:cNvSpPr/>
          <p:nvPr/>
        </p:nvSpPr>
        <p:spPr>
          <a:xfrm rot="5400000">
            <a:off x="1812838" y="3262179"/>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25" name="Arrow: Pentagon 24">
            <a:extLst>
              <a:ext uri="{FF2B5EF4-FFF2-40B4-BE49-F238E27FC236}">
                <a16:creationId xmlns:a16="http://schemas.microsoft.com/office/drawing/2014/main" id="{E4F2E694-F08B-0C40-93B6-85253BB90313}"/>
              </a:ext>
            </a:extLst>
          </p:cNvPr>
          <p:cNvSpPr/>
          <p:nvPr/>
        </p:nvSpPr>
        <p:spPr>
          <a:xfrm>
            <a:off x="849429" y="3144619"/>
            <a:ext cx="1116000" cy="360000"/>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88000" tIns="36000" bIns="36000" rtlCol="0" anchor="ctr"/>
          <a:lstStyle/>
          <a:p>
            <a:r>
              <a:rPr lang="en-AU" sz="1000">
                <a:solidFill>
                  <a:schemeClr val="tx2"/>
                </a:solidFill>
                <a:latin typeface="+mj-lt"/>
              </a:rPr>
              <a:t>INFORM</a:t>
            </a:r>
          </a:p>
        </p:txBody>
      </p:sp>
      <p:sp>
        <p:nvSpPr>
          <p:cNvPr id="26" name="Oval 25">
            <a:extLst>
              <a:ext uri="{FF2B5EF4-FFF2-40B4-BE49-F238E27FC236}">
                <a16:creationId xmlns:a16="http://schemas.microsoft.com/office/drawing/2014/main" id="{7B4EB1AA-8E53-AB47-57C1-88C8B687B1E3}"/>
              </a:ext>
            </a:extLst>
          </p:cNvPr>
          <p:cNvSpPr/>
          <p:nvPr/>
        </p:nvSpPr>
        <p:spPr>
          <a:xfrm>
            <a:off x="654880" y="3137019"/>
            <a:ext cx="390829" cy="390829"/>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27" name="Oval 26">
            <a:extLst>
              <a:ext uri="{FF2B5EF4-FFF2-40B4-BE49-F238E27FC236}">
                <a16:creationId xmlns:a16="http://schemas.microsoft.com/office/drawing/2014/main" id="{79CACB5F-1A6E-86B2-F37B-4B4689103AC2}"/>
              </a:ext>
            </a:extLst>
          </p:cNvPr>
          <p:cNvSpPr/>
          <p:nvPr/>
        </p:nvSpPr>
        <p:spPr>
          <a:xfrm>
            <a:off x="693963" y="3176102"/>
            <a:ext cx="312663" cy="312663"/>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28" name="Isosceles Triangle 27">
            <a:extLst>
              <a:ext uri="{FF2B5EF4-FFF2-40B4-BE49-F238E27FC236}">
                <a16:creationId xmlns:a16="http://schemas.microsoft.com/office/drawing/2014/main" id="{31D888B5-ED9B-2C8F-EEE1-DCAC58821BA2}"/>
              </a:ext>
            </a:extLst>
          </p:cNvPr>
          <p:cNvSpPr/>
          <p:nvPr/>
        </p:nvSpPr>
        <p:spPr>
          <a:xfrm rot="5400000">
            <a:off x="1756947" y="3276058"/>
            <a:ext cx="197037" cy="97887"/>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29" name="Isosceles Triangle 28">
            <a:extLst>
              <a:ext uri="{FF2B5EF4-FFF2-40B4-BE49-F238E27FC236}">
                <a16:creationId xmlns:a16="http://schemas.microsoft.com/office/drawing/2014/main" id="{0AEDAF94-8125-C721-3B33-4B153645739F}"/>
              </a:ext>
            </a:extLst>
          </p:cNvPr>
          <p:cNvSpPr/>
          <p:nvPr/>
        </p:nvSpPr>
        <p:spPr>
          <a:xfrm rot="5400000">
            <a:off x="4735034" y="3262179"/>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30" name="Arrow: Pentagon 29">
            <a:extLst>
              <a:ext uri="{FF2B5EF4-FFF2-40B4-BE49-F238E27FC236}">
                <a16:creationId xmlns:a16="http://schemas.microsoft.com/office/drawing/2014/main" id="{4FA5BB2F-53E4-CAF0-26D9-88C183D00991}"/>
              </a:ext>
            </a:extLst>
          </p:cNvPr>
          <p:cNvSpPr/>
          <p:nvPr/>
        </p:nvSpPr>
        <p:spPr>
          <a:xfrm>
            <a:off x="3766188" y="3144619"/>
            <a:ext cx="1116000" cy="360000"/>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52000" tIns="36000" bIns="36000" rtlCol="0" anchor="ctr"/>
          <a:lstStyle/>
          <a:p>
            <a:pPr>
              <a:lnSpc>
                <a:spcPct val="90000"/>
              </a:lnSpc>
            </a:pPr>
            <a:r>
              <a:rPr lang="en-AU" sz="1000">
                <a:solidFill>
                  <a:schemeClr val="tx2"/>
                </a:solidFill>
                <a:latin typeface="+mj-lt"/>
              </a:rPr>
              <a:t>REVIEW &amp; STREAM</a:t>
            </a:r>
          </a:p>
        </p:txBody>
      </p:sp>
      <p:sp>
        <p:nvSpPr>
          <p:cNvPr id="31" name="Isosceles Triangle 30">
            <a:extLst>
              <a:ext uri="{FF2B5EF4-FFF2-40B4-BE49-F238E27FC236}">
                <a16:creationId xmlns:a16="http://schemas.microsoft.com/office/drawing/2014/main" id="{DB1E0FEF-391B-8AA0-7FBB-F757C51BC489}"/>
              </a:ext>
            </a:extLst>
          </p:cNvPr>
          <p:cNvSpPr/>
          <p:nvPr/>
        </p:nvSpPr>
        <p:spPr>
          <a:xfrm rot="5400000">
            <a:off x="4681123" y="3276058"/>
            <a:ext cx="197037" cy="97887"/>
          </a:xfrm>
          <a:prstGeom prst="triangl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32" name="Isosceles Triangle 31">
            <a:extLst>
              <a:ext uri="{FF2B5EF4-FFF2-40B4-BE49-F238E27FC236}">
                <a16:creationId xmlns:a16="http://schemas.microsoft.com/office/drawing/2014/main" id="{ABE17745-9B55-FE52-2F31-C5D4A581F2B8}"/>
              </a:ext>
            </a:extLst>
          </p:cNvPr>
          <p:cNvSpPr/>
          <p:nvPr/>
        </p:nvSpPr>
        <p:spPr>
          <a:xfrm rot="5400000">
            <a:off x="6200010" y="3262179"/>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33" name="Arrow: Pentagon 32">
            <a:extLst>
              <a:ext uri="{FF2B5EF4-FFF2-40B4-BE49-F238E27FC236}">
                <a16:creationId xmlns:a16="http://schemas.microsoft.com/office/drawing/2014/main" id="{C6C1F4BB-C69D-B4E9-0FAA-E0D7C4995223}"/>
              </a:ext>
            </a:extLst>
          </p:cNvPr>
          <p:cNvSpPr/>
          <p:nvPr/>
        </p:nvSpPr>
        <p:spPr>
          <a:xfrm>
            <a:off x="5232554" y="3144619"/>
            <a:ext cx="1116000" cy="360000"/>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88000" tIns="36000" bIns="36000" rtlCol="0" anchor="ctr"/>
          <a:lstStyle/>
          <a:p>
            <a:r>
              <a:rPr lang="en-AU" sz="1000">
                <a:solidFill>
                  <a:schemeClr val="tx2"/>
                </a:solidFill>
                <a:latin typeface="+mj-lt"/>
              </a:rPr>
              <a:t>ASSESS</a:t>
            </a:r>
          </a:p>
        </p:txBody>
      </p:sp>
      <p:sp>
        <p:nvSpPr>
          <p:cNvPr id="34" name="Isosceles Triangle 33">
            <a:extLst>
              <a:ext uri="{FF2B5EF4-FFF2-40B4-BE49-F238E27FC236}">
                <a16:creationId xmlns:a16="http://schemas.microsoft.com/office/drawing/2014/main" id="{181F88CF-570D-DDF0-269E-BB6FED43AC89}"/>
              </a:ext>
            </a:extLst>
          </p:cNvPr>
          <p:cNvSpPr/>
          <p:nvPr/>
        </p:nvSpPr>
        <p:spPr>
          <a:xfrm rot="5400000">
            <a:off x="6152735" y="3276058"/>
            <a:ext cx="197037" cy="97887"/>
          </a:xfrm>
          <a:prstGeom prst="triangl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35" name="Isosceles Triangle 34">
            <a:extLst>
              <a:ext uri="{FF2B5EF4-FFF2-40B4-BE49-F238E27FC236}">
                <a16:creationId xmlns:a16="http://schemas.microsoft.com/office/drawing/2014/main" id="{88C58504-7FC8-708D-3728-015E9999795A}"/>
              </a:ext>
            </a:extLst>
          </p:cNvPr>
          <p:cNvSpPr/>
          <p:nvPr/>
        </p:nvSpPr>
        <p:spPr>
          <a:xfrm rot="5400000">
            <a:off x="7662169" y="3262179"/>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36" name="Arrow: Pentagon 35">
            <a:extLst>
              <a:ext uri="{FF2B5EF4-FFF2-40B4-BE49-F238E27FC236}">
                <a16:creationId xmlns:a16="http://schemas.microsoft.com/office/drawing/2014/main" id="{D755DA63-4EEA-5225-6B1A-A71443D501D2}"/>
              </a:ext>
            </a:extLst>
          </p:cNvPr>
          <p:cNvSpPr/>
          <p:nvPr/>
        </p:nvSpPr>
        <p:spPr>
          <a:xfrm>
            <a:off x="6691543" y="3144619"/>
            <a:ext cx="1116000" cy="360000"/>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324000" tIns="36000" bIns="36000" rtlCol="0" anchor="ctr"/>
          <a:lstStyle/>
          <a:p>
            <a:r>
              <a:rPr lang="en-AU" sz="1000">
                <a:solidFill>
                  <a:schemeClr val="tx2"/>
                </a:solidFill>
                <a:latin typeface="+mj-lt"/>
              </a:rPr>
              <a:t>DECIDE</a:t>
            </a:r>
          </a:p>
        </p:txBody>
      </p:sp>
      <p:sp>
        <p:nvSpPr>
          <p:cNvPr id="37" name="Isosceles Triangle 36">
            <a:extLst>
              <a:ext uri="{FF2B5EF4-FFF2-40B4-BE49-F238E27FC236}">
                <a16:creationId xmlns:a16="http://schemas.microsoft.com/office/drawing/2014/main" id="{516A949D-557F-E70E-7A59-1EF3F7200525}"/>
              </a:ext>
            </a:extLst>
          </p:cNvPr>
          <p:cNvSpPr/>
          <p:nvPr/>
        </p:nvSpPr>
        <p:spPr>
          <a:xfrm rot="5400000">
            <a:off x="7611872" y="3276058"/>
            <a:ext cx="197037" cy="97887"/>
          </a:xfrm>
          <a:prstGeom prst="triangl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pSp>
        <p:nvGrpSpPr>
          <p:cNvPr id="38" name="Group 37">
            <a:extLst>
              <a:ext uri="{FF2B5EF4-FFF2-40B4-BE49-F238E27FC236}">
                <a16:creationId xmlns:a16="http://schemas.microsoft.com/office/drawing/2014/main" id="{ABABB766-2077-FFF3-B77C-6ED15DB17E28}"/>
              </a:ext>
            </a:extLst>
          </p:cNvPr>
          <p:cNvGrpSpPr/>
          <p:nvPr/>
        </p:nvGrpSpPr>
        <p:grpSpPr>
          <a:xfrm>
            <a:off x="3567050" y="3137019"/>
            <a:ext cx="390829" cy="390829"/>
            <a:chOff x="722538" y="2874633"/>
            <a:chExt cx="360000" cy="360000"/>
          </a:xfrm>
        </p:grpSpPr>
        <p:sp>
          <p:nvSpPr>
            <p:cNvPr id="39" name="Oval 38">
              <a:extLst>
                <a:ext uri="{FF2B5EF4-FFF2-40B4-BE49-F238E27FC236}">
                  <a16:creationId xmlns:a16="http://schemas.microsoft.com/office/drawing/2014/main" id="{C0A1F506-37F8-DFA8-905D-E16E89597765}"/>
                </a:ext>
              </a:extLst>
            </p:cNvPr>
            <p:cNvSpPr/>
            <p:nvPr/>
          </p:nvSpPr>
          <p:spPr>
            <a:xfrm>
              <a:off x="722538" y="2874633"/>
              <a:ext cx="360000" cy="360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40" name="Oval 39">
              <a:extLst>
                <a:ext uri="{FF2B5EF4-FFF2-40B4-BE49-F238E27FC236}">
                  <a16:creationId xmlns:a16="http://schemas.microsoft.com/office/drawing/2014/main" id="{72F1EE07-A74E-710F-E5CF-B38798FE2B60}"/>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pSp>
      <p:sp>
        <p:nvSpPr>
          <p:cNvPr id="41" name="Oval 40">
            <a:extLst>
              <a:ext uri="{FF2B5EF4-FFF2-40B4-BE49-F238E27FC236}">
                <a16:creationId xmlns:a16="http://schemas.microsoft.com/office/drawing/2014/main" id="{78836519-540E-BF1B-EE0C-7BC6E70F9290}"/>
              </a:ext>
            </a:extLst>
          </p:cNvPr>
          <p:cNvSpPr/>
          <p:nvPr/>
        </p:nvSpPr>
        <p:spPr>
          <a:xfrm>
            <a:off x="5033416" y="3137019"/>
            <a:ext cx="390829" cy="390829"/>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42" name="Oval 41">
            <a:extLst>
              <a:ext uri="{FF2B5EF4-FFF2-40B4-BE49-F238E27FC236}">
                <a16:creationId xmlns:a16="http://schemas.microsoft.com/office/drawing/2014/main" id="{E8E67692-7C7E-344F-FB92-669C1A1BCA13}"/>
              </a:ext>
            </a:extLst>
          </p:cNvPr>
          <p:cNvSpPr/>
          <p:nvPr/>
        </p:nvSpPr>
        <p:spPr>
          <a:xfrm>
            <a:off x="5072499" y="3176102"/>
            <a:ext cx="312663" cy="312663"/>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pSp>
        <p:nvGrpSpPr>
          <p:cNvPr id="43" name="Group 42">
            <a:extLst>
              <a:ext uri="{FF2B5EF4-FFF2-40B4-BE49-F238E27FC236}">
                <a16:creationId xmlns:a16="http://schemas.microsoft.com/office/drawing/2014/main" id="{69928E40-B730-41E0-506F-D29C7B0D79FD}"/>
              </a:ext>
            </a:extLst>
          </p:cNvPr>
          <p:cNvGrpSpPr/>
          <p:nvPr/>
        </p:nvGrpSpPr>
        <p:grpSpPr>
          <a:xfrm>
            <a:off x="6490712" y="3137019"/>
            <a:ext cx="390829" cy="390829"/>
            <a:chOff x="722538" y="2874633"/>
            <a:chExt cx="360000" cy="360000"/>
          </a:xfrm>
        </p:grpSpPr>
        <p:sp>
          <p:nvSpPr>
            <p:cNvPr id="44" name="Oval 43">
              <a:extLst>
                <a:ext uri="{FF2B5EF4-FFF2-40B4-BE49-F238E27FC236}">
                  <a16:creationId xmlns:a16="http://schemas.microsoft.com/office/drawing/2014/main" id="{A7E94126-9232-DAD9-081D-A0E5884354BB}"/>
                </a:ext>
              </a:extLst>
            </p:cNvPr>
            <p:cNvSpPr/>
            <p:nvPr/>
          </p:nvSpPr>
          <p:spPr>
            <a:xfrm>
              <a:off x="722538" y="2874633"/>
              <a:ext cx="360000" cy="360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45" name="Oval 44">
              <a:extLst>
                <a:ext uri="{FF2B5EF4-FFF2-40B4-BE49-F238E27FC236}">
                  <a16:creationId xmlns:a16="http://schemas.microsoft.com/office/drawing/2014/main" id="{F90F67A1-E858-F725-4710-1A067B4ADC48}"/>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pSp>
      <p:grpSp>
        <p:nvGrpSpPr>
          <p:cNvPr id="46" name="Group 45">
            <a:extLst>
              <a:ext uri="{FF2B5EF4-FFF2-40B4-BE49-F238E27FC236}">
                <a16:creationId xmlns:a16="http://schemas.microsoft.com/office/drawing/2014/main" id="{DB029C23-48B3-6E1E-113F-E0E503B0A08E}"/>
              </a:ext>
            </a:extLst>
          </p:cNvPr>
          <p:cNvGrpSpPr/>
          <p:nvPr/>
        </p:nvGrpSpPr>
        <p:grpSpPr>
          <a:xfrm>
            <a:off x="7952213" y="3137019"/>
            <a:ext cx="390829" cy="390829"/>
            <a:chOff x="722538" y="2874633"/>
            <a:chExt cx="360000" cy="360000"/>
          </a:xfrm>
        </p:grpSpPr>
        <p:sp>
          <p:nvSpPr>
            <p:cNvPr id="47" name="Oval 46">
              <a:extLst>
                <a:ext uri="{FF2B5EF4-FFF2-40B4-BE49-F238E27FC236}">
                  <a16:creationId xmlns:a16="http://schemas.microsoft.com/office/drawing/2014/main" id="{3ED089C0-DF1F-ACDA-0A16-5A63A556336D}"/>
                </a:ext>
              </a:extLst>
            </p:cNvPr>
            <p:cNvSpPr/>
            <p:nvPr/>
          </p:nvSpPr>
          <p:spPr>
            <a:xfrm>
              <a:off x="722538" y="2874633"/>
              <a:ext cx="360000" cy="360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48" name="Oval 47">
              <a:extLst>
                <a:ext uri="{FF2B5EF4-FFF2-40B4-BE49-F238E27FC236}">
                  <a16:creationId xmlns:a16="http://schemas.microsoft.com/office/drawing/2014/main" id="{7D3C8214-931A-A0DC-FD20-0C8D5BAED4D0}"/>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pSp>
      <p:grpSp>
        <p:nvGrpSpPr>
          <p:cNvPr id="49" name="Group 5">
            <a:extLst>
              <a:ext uri="{FF2B5EF4-FFF2-40B4-BE49-F238E27FC236}">
                <a16:creationId xmlns:a16="http://schemas.microsoft.com/office/drawing/2014/main" id="{7745C32A-38F1-FBEA-217E-DB093B5D3043}"/>
              </a:ext>
            </a:extLst>
          </p:cNvPr>
          <p:cNvGrpSpPr>
            <a:grpSpLocks noChangeAspect="1"/>
          </p:cNvGrpSpPr>
          <p:nvPr/>
        </p:nvGrpSpPr>
        <p:grpSpPr bwMode="auto">
          <a:xfrm>
            <a:off x="742155" y="3220336"/>
            <a:ext cx="217278" cy="216000"/>
            <a:chOff x="3163" y="2182"/>
            <a:chExt cx="340" cy="338"/>
          </a:xfrm>
          <a:solidFill>
            <a:schemeClr val="tx2"/>
          </a:solidFill>
        </p:grpSpPr>
        <p:sp>
          <p:nvSpPr>
            <p:cNvPr id="50" name="Freeform 6">
              <a:extLst>
                <a:ext uri="{FF2B5EF4-FFF2-40B4-BE49-F238E27FC236}">
                  <a16:creationId xmlns:a16="http://schemas.microsoft.com/office/drawing/2014/main" id="{F9D7B86F-C7A9-B7E1-EE01-2910C7DCBD98}"/>
                </a:ext>
              </a:extLst>
            </p:cNvPr>
            <p:cNvSpPr>
              <a:spLocks noEditPoints="1"/>
            </p:cNvSpPr>
            <p:nvPr/>
          </p:nvSpPr>
          <p:spPr bwMode="auto">
            <a:xfrm>
              <a:off x="3163" y="2182"/>
              <a:ext cx="340" cy="338"/>
            </a:xfrm>
            <a:custGeom>
              <a:avLst/>
              <a:gdLst>
                <a:gd name="T0" fmla="*/ 85 w 171"/>
                <a:gd name="T1" fmla="*/ 0 h 170"/>
                <a:gd name="T2" fmla="*/ 0 w 171"/>
                <a:gd name="T3" fmla="*/ 85 h 170"/>
                <a:gd name="T4" fmla="*/ 85 w 171"/>
                <a:gd name="T5" fmla="*/ 170 h 170"/>
                <a:gd name="T6" fmla="*/ 171 w 171"/>
                <a:gd name="T7" fmla="*/ 85 h 170"/>
                <a:gd name="T8" fmla="*/ 85 w 171"/>
                <a:gd name="T9" fmla="*/ 0 h 170"/>
                <a:gd name="T10" fmla="*/ 85 w 171"/>
                <a:gd name="T11" fmla="*/ 162 h 170"/>
                <a:gd name="T12" fmla="*/ 8 w 171"/>
                <a:gd name="T13" fmla="*/ 85 h 170"/>
                <a:gd name="T14" fmla="*/ 85 w 171"/>
                <a:gd name="T15" fmla="*/ 8 h 170"/>
                <a:gd name="T16" fmla="*/ 163 w 171"/>
                <a:gd name="T17" fmla="*/ 85 h 170"/>
                <a:gd name="T18" fmla="*/ 85 w 171"/>
                <a:gd name="T19" fmla="*/ 162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70">
                  <a:moveTo>
                    <a:pt x="85" y="0"/>
                  </a:moveTo>
                  <a:cubicBezTo>
                    <a:pt x="39" y="0"/>
                    <a:pt x="0" y="38"/>
                    <a:pt x="0" y="85"/>
                  </a:cubicBezTo>
                  <a:cubicBezTo>
                    <a:pt x="0" y="132"/>
                    <a:pt x="39" y="170"/>
                    <a:pt x="85" y="170"/>
                  </a:cubicBezTo>
                  <a:cubicBezTo>
                    <a:pt x="132" y="170"/>
                    <a:pt x="171" y="132"/>
                    <a:pt x="171" y="85"/>
                  </a:cubicBezTo>
                  <a:cubicBezTo>
                    <a:pt x="171" y="38"/>
                    <a:pt x="132" y="0"/>
                    <a:pt x="85" y="0"/>
                  </a:cubicBezTo>
                  <a:close/>
                  <a:moveTo>
                    <a:pt x="85" y="162"/>
                  </a:moveTo>
                  <a:cubicBezTo>
                    <a:pt x="43" y="162"/>
                    <a:pt x="8" y="128"/>
                    <a:pt x="8" y="85"/>
                  </a:cubicBezTo>
                  <a:cubicBezTo>
                    <a:pt x="8" y="42"/>
                    <a:pt x="43" y="8"/>
                    <a:pt x="85" y="8"/>
                  </a:cubicBezTo>
                  <a:cubicBezTo>
                    <a:pt x="128" y="8"/>
                    <a:pt x="163" y="42"/>
                    <a:pt x="163" y="85"/>
                  </a:cubicBezTo>
                  <a:cubicBezTo>
                    <a:pt x="163" y="128"/>
                    <a:pt x="128" y="162"/>
                    <a:pt x="85" y="1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51" name="Freeform 7">
              <a:extLst>
                <a:ext uri="{FF2B5EF4-FFF2-40B4-BE49-F238E27FC236}">
                  <a16:creationId xmlns:a16="http://schemas.microsoft.com/office/drawing/2014/main" id="{2595C420-9AEB-3512-597C-8DDE85001B17}"/>
                </a:ext>
              </a:extLst>
            </p:cNvPr>
            <p:cNvSpPr>
              <a:spLocks/>
            </p:cNvSpPr>
            <p:nvPr/>
          </p:nvSpPr>
          <p:spPr bwMode="auto">
            <a:xfrm>
              <a:off x="3316" y="2273"/>
              <a:ext cx="34" cy="36"/>
            </a:xfrm>
            <a:custGeom>
              <a:avLst/>
              <a:gdLst>
                <a:gd name="T0" fmla="*/ 8 w 17"/>
                <a:gd name="T1" fmla="*/ 0 h 18"/>
                <a:gd name="T2" fmla="*/ 2 w 17"/>
                <a:gd name="T3" fmla="*/ 3 h 18"/>
                <a:gd name="T4" fmla="*/ 0 w 17"/>
                <a:gd name="T5" fmla="*/ 9 h 18"/>
                <a:gd name="T6" fmla="*/ 2 w 17"/>
                <a:gd name="T7" fmla="*/ 16 h 18"/>
                <a:gd name="T8" fmla="*/ 8 w 17"/>
                <a:gd name="T9" fmla="*/ 18 h 18"/>
                <a:gd name="T10" fmla="*/ 15 w 17"/>
                <a:gd name="T11" fmla="*/ 16 h 18"/>
                <a:gd name="T12" fmla="*/ 17 w 17"/>
                <a:gd name="T13" fmla="*/ 9 h 18"/>
                <a:gd name="T14" fmla="*/ 15 w 17"/>
                <a:gd name="T15" fmla="*/ 3 h 18"/>
                <a:gd name="T16" fmla="*/ 8 w 17"/>
                <a:gd name="T17"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18">
                  <a:moveTo>
                    <a:pt x="8" y="0"/>
                  </a:moveTo>
                  <a:cubicBezTo>
                    <a:pt x="6" y="0"/>
                    <a:pt x="4" y="1"/>
                    <a:pt x="2" y="3"/>
                  </a:cubicBezTo>
                  <a:cubicBezTo>
                    <a:pt x="1" y="5"/>
                    <a:pt x="0" y="7"/>
                    <a:pt x="0" y="9"/>
                  </a:cubicBezTo>
                  <a:cubicBezTo>
                    <a:pt x="0" y="12"/>
                    <a:pt x="1" y="14"/>
                    <a:pt x="2" y="16"/>
                  </a:cubicBezTo>
                  <a:cubicBezTo>
                    <a:pt x="4" y="17"/>
                    <a:pt x="6" y="18"/>
                    <a:pt x="8" y="18"/>
                  </a:cubicBezTo>
                  <a:cubicBezTo>
                    <a:pt x="11" y="18"/>
                    <a:pt x="13" y="17"/>
                    <a:pt x="15" y="16"/>
                  </a:cubicBezTo>
                  <a:cubicBezTo>
                    <a:pt x="16" y="14"/>
                    <a:pt x="17" y="12"/>
                    <a:pt x="17" y="9"/>
                  </a:cubicBezTo>
                  <a:cubicBezTo>
                    <a:pt x="17" y="7"/>
                    <a:pt x="16" y="5"/>
                    <a:pt x="15" y="3"/>
                  </a:cubicBezTo>
                  <a:cubicBezTo>
                    <a:pt x="13" y="1"/>
                    <a:pt x="11" y="0"/>
                    <a:pt x="8"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52" name="Freeform 8">
              <a:extLst>
                <a:ext uri="{FF2B5EF4-FFF2-40B4-BE49-F238E27FC236}">
                  <a16:creationId xmlns:a16="http://schemas.microsoft.com/office/drawing/2014/main" id="{0DD611B9-4567-493F-65F6-C4B2077CCFA0}"/>
                </a:ext>
              </a:extLst>
            </p:cNvPr>
            <p:cNvSpPr>
              <a:spLocks/>
            </p:cNvSpPr>
            <p:nvPr/>
          </p:nvSpPr>
          <p:spPr bwMode="auto">
            <a:xfrm>
              <a:off x="3304" y="2325"/>
              <a:ext cx="58" cy="102"/>
            </a:xfrm>
            <a:custGeom>
              <a:avLst/>
              <a:gdLst>
                <a:gd name="T0" fmla="*/ 24 w 29"/>
                <a:gd name="T1" fmla="*/ 44 h 51"/>
                <a:gd name="T2" fmla="*/ 20 w 29"/>
                <a:gd name="T3" fmla="*/ 43 h 51"/>
                <a:gd name="T4" fmla="*/ 19 w 29"/>
                <a:gd name="T5" fmla="*/ 40 h 51"/>
                <a:gd name="T6" fmla="*/ 19 w 29"/>
                <a:gd name="T7" fmla="*/ 36 h 51"/>
                <a:gd name="T8" fmla="*/ 20 w 29"/>
                <a:gd name="T9" fmla="*/ 32 h 51"/>
                <a:gd name="T10" fmla="*/ 24 w 29"/>
                <a:gd name="T11" fmla="*/ 18 h 51"/>
                <a:gd name="T12" fmla="*/ 24 w 29"/>
                <a:gd name="T13" fmla="*/ 14 h 51"/>
                <a:gd name="T14" fmla="*/ 25 w 29"/>
                <a:gd name="T15" fmla="*/ 11 h 51"/>
                <a:gd name="T16" fmla="*/ 22 w 29"/>
                <a:gd name="T17" fmla="*/ 3 h 51"/>
                <a:gd name="T18" fmla="*/ 14 w 29"/>
                <a:gd name="T19" fmla="*/ 0 h 51"/>
                <a:gd name="T20" fmla="*/ 7 w 29"/>
                <a:gd name="T21" fmla="*/ 2 h 51"/>
                <a:gd name="T22" fmla="*/ 1 w 29"/>
                <a:gd name="T23" fmla="*/ 4 h 51"/>
                <a:gd name="T24" fmla="*/ 0 w 29"/>
                <a:gd name="T25" fmla="*/ 9 h 51"/>
                <a:gd name="T26" fmla="*/ 2 w 29"/>
                <a:gd name="T27" fmla="*/ 8 h 51"/>
                <a:gd name="T28" fmla="*/ 5 w 29"/>
                <a:gd name="T29" fmla="*/ 7 h 51"/>
                <a:gd name="T30" fmla="*/ 9 w 29"/>
                <a:gd name="T31" fmla="*/ 8 h 51"/>
                <a:gd name="T32" fmla="*/ 10 w 29"/>
                <a:gd name="T33" fmla="*/ 12 h 51"/>
                <a:gd name="T34" fmla="*/ 10 w 29"/>
                <a:gd name="T35" fmla="*/ 16 h 51"/>
                <a:gd name="T36" fmla="*/ 9 w 29"/>
                <a:gd name="T37" fmla="*/ 19 h 51"/>
                <a:gd name="T38" fmla="*/ 5 w 29"/>
                <a:gd name="T39" fmla="*/ 34 h 51"/>
                <a:gd name="T40" fmla="*/ 4 w 29"/>
                <a:gd name="T41" fmla="*/ 38 h 51"/>
                <a:gd name="T42" fmla="*/ 4 w 29"/>
                <a:gd name="T43" fmla="*/ 41 h 51"/>
                <a:gd name="T44" fmla="*/ 7 w 29"/>
                <a:gd name="T45" fmla="*/ 48 h 51"/>
                <a:gd name="T46" fmla="*/ 15 w 29"/>
                <a:gd name="T47" fmla="*/ 51 h 51"/>
                <a:gd name="T48" fmla="*/ 21 w 29"/>
                <a:gd name="T49" fmla="*/ 50 h 51"/>
                <a:gd name="T50" fmla="*/ 28 w 29"/>
                <a:gd name="T51" fmla="*/ 47 h 51"/>
                <a:gd name="T52" fmla="*/ 29 w 29"/>
                <a:gd name="T53" fmla="*/ 43 h 51"/>
                <a:gd name="T54" fmla="*/ 27 w 29"/>
                <a:gd name="T55" fmla="*/ 44 h 51"/>
                <a:gd name="T56" fmla="*/ 24 w 29"/>
                <a:gd name="T57" fmla="*/ 44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9" h="51">
                  <a:moveTo>
                    <a:pt x="24" y="44"/>
                  </a:moveTo>
                  <a:cubicBezTo>
                    <a:pt x="22" y="44"/>
                    <a:pt x="21" y="44"/>
                    <a:pt x="20" y="43"/>
                  </a:cubicBezTo>
                  <a:cubicBezTo>
                    <a:pt x="19" y="43"/>
                    <a:pt x="19" y="41"/>
                    <a:pt x="19" y="40"/>
                  </a:cubicBezTo>
                  <a:cubicBezTo>
                    <a:pt x="19" y="39"/>
                    <a:pt x="19" y="38"/>
                    <a:pt x="19" y="36"/>
                  </a:cubicBezTo>
                  <a:cubicBezTo>
                    <a:pt x="19" y="35"/>
                    <a:pt x="20" y="33"/>
                    <a:pt x="20" y="32"/>
                  </a:cubicBezTo>
                  <a:cubicBezTo>
                    <a:pt x="24" y="18"/>
                    <a:pt x="24" y="18"/>
                    <a:pt x="24" y="18"/>
                  </a:cubicBezTo>
                  <a:cubicBezTo>
                    <a:pt x="24" y="17"/>
                    <a:pt x="24" y="15"/>
                    <a:pt x="24" y="14"/>
                  </a:cubicBezTo>
                  <a:cubicBezTo>
                    <a:pt x="24" y="12"/>
                    <a:pt x="25" y="11"/>
                    <a:pt x="25" y="11"/>
                  </a:cubicBezTo>
                  <a:cubicBezTo>
                    <a:pt x="25" y="8"/>
                    <a:pt x="24" y="5"/>
                    <a:pt x="22" y="3"/>
                  </a:cubicBezTo>
                  <a:cubicBezTo>
                    <a:pt x="20" y="1"/>
                    <a:pt x="17" y="0"/>
                    <a:pt x="14" y="0"/>
                  </a:cubicBezTo>
                  <a:cubicBezTo>
                    <a:pt x="12" y="0"/>
                    <a:pt x="10" y="1"/>
                    <a:pt x="7" y="2"/>
                  </a:cubicBezTo>
                  <a:cubicBezTo>
                    <a:pt x="5" y="2"/>
                    <a:pt x="3" y="3"/>
                    <a:pt x="1" y="4"/>
                  </a:cubicBezTo>
                  <a:cubicBezTo>
                    <a:pt x="0" y="9"/>
                    <a:pt x="0" y="9"/>
                    <a:pt x="0" y="9"/>
                  </a:cubicBezTo>
                  <a:cubicBezTo>
                    <a:pt x="0" y="8"/>
                    <a:pt x="1" y="8"/>
                    <a:pt x="2" y="8"/>
                  </a:cubicBezTo>
                  <a:cubicBezTo>
                    <a:pt x="3" y="8"/>
                    <a:pt x="4" y="7"/>
                    <a:pt x="5" y="7"/>
                  </a:cubicBezTo>
                  <a:cubicBezTo>
                    <a:pt x="7" y="7"/>
                    <a:pt x="8" y="8"/>
                    <a:pt x="9" y="8"/>
                  </a:cubicBezTo>
                  <a:cubicBezTo>
                    <a:pt x="10" y="9"/>
                    <a:pt x="10" y="10"/>
                    <a:pt x="10" y="12"/>
                  </a:cubicBezTo>
                  <a:cubicBezTo>
                    <a:pt x="10" y="13"/>
                    <a:pt x="10" y="14"/>
                    <a:pt x="10" y="16"/>
                  </a:cubicBezTo>
                  <a:cubicBezTo>
                    <a:pt x="9" y="17"/>
                    <a:pt x="9" y="18"/>
                    <a:pt x="9" y="19"/>
                  </a:cubicBezTo>
                  <a:cubicBezTo>
                    <a:pt x="5" y="34"/>
                    <a:pt x="5" y="34"/>
                    <a:pt x="5" y="34"/>
                  </a:cubicBezTo>
                  <a:cubicBezTo>
                    <a:pt x="5" y="35"/>
                    <a:pt x="5" y="37"/>
                    <a:pt x="4" y="38"/>
                  </a:cubicBezTo>
                  <a:cubicBezTo>
                    <a:pt x="4" y="39"/>
                    <a:pt x="4" y="40"/>
                    <a:pt x="4" y="41"/>
                  </a:cubicBezTo>
                  <a:cubicBezTo>
                    <a:pt x="4" y="44"/>
                    <a:pt x="5" y="47"/>
                    <a:pt x="7" y="48"/>
                  </a:cubicBezTo>
                  <a:cubicBezTo>
                    <a:pt x="9" y="50"/>
                    <a:pt x="12" y="51"/>
                    <a:pt x="15" y="51"/>
                  </a:cubicBezTo>
                  <a:cubicBezTo>
                    <a:pt x="18" y="51"/>
                    <a:pt x="20" y="51"/>
                    <a:pt x="21" y="50"/>
                  </a:cubicBezTo>
                  <a:cubicBezTo>
                    <a:pt x="23" y="50"/>
                    <a:pt x="25" y="49"/>
                    <a:pt x="28" y="47"/>
                  </a:cubicBezTo>
                  <a:cubicBezTo>
                    <a:pt x="29" y="43"/>
                    <a:pt x="29" y="43"/>
                    <a:pt x="29" y="43"/>
                  </a:cubicBezTo>
                  <a:cubicBezTo>
                    <a:pt x="29" y="43"/>
                    <a:pt x="28" y="44"/>
                    <a:pt x="27" y="44"/>
                  </a:cubicBezTo>
                  <a:cubicBezTo>
                    <a:pt x="26" y="44"/>
                    <a:pt x="25" y="44"/>
                    <a:pt x="24" y="4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grpSp>
      <p:sp>
        <p:nvSpPr>
          <p:cNvPr id="53" name="Isosceles Triangle 52">
            <a:extLst>
              <a:ext uri="{FF2B5EF4-FFF2-40B4-BE49-F238E27FC236}">
                <a16:creationId xmlns:a16="http://schemas.microsoft.com/office/drawing/2014/main" id="{60EE111C-C06B-2F67-6D15-0A088794DB88}"/>
              </a:ext>
            </a:extLst>
          </p:cNvPr>
          <p:cNvSpPr/>
          <p:nvPr/>
        </p:nvSpPr>
        <p:spPr>
          <a:xfrm rot="5400000">
            <a:off x="3278888" y="3262179"/>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54" name="Arrow: Pentagon 53">
            <a:extLst>
              <a:ext uri="{FF2B5EF4-FFF2-40B4-BE49-F238E27FC236}">
                <a16:creationId xmlns:a16="http://schemas.microsoft.com/office/drawing/2014/main" id="{782E4447-5414-2BF5-14F2-A57AD6C7391E}"/>
              </a:ext>
            </a:extLst>
          </p:cNvPr>
          <p:cNvSpPr/>
          <p:nvPr/>
        </p:nvSpPr>
        <p:spPr>
          <a:xfrm>
            <a:off x="2309927" y="3144619"/>
            <a:ext cx="1116000" cy="360000"/>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88000" tIns="36000" bIns="36000" rtlCol="0" anchor="ctr"/>
          <a:lstStyle/>
          <a:p>
            <a:r>
              <a:rPr lang="en-AU" sz="1050">
                <a:solidFill>
                  <a:schemeClr val="tx2"/>
                </a:solidFill>
                <a:latin typeface="+mj-lt"/>
              </a:rPr>
              <a:t>APPLY</a:t>
            </a:r>
          </a:p>
        </p:txBody>
      </p:sp>
      <p:sp>
        <p:nvSpPr>
          <p:cNvPr id="55" name="Isosceles Triangle 54">
            <a:extLst>
              <a:ext uri="{FF2B5EF4-FFF2-40B4-BE49-F238E27FC236}">
                <a16:creationId xmlns:a16="http://schemas.microsoft.com/office/drawing/2014/main" id="{610CA40F-A9E9-E631-A81B-8070E064AE0A}"/>
              </a:ext>
            </a:extLst>
          </p:cNvPr>
          <p:cNvSpPr/>
          <p:nvPr/>
        </p:nvSpPr>
        <p:spPr>
          <a:xfrm rot="5400000">
            <a:off x="3225117" y="3276058"/>
            <a:ext cx="197037" cy="97887"/>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pSp>
        <p:nvGrpSpPr>
          <p:cNvPr id="56" name="Group 55">
            <a:extLst>
              <a:ext uri="{FF2B5EF4-FFF2-40B4-BE49-F238E27FC236}">
                <a16:creationId xmlns:a16="http://schemas.microsoft.com/office/drawing/2014/main" id="{8375FB57-17C3-5E09-E40C-1EEB9BA6E67C}"/>
              </a:ext>
            </a:extLst>
          </p:cNvPr>
          <p:cNvGrpSpPr/>
          <p:nvPr/>
        </p:nvGrpSpPr>
        <p:grpSpPr>
          <a:xfrm>
            <a:off x="2120115" y="3137019"/>
            <a:ext cx="390829" cy="390829"/>
            <a:chOff x="722538" y="2874633"/>
            <a:chExt cx="360000" cy="360000"/>
          </a:xfrm>
        </p:grpSpPr>
        <p:sp>
          <p:nvSpPr>
            <p:cNvPr id="57" name="Oval 56">
              <a:extLst>
                <a:ext uri="{FF2B5EF4-FFF2-40B4-BE49-F238E27FC236}">
                  <a16:creationId xmlns:a16="http://schemas.microsoft.com/office/drawing/2014/main" id="{6320B4C3-DB86-A181-C74B-4629AEE7989E}"/>
                </a:ext>
              </a:extLst>
            </p:cNvPr>
            <p:cNvSpPr/>
            <p:nvPr/>
          </p:nvSpPr>
          <p:spPr>
            <a:xfrm>
              <a:off x="722538" y="2874633"/>
              <a:ext cx="360000" cy="3600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58" name="Oval 57">
              <a:extLst>
                <a:ext uri="{FF2B5EF4-FFF2-40B4-BE49-F238E27FC236}">
                  <a16:creationId xmlns:a16="http://schemas.microsoft.com/office/drawing/2014/main" id="{18658283-D0EB-98F3-1B6B-F2F4769D5A80}"/>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pSp>
      <p:grpSp>
        <p:nvGrpSpPr>
          <p:cNvPr id="59" name="Group 58">
            <a:extLst>
              <a:ext uri="{FF2B5EF4-FFF2-40B4-BE49-F238E27FC236}">
                <a16:creationId xmlns:a16="http://schemas.microsoft.com/office/drawing/2014/main" id="{9C9CEE8A-6427-FD80-0AF2-95A95F32DFDE}"/>
              </a:ext>
            </a:extLst>
          </p:cNvPr>
          <p:cNvGrpSpPr>
            <a:grpSpLocks noChangeAspect="1"/>
          </p:cNvGrpSpPr>
          <p:nvPr/>
        </p:nvGrpSpPr>
        <p:grpSpPr>
          <a:xfrm>
            <a:off x="2217310" y="3241273"/>
            <a:ext cx="190292" cy="179360"/>
            <a:chOff x="9502776" y="4360863"/>
            <a:chExt cx="496888" cy="468313"/>
          </a:xfrm>
          <a:solidFill>
            <a:schemeClr val="tx2"/>
          </a:solidFill>
        </p:grpSpPr>
        <p:sp>
          <p:nvSpPr>
            <p:cNvPr id="60" name="Freeform 6">
              <a:extLst>
                <a:ext uri="{FF2B5EF4-FFF2-40B4-BE49-F238E27FC236}">
                  <a16:creationId xmlns:a16="http://schemas.microsoft.com/office/drawing/2014/main" id="{67068F2D-1EE5-32EF-1DAF-7D407D6D16F4}"/>
                </a:ext>
              </a:extLst>
            </p:cNvPr>
            <p:cNvSpPr>
              <a:spLocks/>
            </p:cNvSpPr>
            <p:nvPr/>
          </p:nvSpPr>
          <p:spPr bwMode="auto">
            <a:xfrm>
              <a:off x="9580563" y="4600575"/>
              <a:ext cx="336550" cy="19050"/>
            </a:xfrm>
            <a:custGeom>
              <a:avLst/>
              <a:gdLst>
                <a:gd name="T0" fmla="*/ 3 w 115"/>
                <a:gd name="T1" fmla="*/ 6 h 6"/>
                <a:gd name="T2" fmla="*/ 112 w 115"/>
                <a:gd name="T3" fmla="*/ 6 h 6"/>
                <a:gd name="T4" fmla="*/ 115 w 115"/>
                <a:gd name="T5" fmla="*/ 3 h 6"/>
                <a:gd name="T6" fmla="*/ 112 w 115"/>
                <a:gd name="T7" fmla="*/ 0 h 6"/>
                <a:gd name="T8" fmla="*/ 3 w 115"/>
                <a:gd name="T9" fmla="*/ 0 h 6"/>
                <a:gd name="T10" fmla="*/ 0 w 115"/>
                <a:gd name="T11" fmla="*/ 3 h 6"/>
                <a:gd name="T12" fmla="*/ 3 w 115"/>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15" h="6">
                  <a:moveTo>
                    <a:pt x="3" y="6"/>
                  </a:moveTo>
                  <a:cubicBezTo>
                    <a:pt x="112" y="6"/>
                    <a:pt x="112" y="6"/>
                    <a:pt x="112" y="6"/>
                  </a:cubicBezTo>
                  <a:cubicBezTo>
                    <a:pt x="114" y="6"/>
                    <a:pt x="115" y="5"/>
                    <a:pt x="115" y="3"/>
                  </a:cubicBezTo>
                  <a:cubicBezTo>
                    <a:pt x="115" y="1"/>
                    <a:pt x="114" y="0"/>
                    <a:pt x="112" y="0"/>
                  </a:cubicBezTo>
                  <a:cubicBezTo>
                    <a:pt x="3" y="0"/>
                    <a:pt x="3" y="0"/>
                    <a:pt x="3" y="0"/>
                  </a:cubicBezTo>
                  <a:cubicBezTo>
                    <a:pt x="1" y="0"/>
                    <a:pt x="0" y="1"/>
                    <a:pt x="0" y="3"/>
                  </a:cubicBezTo>
                  <a:cubicBezTo>
                    <a:pt x="0" y="5"/>
                    <a:pt x="1" y="6"/>
                    <a:pt x="3"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1" name="Freeform 7">
              <a:extLst>
                <a:ext uri="{FF2B5EF4-FFF2-40B4-BE49-F238E27FC236}">
                  <a16:creationId xmlns:a16="http://schemas.microsoft.com/office/drawing/2014/main" id="{4F60E4AE-E6FA-6ED8-85C6-39A5334E81ED}"/>
                </a:ext>
              </a:extLst>
            </p:cNvPr>
            <p:cNvSpPr>
              <a:spLocks noEditPoints="1"/>
            </p:cNvSpPr>
            <p:nvPr/>
          </p:nvSpPr>
          <p:spPr bwMode="auto">
            <a:xfrm>
              <a:off x="9580563" y="4441825"/>
              <a:ext cx="152400" cy="123825"/>
            </a:xfrm>
            <a:custGeom>
              <a:avLst/>
              <a:gdLst>
                <a:gd name="T0" fmla="*/ 3 w 52"/>
                <a:gd name="T1" fmla="*/ 42 h 42"/>
                <a:gd name="T2" fmla="*/ 49 w 52"/>
                <a:gd name="T3" fmla="*/ 42 h 42"/>
                <a:gd name="T4" fmla="*/ 52 w 52"/>
                <a:gd name="T5" fmla="*/ 39 h 42"/>
                <a:gd name="T6" fmla="*/ 52 w 52"/>
                <a:gd name="T7" fmla="*/ 3 h 42"/>
                <a:gd name="T8" fmla="*/ 49 w 52"/>
                <a:gd name="T9" fmla="*/ 0 h 42"/>
                <a:gd name="T10" fmla="*/ 3 w 52"/>
                <a:gd name="T11" fmla="*/ 0 h 42"/>
                <a:gd name="T12" fmla="*/ 0 w 52"/>
                <a:gd name="T13" fmla="*/ 3 h 42"/>
                <a:gd name="T14" fmla="*/ 0 w 52"/>
                <a:gd name="T15" fmla="*/ 39 h 42"/>
                <a:gd name="T16" fmla="*/ 3 w 52"/>
                <a:gd name="T17" fmla="*/ 42 h 42"/>
                <a:gd name="T18" fmla="*/ 6 w 52"/>
                <a:gd name="T19" fmla="*/ 6 h 42"/>
                <a:gd name="T20" fmla="*/ 46 w 52"/>
                <a:gd name="T21" fmla="*/ 6 h 42"/>
                <a:gd name="T22" fmla="*/ 46 w 52"/>
                <a:gd name="T23" fmla="*/ 36 h 42"/>
                <a:gd name="T24" fmla="*/ 6 w 52"/>
                <a:gd name="T25" fmla="*/ 36 h 42"/>
                <a:gd name="T26" fmla="*/ 6 w 52"/>
                <a:gd name="T27" fmla="*/ 6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2" h="42">
                  <a:moveTo>
                    <a:pt x="3" y="42"/>
                  </a:moveTo>
                  <a:cubicBezTo>
                    <a:pt x="49" y="42"/>
                    <a:pt x="49" y="42"/>
                    <a:pt x="49" y="42"/>
                  </a:cubicBezTo>
                  <a:cubicBezTo>
                    <a:pt x="51" y="42"/>
                    <a:pt x="52" y="41"/>
                    <a:pt x="52" y="39"/>
                  </a:cubicBezTo>
                  <a:cubicBezTo>
                    <a:pt x="52" y="3"/>
                    <a:pt x="52" y="3"/>
                    <a:pt x="52" y="3"/>
                  </a:cubicBezTo>
                  <a:cubicBezTo>
                    <a:pt x="52" y="1"/>
                    <a:pt x="51" y="0"/>
                    <a:pt x="49" y="0"/>
                  </a:cubicBezTo>
                  <a:cubicBezTo>
                    <a:pt x="3" y="0"/>
                    <a:pt x="3" y="0"/>
                    <a:pt x="3" y="0"/>
                  </a:cubicBezTo>
                  <a:cubicBezTo>
                    <a:pt x="1" y="0"/>
                    <a:pt x="0" y="1"/>
                    <a:pt x="0" y="3"/>
                  </a:cubicBezTo>
                  <a:cubicBezTo>
                    <a:pt x="0" y="39"/>
                    <a:pt x="0" y="39"/>
                    <a:pt x="0" y="39"/>
                  </a:cubicBezTo>
                  <a:cubicBezTo>
                    <a:pt x="0" y="41"/>
                    <a:pt x="1" y="42"/>
                    <a:pt x="3" y="42"/>
                  </a:cubicBezTo>
                  <a:close/>
                  <a:moveTo>
                    <a:pt x="6" y="6"/>
                  </a:moveTo>
                  <a:cubicBezTo>
                    <a:pt x="46" y="6"/>
                    <a:pt x="46" y="6"/>
                    <a:pt x="46" y="6"/>
                  </a:cubicBezTo>
                  <a:cubicBezTo>
                    <a:pt x="46" y="36"/>
                    <a:pt x="46" y="36"/>
                    <a:pt x="46" y="36"/>
                  </a:cubicBezTo>
                  <a:cubicBezTo>
                    <a:pt x="6" y="36"/>
                    <a:pt x="6" y="36"/>
                    <a:pt x="6" y="36"/>
                  </a:cubicBezTo>
                  <a:lnTo>
                    <a:pt x="6" y="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2" name="Freeform 8">
              <a:extLst>
                <a:ext uri="{FF2B5EF4-FFF2-40B4-BE49-F238E27FC236}">
                  <a16:creationId xmlns:a16="http://schemas.microsoft.com/office/drawing/2014/main" id="{A3B4FBB9-2523-0CEE-2761-559CC5C3BA54}"/>
                </a:ext>
              </a:extLst>
            </p:cNvPr>
            <p:cNvSpPr>
              <a:spLocks/>
            </p:cNvSpPr>
            <p:nvPr/>
          </p:nvSpPr>
          <p:spPr bwMode="auto">
            <a:xfrm>
              <a:off x="9794876" y="4548188"/>
              <a:ext cx="122238" cy="17463"/>
            </a:xfrm>
            <a:custGeom>
              <a:avLst/>
              <a:gdLst>
                <a:gd name="T0" fmla="*/ 3 w 42"/>
                <a:gd name="T1" fmla="*/ 6 h 6"/>
                <a:gd name="T2" fmla="*/ 39 w 42"/>
                <a:gd name="T3" fmla="*/ 6 h 6"/>
                <a:gd name="T4" fmla="*/ 42 w 42"/>
                <a:gd name="T5" fmla="*/ 3 h 6"/>
                <a:gd name="T6" fmla="*/ 39 w 42"/>
                <a:gd name="T7" fmla="*/ 0 h 6"/>
                <a:gd name="T8" fmla="*/ 3 w 42"/>
                <a:gd name="T9" fmla="*/ 0 h 6"/>
                <a:gd name="T10" fmla="*/ 0 w 42"/>
                <a:gd name="T11" fmla="*/ 3 h 6"/>
                <a:gd name="T12" fmla="*/ 3 w 42"/>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42" h="6">
                  <a:moveTo>
                    <a:pt x="3" y="6"/>
                  </a:moveTo>
                  <a:cubicBezTo>
                    <a:pt x="39" y="6"/>
                    <a:pt x="39" y="6"/>
                    <a:pt x="39" y="6"/>
                  </a:cubicBezTo>
                  <a:cubicBezTo>
                    <a:pt x="41" y="6"/>
                    <a:pt x="42" y="5"/>
                    <a:pt x="42" y="3"/>
                  </a:cubicBezTo>
                  <a:cubicBezTo>
                    <a:pt x="42" y="2"/>
                    <a:pt x="41" y="0"/>
                    <a:pt x="39" y="0"/>
                  </a:cubicBezTo>
                  <a:cubicBezTo>
                    <a:pt x="3" y="0"/>
                    <a:pt x="3" y="0"/>
                    <a:pt x="3" y="0"/>
                  </a:cubicBezTo>
                  <a:cubicBezTo>
                    <a:pt x="1" y="0"/>
                    <a:pt x="0" y="2"/>
                    <a:pt x="0" y="3"/>
                  </a:cubicBezTo>
                  <a:cubicBezTo>
                    <a:pt x="0" y="5"/>
                    <a:pt x="1" y="6"/>
                    <a:pt x="3"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3" name="Freeform 9">
              <a:extLst>
                <a:ext uri="{FF2B5EF4-FFF2-40B4-BE49-F238E27FC236}">
                  <a16:creationId xmlns:a16="http://schemas.microsoft.com/office/drawing/2014/main" id="{E4895726-8407-65E0-6E06-3F386563C04E}"/>
                </a:ext>
              </a:extLst>
            </p:cNvPr>
            <p:cNvSpPr>
              <a:spLocks/>
            </p:cNvSpPr>
            <p:nvPr/>
          </p:nvSpPr>
          <p:spPr bwMode="auto">
            <a:xfrm>
              <a:off x="9794876" y="4441825"/>
              <a:ext cx="122238" cy="17463"/>
            </a:xfrm>
            <a:custGeom>
              <a:avLst/>
              <a:gdLst>
                <a:gd name="T0" fmla="*/ 3 w 42"/>
                <a:gd name="T1" fmla="*/ 6 h 6"/>
                <a:gd name="T2" fmla="*/ 39 w 42"/>
                <a:gd name="T3" fmla="*/ 6 h 6"/>
                <a:gd name="T4" fmla="*/ 42 w 42"/>
                <a:gd name="T5" fmla="*/ 3 h 6"/>
                <a:gd name="T6" fmla="*/ 39 w 42"/>
                <a:gd name="T7" fmla="*/ 0 h 6"/>
                <a:gd name="T8" fmla="*/ 3 w 42"/>
                <a:gd name="T9" fmla="*/ 0 h 6"/>
                <a:gd name="T10" fmla="*/ 0 w 42"/>
                <a:gd name="T11" fmla="*/ 3 h 6"/>
                <a:gd name="T12" fmla="*/ 3 w 42"/>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42" h="6">
                  <a:moveTo>
                    <a:pt x="3" y="6"/>
                  </a:moveTo>
                  <a:cubicBezTo>
                    <a:pt x="39" y="6"/>
                    <a:pt x="39" y="6"/>
                    <a:pt x="39" y="6"/>
                  </a:cubicBezTo>
                  <a:cubicBezTo>
                    <a:pt x="41" y="6"/>
                    <a:pt x="42" y="5"/>
                    <a:pt x="42" y="3"/>
                  </a:cubicBezTo>
                  <a:cubicBezTo>
                    <a:pt x="42" y="1"/>
                    <a:pt x="41" y="0"/>
                    <a:pt x="39" y="0"/>
                  </a:cubicBezTo>
                  <a:cubicBezTo>
                    <a:pt x="3" y="0"/>
                    <a:pt x="3" y="0"/>
                    <a:pt x="3" y="0"/>
                  </a:cubicBezTo>
                  <a:cubicBezTo>
                    <a:pt x="1" y="0"/>
                    <a:pt x="0" y="1"/>
                    <a:pt x="0" y="3"/>
                  </a:cubicBezTo>
                  <a:cubicBezTo>
                    <a:pt x="0" y="5"/>
                    <a:pt x="1" y="6"/>
                    <a:pt x="3"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4" name="Freeform 10">
              <a:extLst>
                <a:ext uri="{FF2B5EF4-FFF2-40B4-BE49-F238E27FC236}">
                  <a16:creationId xmlns:a16="http://schemas.microsoft.com/office/drawing/2014/main" id="{81695AF6-4460-264B-E5B7-AAEF1DA9BCEF}"/>
                </a:ext>
              </a:extLst>
            </p:cNvPr>
            <p:cNvSpPr>
              <a:spLocks/>
            </p:cNvSpPr>
            <p:nvPr/>
          </p:nvSpPr>
          <p:spPr bwMode="auto">
            <a:xfrm>
              <a:off x="9794876" y="4494213"/>
              <a:ext cx="122238" cy="20638"/>
            </a:xfrm>
            <a:custGeom>
              <a:avLst/>
              <a:gdLst>
                <a:gd name="T0" fmla="*/ 3 w 42"/>
                <a:gd name="T1" fmla="*/ 7 h 7"/>
                <a:gd name="T2" fmla="*/ 39 w 42"/>
                <a:gd name="T3" fmla="*/ 7 h 7"/>
                <a:gd name="T4" fmla="*/ 42 w 42"/>
                <a:gd name="T5" fmla="*/ 3 h 7"/>
                <a:gd name="T6" fmla="*/ 39 w 42"/>
                <a:gd name="T7" fmla="*/ 0 h 7"/>
                <a:gd name="T8" fmla="*/ 3 w 42"/>
                <a:gd name="T9" fmla="*/ 0 h 7"/>
                <a:gd name="T10" fmla="*/ 0 w 42"/>
                <a:gd name="T11" fmla="*/ 3 h 7"/>
                <a:gd name="T12" fmla="*/ 3 w 42"/>
                <a:gd name="T13" fmla="*/ 7 h 7"/>
              </a:gdLst>
              <a:ahLst/>
              <a:cxnLst>
                <a:cxn ang="0">
                  <a:pos x="T0" y="T1"/>
                </a:cxn>
                <a:cxn ang="0">
                  <a:pos x="T2" y="T3"/>
                </a:cxn>
                <a:cxn ang="0">
                  <a:pos x="T4" y="T5"/>
                </a:cxn>
                <a:cxn ang="0">
                  <a:pos x="T6" y="T7"/>
                </a:cxn>
                <a:cxn ang="0">
                  <a:pos x="T8" y="T9"/>
                </a:cxn>
                <a:cxn ang="0">
                  <a:pos x="T10" y="T11"/>
                </a:cxn>
                <a:cxn ang="0">
                  <a:pos x="T12" y="T13"/>
                </a:cxn>
              </a:cxnLst>
              <a:rect l="0" t="0" r="r" b="b"/>
              <a:pathLst>
                <a:path w="42" h="7">
                  <a:moveTo>
                    <a:pt x="3" y="7"/>
                  </a:moveTo>
                  <a:cubicBezTo>
                    <a:pt x="39" y="7"/>
                    <a:pt x="39" y="7"/>
                    <a:pt x="39" y="7"/>
                  </a:cubicBezTo>
                  <a:cubicBezTo>
                    <a:pt x="41" y="7"/>
                    <a:pt x="42" y="5"/>
                    <a:pt x="42" y="3"/>
                  </a:cubicBezTo>
                  <a:cubicBezTo>
                    <a:pt x="42" y="1"/>
                    <a:pt x="41" y="0"/>
                    <a:pt x="39" y="0"/>
                  </a:cubicBezTo>
                  <a:cubicBezTo>
                    <a:pt x="3" y="0"/>
                    <a:pt x="3" y="0"/>
                    <a:pt x="3" y="0"/>
                  </a:cubicBezTo>
                  <a:cubicBezTo>
                    <a:pt x="1" y="0"/>
                    <a:pt x="0" y="1"/>
                    <a:pt x="0" y="3"/>
                  </a:cubicBezTo>
                  <a:cubicBezTo>
                    <a:pt x="0" y="5"/>
                    <a:pt x="1" y="7"/>
                    <a:pt x="3"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5" name="Freeform 11">
              <a:extLst>
                <a:ext uri="{FF2B5EF4-FFF2-40B4-BE49-F238E27FC236}">
                  <a16:creationId xmlns:a16="http://schemas.microsoft.com/office/drawing/2014/main" id="{E6C498F5-FD14-68B3-1BEA-F20D30C94DA5}"/>
                </a:ext>
              </a:extLst>
            </p:cNvPr>
            <p:cNvSpPr>
              <a:spLocks noEditPoints="1"/>
            </p:cNvSpPr>
            <p:nvPr/>
          </p:nvSpPr>
          <p:spPr bwMode="auto">
            <a:xfrm>
              <a:off x="9502776" y="4360863"/>
              <a:ext cx="496888" cy="468313"/>
            </a:xfrm>
            <a:custGeom>
              <a:avLst/>
              <a:gdLst>
                <a:gd name="T0" fmla="*/ 163 w 170"/>
                <a:gd name="T1" fmla="*/ 0 h 158"/>
                <a:gd name="T2" fmla="*/ 162 w 170"/>
                <a:gd name="T3" fmla="*/ 0 h 158"/>
                <a:gd name="T4" fmla="*/ 8 w 170"/>
                <a:gd name="T5" fmla="*/ 0 h 158"/>
                <a:gd name="T6" fmla="*/ 7 w 170"/>
                <a:gd name="T7" fmla="*/ 0 h 158"/>
                <a:gd name="T8" fmla="*/ 0 w 170"/>
                <a:gd name="T9" fmla="*/ 7 h 158"/>
                <a:gd name="T10" fmla="*/ 0 w 170"/>
                <a:gd name="T11" fmla="*/ 150 h 158"/>
                <a:gd name="T12" fmla="*/ 8 w 170"/>
                <a:gd name="T13" fmla="*/ 158 h 158"/>
                <a:gd name="T14" fmla="*/ 26 w 170"/>
                <a:gd name="T15" fmla="*/ 158 h 158"/>
                <a:gd name="T16" fmla="*/ 144 w 170"/>
                <a:gd name="T17" fmla="*/ 158 h 158"/>
                <a:gd name="T18" fmla="*/ 162 w 170"/>
                <a:gd name="T19" fmla="*/ 158 h 158"/>
                <a:gd name="T20" fmla="*/ 170 w 170"/>
                <a:gd name="T21" fmla="*/ 150 h 158"/>
                <a:gd name="T22" fmla="*/ 170 w 170"/>
                <a:gd name="T23" fmla="*/ 7 h 158"/>
                <a:gd name="T24" fmla="*/ 163 w 170"/>
                <a:gd name="T25" fmla="*/ 0 h 158"/>
                <a:gd name="T26" fmla="*/ 164 w 170"/>
                <a:gd name="T27" fmla="*/ 152 h 158"/>
                <a:gd name="T28" fmla="*/ 144 w 170"/>
                <a:gd name="T29" fmla="*/ 152 h 158"/>
                <a:gd name="T30" fmla="*/ 26 w 170"/>
                <a:gd name="T31" fmla="*/ 152 h 158"/>
                <a:gd name="T32" fmla="*/ 6 w 170"/>
                <a:gd name="T33" fmla="*/ 152 h 158"/>
                <a:gd name="T34" fmla="*/ 6 w 170"/>
                <a:gd name="T35" fmla="*/ 6 h 158"/>
                <a:gd name="T36" fmla="*/ 164 w 170"/>
                <a:gd name="T37" fmla="*/ 6 h 158"/>
                <a:gd name="T38" fmla="*/ 164 w 170"/>
                <a:gd name="T39" fmla="*/ 152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70" h="158">
                  <a:moveTo>
                    <a:pt x="163" y="0"/>
                  </a:moveTo>
                  <a:cubicBezTo>
                    <a:pt x="163" y="0"/>
                    <a:pt x="163" y="0"/>
                    <a:pt x="162" y="0"/>
                  </a:cubicBezTo>
                  <a:cubicBezTo>
                    <a:pt x="36" y="0"/>
                    <a:pt x="12" y="0"/>
                    <a:pt x="8" y="0"/>
                  </a:cubicBezTo>
                  <a:cubicBezTo>
                    <a:pt x="7" y="0"/>
                    <a:pt x="7" y="0"/>
                    <a:pt x="7" y="0"/>
                  </a:cubicBezTo>
                  <a:cubicBezTo>
                    <a:pt x="3" y="0"/>
                    <a:pt x="0" y="3"/>
                    <a:pt x="0" y="7"/>
                  </a:cubicBezTo>
                  <a:cubicBezTo>
                    <a:pt x="0" y="7"/>
                    <a:pt x="0" y="7"/>
                    <a:pt x="0" y="150"/>
                  </a:cubicBezTo>
                  <a:cubicBezTo>
                    <a:pt x="0" y="154"/>
                    <a:pt x="3" y="158"/>
                    <a:pt x="8" y="158"/>
                  </a:cubicBezTo>
                  <a:cubicBezTo>
                    <a:pt x="10" y="158"/>
                    <a:pt x="15" y="158"/>
                    <a:pt x="26" y="158"/>
                  </a:cubicBezTo>
                  <a:cubicBezTo>
                    <a:pt x="91" y="158"/>
                    <a:pt x="125" y="158"/>
                    <a:pt x="144" y="158"/>
                  </a:cubicBezTo>
                  <a:cubicBezTo>
                    <a:pt x="154" y="158"/>
                    <a:pt x="159" y="158"/>
                    <a:pt x="162" y="158"/>
                  </a:cubicBezTo>
                  <a:cubicBezTo>
                    <a:pt x="167" y="158"/>
                    <a:pt x="170" y="154"/>
                    <a:pt x="170" y="150"/>
                  </a:cubicBezTo>
                  <a:cubicBezTo>
                    <a:pt x="170" y="7"/>
                    <a:pt x="170" y="7"/>
                    <a:pt x="170" y="7"/>
                  </a:cubicBezTo>
                  <a:cubicBezTo>
                    <a:pt x="170" y="3"/>
                    <a:pt x="167" y="0"/>
                    <a:pt x="163" y="0"/>
                  </a:cubicBezTo>
                  <a:close/>
                  <a:moveTo>
                    <a:pt x="164" y="152"/>
                  </a:moveTo>
                  <a:cubicBezTo>
                    <a:pt x="157" y="152"/>
                    <a:pt x="150" y="152"/>
                    <a:pt x="144" y="152"/>
                  </a:cubicBezTo>
                  <a:cubicBezTo>
                    <a:pt x="57" y="152"/>
                    <a:pt x="32" y="152"/>
                    <a:pt x="26" y="152"/>
                  </a:cubicBezTo>
                  <a:cubicBezTo>
                    <a:pt x="19" y="152"/>
                    <a:pt x="13" y="152"/>
                    <a:pt x="6" y="152"/>
                  </a:cubicBezTo>
                  <a:cubicBezTo>
                    <a:pt x="6" y="6"/>
                    <a:pt x="6" y="6"/>
                    <a:pt x="6" y="6"/>
                  </a:cubicBezTo>
                  <a:cubicBezTo>
                    <a:pt x="164" y="6"/>
                    <a:pt x="164" y="6"/>
                    <a:pt x="164" y="6"/>
                  </a:cubicBezTo>
                  <a:lnTo>
                    <a:pt x="164" y="15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6" name="Freeform 12">
              <a:extLst>
                <a:ext uri="{FF2B5EF4-FFF2-40B4-BE49-F238E27FC236}">
                  <a16:creationId xmlns:a16="http://schemas.microsoft.com/office/drawing/2014/main" id="{62279EF9-E88F-4EA9-1114-0DD67C5535E3}"/>
                </a:ext>
              </a:extLst>
            </p:cNvPr>
            <p:cNvSpPr>
              <a:spLocks noEditPoints="1"/>
            </p:cNvSpPr>
            <p:nvPr/>
          </p:nvSpPr>
          <p:spPr bwMode="auto">
            <a:xfrm>
              <a:off x="9580563" y="4637088"/>
              <a:ext cx="336550" cy="138113"/>
            </a:xfrm>
            <a:custGeom>
              <a:avLst/>
              <a:gdLst>
                <a:gd name="T0" fmla="*/ 0 w 115"/>
                <a:gd name="T1" fmla="*/ 28 h 47"/>
                <a:gd name="T2" fmla="*/ 3 w 115"/>
                <a:gd name="T3" fmla="*/ 31 h 47"/>
                <a:gd name="T4" fmla="*/ 78 w 115"/>
                <a:gd name="T5" fmla="*/ 31 h 47"/>
                <a:gd name="T6" fmla="*/ 78 w 115"/>
                <a:gd name="T7" fmla="*/ 37 h 47"/>
                <a:gd name="T8" fmla="*/ 80 w 115"/>
                <a:gd name="T9" fmla="*/ 40 h 47"/>
                <a:gd name="T10" fmla="*/ 83 w 115"/>
                <a:gd name="T11" fmla="*/ 41 h 47"/>
                <a:gd name="T12" fmla="*/ 85 w 115"/>
                <a:gd name="T13" fmla="*/ 40 h 47"/>
                <a:gd name="T14" fmla="*/ 88 w 115"/>
                <a:gd name="T15" fmla="*/ 37 h 47"/>
                <a:gd name="T16" fmla="*/ 92 w 115"/>
                <a:gd name="T17" fmla="*/ 45 h 47"/>
                <a:gd name="T18" fmla="*/ 95 w 115"/>
                <a:gd name="T19" fmla="*/ 47 h 47"/>
                <a:gd name="T20" fmla="*/ 96 w 115"/>
                <a:gd name="T21" fmla="*/ 47 h 47"/>
                <a:gd name="T22" fmla="*/ 103 w 115"/>
                <a:gd name="T23" fmla="*/ 44 h 47"/>
                <a:gd name="T24" fmla="*/ 105 w 115"/>
                <a:gd name="T25" fmla="*/ 39 h 47"/>
                <a:gd name="T26" fmla="*/ 101 w 115"/>
                <a:gd name="T27" fmla="*/ 31 h 47"/>
                <a:gd name="T28" fmla="*/ 103 w 115"/>
                <a:gd name="T29" fmla="*/ 31 h 47"/>
                <a:gd name="T30" fmla="*/ 106 w 115"/>
                <a:gd name="T31" fmla="*/ 31 h 47"/>
                <a:gd name="T32" fmla="*/ 106 w 115"/>
                <a:gd name="T33" fmla="*/ 31 h 47"/>
                <a:gd name="T34" fmla="*/ 107 w 115"/>
                <a:gd name="T35" fmla="*/ 31 h 47"/>
                <a:gd name="T36" fmla="*/ 112 w 115"/>
                <a:gd name="T37" fmla="*/ 31 h 47"/>
                <a:gd name="T38" fmla="*/ 115 w 115"/>
                <a:gd name="T39" fmla="*/ 28 h 47"/>
                <a:gd name="T40" fmla="*/ 112 w 115"/>
                <a:gd name="T41" fmla="*/ 24 h 47"/>
                <a:gd name="T42" fmla="*/ 109 w 115"/>
                <a:gd name="T43" fmla="*/ 24 h 47"/>
                <a:gd name="T44" fmla="*/ 109 w 115"/>
                <a:gd name="T45" fmla="*/ 24 h 47"/>
                <a:gd name="T46" fmla="*/ 96 w 115"/>
                <a:gd name="T47" fmla="*/ 12 h 47"/>
                <a:gd name="T48" fmla="*/ 112 w 115"/>
                <a:gd name="T49" fmla="*/ 12 h 47"/>
                <a:gd name="T50" fmla="*/ 115 w 115"/>
                <a:gd name="T51" fmla="*/ 8 h 47"/>
                <a:gd name="T52" fmla="*/ 112 w 115"/>
                <a:gd name="T53" fmla="*/ 5 h 47"/>
                <a:gd name="T54" fmla="*/ 89 w 115"/>
                <a:gd name="T55" fmla="*/ 5 h 47"/>
                <a:gd name="T56" fmla="*/ 85 w 115"/>
                <a:gd name="T57" fmla="*/ 1 h 47"/>
                <a:gd name="T58" fmla="*/ 81 w 115"/>
                <a:gd name="T59" fmla="*/ 0 h 47"/>
                <a:gd name="T60" fmla="*/ 78 w 115"/>
                <a:gd name="T61" fmla="*/ 4 h 47"/>
                <a:gd name="T62" fmla="*/ 78 w 115"/>
                <a:gd name="T63" fmla="*/ 5 h 47"/>
                <a:gd name="T64" fmla="*/ 3 w 115"/>
                <a:gd name="T65" fmla="*/ 5 h 47"/>
                <a:gd name="T66" fmla="*/ 0 w 115"/>
                <a:gd name="T67" fmla="*/ 8 h 47"/>
                <a:gd name="T68" fmla="*/ 3 w 115"/>
                <a:gd name="T69" fmla="*/ 12 h 47"/>
                <a:gd name="T70" fmla="*/ 78 w 115"/>
                <a:gd name="T71" fmla="*/ 12 h 47"/>
                <a:gd name="T72" fmla="*/ 78 w 115"/>
                <a:gd name="T73" fmla="*/ 24 h 47"/>
                <a:gd name="T74" fmla="*/ 3 w 115"/>
                <a:gd name="T75" fmla="*/ 24 h 47"/>
                <a:gd name="T76" fmla="*/ 0 w 115"/>
                <a:gd name="T77" fmla="*/ 28 h 47"/>
                <a:gd name="T78" fmla="*/ 83 w 115"/>
                <a:gd name="T79" fmla="*/ 12 h 47"/>
                <a:gd name="T80" fmla="*/ 83 w 115"/>
                <a:gd name="T81" fmla="*/ 5 h 47"/>
                <a:gd name="T82" fmla="*/ 90 w 115"/>
                <a:gd name="T83" fmla="*/ 12 h 47"/>
                <a:gd name="T84" fmla="*/ 102 w 115"/>
                <a:gd name="T85" fmla="*/ 24 h 47"/>
                <a:gd name="T86" fmla="*/ 104 w 115"/>
                <a:gd name="T87" fmla="*/ 26 h 47"/>
                <a:gd name="T88" fmla="*/ 103 w 115"/>
                <a:gd name="T89" fmla="*/ 27 h 47"/>
                <a:gd name="T90" fmla="*/ 99 w 115"/>
                <a:gd name="T91" fmla="*/ 27 h 47"/>
                <a:gd name="T92" fmla="*/ 95 w 115"/>
                <a:gd name="T93" fmla="*/ 28 h 47"/>
                <a:gd name="T94" fmla="*/ 96 w 115"/>
                <a:gd name="T95" fmla="*/ 31 h 47"/>
                <a:gd name="T96" fmla="*/ 100 w 115"/>
                <a:gd name="T97" fmla="*/ 40 h 47"/>
                <a:gd name="T98" fmla="*/ 95 w 115"/>
                <a:gd name="T99" fmla="*/ 42 h 47"/>
                <a:gd name="T100" fmla="*/ 91 w 115"/>
                <a:gd name="T101" fmla="*/ 33 h 47"/>
                <a:gd name="T102" fmla="*/ 89 w 115"/>
                <a:gd name="T103" fmla="*/ 33 h 47"/>
                <a:gd name="T104" fmla="*/ 91 w 115"/>
                <a:gd name="T105" fmla="*/ 32 h 47"/>
                <a:gd name="T106" fmla="*/ 90 w 115"/>
                <a:gd name="T107" fmla="*/ 31 h 47"/>
                <a:gd name="T108" fmla="*/ 90 w 115"/>
                <a:gd name="T109" fmla="*/ 30 h 47"/>
                <a:gd name="T110" fmla="*/ 89 w 115"/>
                <a:gd name="T111" fmla="*/ 31 h 47"/>
                <a:gd name="T112" fmla="*/ 83 w 115"/>
                <a:gd name="T113" fmla="*/ 36 h 47"/>
                <a:gd name="T114" fmla="*/ 83 w 115"/>
                <a:gd name="T115" fmla="*/ 31 h 47"/>
                <a:gd name="T116" fmla="*/ 83 w 115"/>
                <a:gd name="T117" fmla="*/ 25 h 47"/>
                <a:gd name="T118" fmla="*/ 83 w 115"/>
                <a:gd name="T119" fmla="*/ 24 h 47"/>
                <a:gd name="T120" fmla="*/ 83 w 115"/>
                <a:gd name="T121" fmla="*/ 12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15" h="47">
                  <a:moveTo>
                    <a:pt x="0" y="28"/>
                  </a:moveTo>
                  <a:cubicBezTo>
                    <a:pt x="0" y="30"/>
                    <a:pt x="1" y="31"/>
                    <a:pt x="3" y="31"/>
                  </a:cubicBezTo>
                  <a:cubicBezTo>
                    <a:pt x="38" y="31"/>
                    <a:pt x="62" y="31"/>
                    <a:pt x="78" y="31"/>
                  </a:cubicBezTo>
                  <a:cubicBezTo>
                    <a:pt x="78" y="33"/>
                    <a:pt x="78" y="35"/>
                    <a:pt x="78" y="37"/>
                  </a:cubicBezTo>
                  <a:cubicBezTo>
                    <a:pt x="78" y="38"/>
                    <a:pt x="79" y="39"/>
                    <a:pt x="80" y="40"/>
                  </a:cubicBezTo>
                  <a:cubicBezTo>
                    <a:pt x="81" y="41"/>
                    <a:pt x="82" y="41"/>
                    <a:pt x="83" y="41"/>
                  </a:cubicBezTo>
                  <a:cubicBezTo>
                    <a:pt x="83" y="41"/>
                    <a:pt x="84" y="40"/>
                    <a:pt x="85" y="40"/>
                  </a:cubicBezTo>
                  <a:cubicBezTo>
                    <a:pt x="88" y="37"/>
                    <a:pt x="88" y="37"/>
                    <a:pt x="88" y="37"/>
                  </a:cubicBezTo>
                  <a:cubicBezTo>
                    <a:pt x="92" y="45"/>
                    <a:pt x="92" y="45"/>
                    <a:pt x="92" y="45"/>
                  </a:cubicBezTo>
                  <a:cubicBezTo>
                    <a:pt x="92" y="46"/>
                    <a:pt x="93" y="47"/>
                    <a:pt x="95" y="47"/>
                  </a:cubicBezTo>
                  <a:cubicBezTo>
                    <a:pt x="95" y="47"/>
                    <a:pt x="96" y="47"/>
                    <a:pt x="96" y="47"/>
                  </a:cubicBezTo>
                  <a:cubicBezTo>
                    <a:pt x="99" y="46"/>
                    <a:pt x="101" y="45"/>
                    <a:pt x="103" y="44"/>
                  </a:cubicBezTo>
                  <a:cubicBezTo>
                    <a:pt x="105" y="43"/>
                    <a:pt x="106" y="41"/>
                    <a:pt x="105" y="39"/>
                  </a:cubicBezTo>
                  <a:cubicBezTo>
                    <a:pt x="101" y="31"/>
                    <a:pt x="101" y="31"/>
                    <a:pt x="101" y="31"/>
                  </a:cubicBezTo>
                  <a:cubicBezTo>
                    <a:pt x="102" y="31"/>
                    <a:pt x="103" y="31"/>
                    <a:pt x="103" y="31"/>
                  </a:cubicBezTo>
                  <a:cubicBezTo>
                    <a:pt x="104" y="31"/>
                    <a:pt x="105" y="31"/>
                    <a:pt x="106" y="31"/>
                  </a:cubicBezTo>
                  <a:cubicBezTo>
                    <a:pt x="106" y="31"/>
                    <a:pt x="106" y="31"/>
                    <a:pt x="106" y="31"/>
                  </a:cubicBezTo>
                  <a:cubicBezTo>
                    <a:pt x="106" y="31"/>
                    <a:pt x="107" y="31"/>
                    <a:pt x="107" y="31"/>
                  </a:cubicBezTo>
                  <a:cubicBezTo>
                    <a:pt x="112" y="31"/>
                    <a:pt x="112" y="31"/>
                    <a:pt x="112" y="31"/>
                  </a:cubicBezTo>
                  <a:cubicBezTo>
                    <a:pt x="114" y="31"/>
                    <a:pt x="115" y="30"/>
                    <a:pt x="115" y="28"/>
                  </a:cubicBezTo>
                  <a:cubicBezTo>
                    <a:pt x="115" y="26"/>
                    <a:pt x="114" y="24"/>
                    <a:pt x="112" y="24"/>
                  </a:cubicBezTo>
                  <a:cubicBezTo>
                    <a:pt x="111" y="24"/>
                    <a:pt x="110" y="24"/>
                    <a:pt x="109" y="24"/>
                  </a:cubicBezTo>
                  <a:cubicBezTo>
                    <a:pt x="109" y="24"/>
                    <a:pt x="109" y="24"/>
                    <a:pt x="109" y="24"/>
                  </a:cubicBezTo>
                  <a:cubicBezTo>
                    <a:pt x="104" y="20"/>
                    <a:pt x="100" y="16"/>
                    <a:pt x="96" y="12"/>
                  </a:cubicBezTo>
                  <a:cubicBezTo>
                    <a:pt x="112" y="12"/>
                    <a:pt x="112" y="12"/>
                    <a:pt x="112" y="12"/>
                  </a:cubicBezTo>
                  <a:cubicBezTo>
                    <a:pt x="114" y="12"/>
                    <a:pt x="115" y="10"/>
                    <a:pt x="115" y="8"/>
                  </a:cubicBezTo>
                  <a:cubicBezTo>
                    <a:pt x="115" y="7"/>
                    <a:pt x="114" y="5"/>
                    <a:pt x="112" y="5"/>
                  </a:cubicBezTo>
                  <a:cubicBezTo>
                    <a:pt x="104" y="5"/>
                    <a:pt x="96" y="5"/>
                    <a:pt x="89" y="5"/>
                  </a:cubicBezTo>
                  <a:cubicBezTo>
                    <a:pt x="88" y="4"/>
                    <a:pt x="86" y="3"/>
                    <a:pt x="85" y="1"/>
                  </a:cubicBezTo>
                  <a:cubicBezTo>
                    <a:pt x="83" y="0"/>
                    <a:pt x="82" y="0"/>
                    <a:pt x="81" y="0"/>
                  </a:cubicBezTo>
                  <a:cubicBezTo>
                    <a:pt x="80" y="1"/>
                    <a:pt x="78" y="2"/>
                    <a:pt x="78" y="4"/>
                  </a:cubicBezTo>
                  <a:cubicBezTo>
                    <a:pt x="78" y="5"/>
                    <a:pt x="78" y="5"/>
                    <a:pt x="78" y="5"/>
                  </a:cubicBezTo>
                  <a:cubicBezTo>
                    <a:pt x="3" y="5"/>
                    <a:pt x="3" y="5"/>
                    <a:pt x="3" y="5"/>
                  </a:cubicBezTo>
                  <a:cubicBezTo>
                    <a:pt x="1" y="5"/>
                    <a:pt x="0" y="7"/>
                    <a:pt x="0" y="8"/>
                  </a:cubicBezTo>
                  <a:cubicBezTo>
                    <a:pt x="0" y="10"/>
                    <a:pt x="1" y="12"/>
                    <a:pt x="3" y="12"/>
                  </a:cubicBezTo>
                  <a:cubicBezTo>
                    <a:pt x="38" y="12"/>
                    <a:pt x="62" y="12"/>
                    <a:pt x="78" y="12"/>
                  </a:cubicBezTo>
                  <a:cubicBezTo>
                    <a:pt x="78" y="24"/>
                    <a:pt x="78" y="24"/>
                    <a:pt x="78" y="24"/>
                  </a:cubicBezTo>
                  <a:cubicBezTo>
                    <a:pt x="3" y="24"/>
                    <a:pt x="3" y="24"/>
                    <a:pt x="3" y="24"/>
                  </a:cubicBezTo>
                  <a:cubicBezTo>
                    <a:pt x="1" y="24"/>
                    <a:pt x="0" y="26"/>
                    <a:pt x="0" y="28"/>
                  </a:cubicBezTo>
                  <a:close/>
                  <a:moveTo>
                    <a:pt x="83" y="12"/>
                  </a:moveTo>
                  <a:cubicBezTo>
                    <a:pt x="83" y="5"/>
                    <a:pt x="83" y="5"/>
                    <a:pt x="83" y="5"/>
                  </a:cubicBezTo>
                  <a:cubicBezTo>
                    <a:pt x="85" y="8"/>
                    <a:pt x="87" y="10"/>
                    <a:pt x="90" y="12"/>
                  </a:cubicBezTo>
                  <a:cubicBezTo>
                    <a:pt x="94" y="16"/>
                    <a:pt x="98" y="20"/>
                    <a:pt x="102" y="24"/>
                  </a:cubicBezTo>
                  <a:cubicBezTo>
                    <a:pt x="103" y="25"/>
                    <a:pt x="104" y="26"/>
                    <a:pt x="104" y="26"/>
                  </a:cubicBezTo>
                  <a:cubicBezTo>
                    <a:pt x="104" y="26"/>
                    <a:pt x="103" y="26"/>
                    <a:pt x="103" y="27"/>
                  </a:cubicBezTo>
                  <a:cubicBezTo>
                    <a:pt x="102" y="27"/>
                    <a:pt x="101" y="27"/>
                    <a:pt x="99" y="27"/>
                  </a:cubicBezTo>
                  <a:cubicBezTo>
                    <a:pt x="95" y="28"/>
                    <a:pt x="95" y="28"/>
                    <a:pt x="95" y="28"/>
                  </a:cubicBezTo>
                  <a:cubicBezTo>
                    <a:pt x="96" y="31"/>
                    <a:pt x="96" y="31"/>
                    <a:pt x="96" y="31"/>
                  </a:cubicBezTo>
                  <a:cubicBezTo>
                    <a:pt x="100" y="40"/>
                    <a:pt x="100" y="40"/>
                    <a:pt x="100" y="40"/>
                  </a:cubicBezTo>
                  <a:cubicBezTo>
                    <a:pt x="99" y="41"/>
                    <a:pt x="97" y="42"/>
                    <a:pt x="95" y="42"/>
                  </a:cubicBezTo>
                  <a:cubicBezTo>
                    <a:pt x="91" y="33"/>
                    <a:pt x="91" y="33"/>
                    <a:pt x="91" y="33"/>
                  </a:cubicBezTo>
                  <a:cubicBezTo>
                    <a:pt x="89" y="33"/>
                    <a:pt x="89" y="33"/>
                    <a:pt x="89" y="33"/>
                  </a:cubicBezTo>
                  <a:cubicBezTo>
                    <a:pt x="91" y="32"/>
                    <a:pt x="91" y="32"/>
                    <a:pt x="91" y="32"/>
                  </a:cubicBezTo>
                  <a:cubicBezTo>
                    <a:pt x="90" y="31"/>
                    <a:pt x="90" y="31"/>
                    <a:pt x="90" y="31"/>
                  </a:cubicBezTo>
                  <a:cubicBezTo>
                    <a:pt x="90" y="30"/>
                    <a:pt x="90" y="30"/>
                    <a:pt x="90" y="30"/>
                  </a:cubicBezTo>
                  <a:cubicBezTo>
                    <a:pt x="89" y="31"/>
                    <a:pt x="89" y="31"/>
                    <a:pt x="89" y="31"/>
                  </a:cubicBezTo>
                  <a:cubicBezTo>
                    <a:pt x="83" y="36"/>
                    <a:pt x="83" y="36"/>
                    <a:pt x="83" y="36"/>
                  </a:cubicBezTo>
                  <a:cubicBezTo>
                    <a:pt x="83" y="34"/>
                    <a:pt x="83" y="32"/>
                    <a:pt x="83" y="31"/>
                  </a:cubicBezTo>
                  <a:cubicBezTo>
                    <a:pt x="83" y="29"/>
                    <a:pt x="83" y="27"/>
                    <a:pt x="83" y="25"/>
                  </a:cubicBezTo>
                  <a:cubicBezTo>
                    <a:pt x="83" y="24"/>
                    <a:pt x="83" y="24"/>
                    <a:pt x="83" y="24"/>
                  </a:cubicBezTo>
                  <a:lnTo>
                    <a:pt x="83"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grpSp>
      <p:grpSp>
        <p:nvGrpSpPr>
          <p:cNvPr id="67" name="Group 66">
            <a:extLst>
              <a:ext uri="{FF2B5EF4-FFF2-40B4-BE49-F238E27FC236}">
                <a16:creationId xmlns:a16="http://schemas.microsoft.com/office/drawing/2014/main" id="{61BC06DB-EA8C-B9C5-B8F1-02B813DF3FA9}"/>
              </a:ext>
            </a:extLst>
          </p:cNvPr>
          <p:cNvGrpSpPr>
            <a:grpSpLocks noChangeAspect="1"/>
          </p:cNvGrpSpPr>
          <p:nvPr/>
        </p:nvGrpSpPr>
        <p:grpSpPr>
          <a:xfrm>
            <a:off x="3654461" y="3212825"/>
            <a:ext cx="210796" cy="210796"/>
            <a:chOff x="6107113" y="1108075"/>
            <a:chExt cx="542925" cy="542925"/>
          </a:xfrm>
          <a:solidFill>
            <a:schemeClr val="tx2"/>
          </a:solidFill>
        </p:grpSpPr>
        <p:sp>
          <p:nvSpPr>
            <p:cNvPr id="68" name="Freeform 129">
              <a:extLst>
                <a:ext uri="{FF2B5EF4-FFF2-40B4-BE49-F238E27FC236}">
                  <a16:creationId xmlns:a16="http://schemas.microsoft.com/office/drawing/2014/main" id="{0B574F99-7DE8-17DD-8819-85482353A9DE}"/>
                </a:ext>
              </a:extLst>
            </p:cNvPr>
            <p:cNvSpPr>
              <a:spLocks noEditPoints="1"/>
            </p:cNvSpPr>
            <p:nvPr/>
          </p:nvSpPr>
          <p:spPr bwMode="auto">
            <a:xfrm>
              <a:off x="6107113" y="1108075"/>
              <a:ext cx="542925" cy="542925"/>
            </a:xfrm>
            <a:custGeom>
              <a:avLst/>
              <a:gdLst>
                <a:gd name="T0" fmla="*/ 168 w 170"/>
                <a:gd name="T1" fmla="*/ 164 h 170"/>
                <a:gd name="T2" fmla="*/ 127 w 170"/>
                <a:gd name="T3" fmla="*/ 123 h 170"/>
                <a:gd name="T4" fmla="*/ 128 w 170"/>
                <a:gd name="T5" fmla="*/ 122 h 170"/>
                <a:gd name="T6" fmla="*/ 146 w 170"/>
                <a:gd name="T7" fmla="*/ 74 h 170"/>
                <a:gd name="T8" fmla="*/ 73 w 170"/>
                <a:gd name="T9" fmla="*/ 0 h 170"/>
                <a:gd name="T10" fmla="*/ 0 w 170"/>
                <a:gd name="T11" fmla="*/ 74 h 170"/>
                <a:gd name="T12" fmla="*/ 73 w 170"/>
                <a:gd name="T13" fmla="*/ 147 h 170"/>
                <a:gd name="T14" fmla="*/ 122 w 170"/>
                <a:gd name="T15" fmla="*/ 128 h 170"/>
                <a:gd name="T16" fmla="*/ 122 w 170"/>
                <a:gd name="T17" fmla="*/ 128 h 170"/>
                <a:gd name="T18" fmla="*/ 163 w 170"/>
                <a:gd name="T19" fmla="*/ 169 h 170"/>
                <a:gd name="T20" fmla="*/ 166 w 170"/>
                <a:gd name="T21" fmla="*/ 170 h 170"/>
                <a:gd name="T22" fmla="*/ 170 w 170"/>
                <a:gd name="T23" fmla="*/ 166 h 170"/>
                <a:gd name="T24" fmla="*/ 168 w 170"/>
                <a:gd name="T25" fmla="*/ 164 h 170"/>
                <a:gd name="T26" fmla="*/ 139 w 170"/>
                <a:gd name="T27" fmla="*/ 74 h 170"/>
                <a:gd name="T28" fmla="*/ 73 w 170"/>
                <a:gd name="T29" fmla="*/ 140 h 170"/>
                <a:gd name="T30" fmla="*/ 7 w 170"/>
                <a:gd name="T31" fmla="*/ 74 h 170"/>
                <a:gd name="T32" fmla="*/ 73 w 170"/>
                <a:gd name="T33" fmla="*/ 8 h 170"/>
                <a:gd name="T34" fmla="*/ 139 w 170"/>
                <a:gd name="T35" fmla="*/ 74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0" h="170">
                  <a:moveTo>
                    <a:pt x="168" y="164"/>
                  </a:moveTo>
                  <a:cubicBezTo>
                    <a:pt x="127" y="123"/>
                    <a:pt x="127" y="123"/>
                    <a:pt x="127" y="123"/>
                  </a:cubicBezTo>
                  <a:cubicBezTo>
                    <a:pt x="128" y="122"/>
                    <a:pt x="128" y="122"/>
                    <a:pt x="128" y="122"/>
                  </a:cubicBezTo>
                  <a:cubicBezTo>
                    <a:pt x="140" y="109"/>
                    <a:pt x="146" y="92"/>
                    <a:pt x="146" y="74"/>
                  </a:cubicBezTo>
                  <a:cubicBezTo>
                    <a:pt x="146" y="33"/>
                    <a:pt x="114" y="0"/>
                    <a:pt x="73" y="0"/>
                  </a:cubicBezTo>
                  <a:cubicBezTo>
                    <a:pt x="33" y="0"/>
                    <a:pt x="0" y="33"/>
                    <a:pt x="0" y="74"/>
                  </a:cubicBezTo>
                  <a:cubicBezTo>
                    <a:pt x="0" y="114"/>
                    <a:pt x="33" y="147"/>
                    <a:pt x="73" y="147"/>
                  </a:cubicBezTo>
                  <a:cubicBezTo>
                    <a:pt x="91" y="147"/>
                    <a:pt x="109" y="140"/>
                    <a:pt x="122" y="128"/>
                  </a:cubicBezTo>
                  <a:cubicBezTo>
                    <a:pt x="122" y="128"/>
                    <a:pt x="122" y="128"/>
                    <a:pt x="122" y="128"/>
                  </a:cubicBezTo>
                  <a:cubicBezTo>
                    <a:pt x="163" y="169"/>
                    <a:pt x="163" y="169"/>
                    <a:pt x="163" y="169"/>
                  </a:cubicBezTo>
                  <a:cubicBezTo>
                    <a:pt x="164" y="170"/>
                    <a:pt x="165" y="170"/>
                    <a:pt x="166" y="170"/>
                  </a:cubicBezTo>
                  <a:cubicBezTo>
                    <a:pt x="168" y="170"/>
                    <a:pt x="170" y="168"/>
                    <a:pt x="170" y="166"/>
                  </a:cubicBezTo>
                  <a:cubicBezTo>
                    <a:pt x="170" y="165"/>
                    <a:pt x="169" y="164"/>
                    <a:pt x="168" y="164"/>
                  </a:cubicBezTo>
                  <a:close/>
                  <a:moveTo>
                    <a:pt x="139" y="74"/>
                  </a:moveTo>
                  <a:cubicBezTo>
                    <a:pt x="139" y="110"/>
                    <a:pt x="110" y="140"/>
                    <a:pt x="73" y="140"/>
                  </a:cubicBezTo>
                  <a:cubicBezTo>
                    <a:pt x="37" y="140"/>
                    <a:pt x="7" y="110"/>
                    <a:pt x="7" y="74"/>
                  </a:cubicBezTo>
                  <a:cubicBezTo>
                    <a:pt x="7" y="37"/>
                    <a:pt x="37" y="8"/>
                    <a:pt x="73" y="8"/>
                  </a:cubicBezTo>
                  <a:cubicBezTo>
                    <a:pt x="110" y="8"/>
                    <a:pt x="139" y="37"/>
                    <a:pt x="1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9" name="Freeform 130">
              <a:extLst>
                <a:ext uri="{FF2B5EF4-FFF2-40B4-BE49-F238E27FC236}">
                  <a16:creationId xmlns:a16="http://schemas.microsoft.com/office/drawing/2014/main" id="{B570C572-4445-280A-C198-C8C12991C9F9}"/>
                </a:ext>
              </a:extLst>
            </p:cNvPr>
            <p:cNvSpPr>
              <a:spLocks/>
            </p:cNvSpPr>
            <p:nvPr/>
          </p:nvSpPr>
          <p:spPr bwMode="auto">
            <a:xfrm>
              <a:off x="6227763" y="1249363"/>
              <a:ext cx="217488" cy="215900"/>
            </a:xfrm>
            <a:custGeom>
              <a:avLst/>
              <a:gdLst>
                <a:gd name="T0" fmla="*/ 65 w 68"/>
                <a:gd name="T1" fmla="*/ 0 h 68"/>
                <a:gd name="T2" fmla="*/ 17 w 68"/>
                <a:gd name="T3" fmla="*/ 0 h 68"/>
                <a:gd name="T4" fmla="*/ 14 w 68"/>
                <a:gd name="T5" fmla="*/ 3 h 68"/>
                <a:gd name="T6" fmla="*/ 17 w 68"/>
                <a:gd name="T7" fmla="*/ 7 h 68"/>
                <a:gd name="T8" fmla="*/ 56 w 68"/>
                <a:gd name="T9" fmla="*/ 7 h 68"/>
                <a:gd name="T10" fmla="*/ 1 w 68"/>
                <a:gd name="T11" fmla="*/ 62 h 68"/>
                <a:gd name="T12" fmla="*/ 0 w 68"/>
                <a:gd name="T13" fmla="*/ 64 h 68"/>
                <a:gd name="T14" fmla="*/ 4 w 68"/>
                <a:gd name="T15" fmla="*/ 68 h 68"/>
                <a:gd name="T16" fmla="*/ 6 w 68"/>
                <a:gd name="T17" fmla="*/ 67 h 68"/>
                <a:gd name="T18" fmla="*/ 61 w 68"/>
                <a:gd name="T19" fmla="*/ 12 h 68"/>
                <a:gd name="T20" fmla="*/ 61 w 68"/>
                <a:gd name="T21" fmla="*/ 51 h 68"/>
                <a:gd name="T22" fmla="*/ 65 w 68"/>
                <a:gd name="T23" fmla="*/ 54 h 68"/>
                <a:gd name="T24" fmla="*/ 68 w 68"/>
                <a:gd name="T25" fmla="*/ 51 h 68"/>
                <a:gd name="T26" fmla="*/ 68 w 68"/>
                <a:gd name="T27" fmla="*/ 3 h 68"/>
                <a:gd name="T28" fmla="*/ 65 w 68"/>
                <a:gd name="T29" fmla="*/ 0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8" h="68">
                  <a:moveTo>
                    <a:pt x="65" y="0"/>
                  </a:moveTo>
                  <a:cubicBezTo>
                    <a:pt x="17" y="0"/>
                    <a:pt x="17" y="0"/>
                    <a:pt x="17" y="0"/>
                  </a:cubicBezTo>
                  <a:cubicBezTo>
                    <a:pt x="15" y="0"/>
                    <a:pt x="14" y="1"/>
                    <a:pt x="14" y="3"/>
                  </a:cubicBezTo>
                  <a:cubicBezTo>
                    <a:pt x="14" y="5"/>
                    <a:pt x="15" y="7"/>
                    <a:pt x="17" y="7"/>
                  </a:cubicBezTo>
                  <a:cubicBezTo>
                    <a:pt x="56" y="7"/>
                    <a:pt x="56" y="7"/>
                    <a:pt x="56" y="7"/>
                  </a:cubicBezTo>
                  <a:cubicBezTo>
                    <a:pt x="1" y="62"/>
                    <a:pt x="1" y="62"/>
                    <a:pt x="1" y="62"/>
                  </a:cubicBezTo>
                  <a:cubicBezTo>
                    <a:pt x="0" y="62"/>
                    <a:pt x="0" y="63"/>
                    <a:pt x="0" y="64"/>
                  </a:cubicBezTo>
                  <a:cubicBezTo>
                    <a:pt x="0" y="66"/>
                    <a:pt x="2" y="68"/>
                    <a:pt x="4" y="68"/>
                  </a:cubicBezTo>
                  <a:cubicBezTo>
                    <a:pt x="5" y="68"/>
                    <a:pt x="5" y="68"/>
                    <a:pt x="6" y="67"/>
                  </a:cubicBezTo>
                  <a:cubicBezTo>
                    <a:pt x="61" y="12"/>
                    <a:pt x="61" y="12"/>
                    <a:pt x="61" y="12"/>
                  </a:cubicBezTo>
                  <a:cubicBezTo>
                    <a:pt x="61" y="51"/>
                    <a:pt x="61" y="51"/>
                    <a:pt x="61" y="51"/>
                  </a:cubicBezTo>
                  <a:cubicBezTo>
                    <a:pt x="61" y="53"/>
                    <a:pt x="63" y="54"/>
                    <a:pt x="65" y="54"/>
                  </a:cubicBezTo>
                  <a:cubicBezTo>
                    <a:pt x="67" y="54"/>
                    <a:pt x="68" y="53"/>
                    <a:pt x="68" y="51"/>
                  </a:cubicBezTo>
                  <a:cubicBezTo>
                    <a:pt x="68" y="3"/>
                    <a:pt x="68" y="3"/>
                    <a:pt x="68" y="3"/>
                  </a:cubicBezTo>
                  <a:cubicBezTo>
                    <a:pt x="68" y="1"/>
                    <a:pt x="67" y="0"/>
                    <a:pt x="6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grpSp>
      <p:grpSp>
        <p:nvGrpSpPr>
          <p:cNvPr id="70" name="Group 69">
            <a:extLst>
              <a:ext uri="{FF2B5EF4-FFF2-40B4-BE49-F238E27FC236}">
                <a16:creationId xmlns:a16="http://schemas.microsoft.com/office/drawing/2014/main" id="{AE86E78F-EDD9-645C-4861-D0AE6C6526D9}"/>
              </a:ext>
            </a:extLst>
          </p:cNvPr>
          <p:cNvGrpSpPr>
            <a:grpSpLocks noChangeAspect="1"/>
          </p:cNvGrpSpPr>
          <p:nvPr/>
        </p:nvGrpSpPr>
        <p:grpSpPr>
          <a:xfrm>
            <a:off x="5151704" y="3225642"/>
            <a:ext cx="162076" cy="200370"/>
            <a:chOff x="5126038" y="3305175"/>
            <a:chExt cx="436562" cy="539750"/>
          </a:xfrm>
          <a:solidFill>
            <a:schemeClr val="tx2"/>
          </a:solidFill>
        </p:grpSpPr>
        <p:sp>
          <p:nvSpPr>
            <p:cNvPr id="71" name="Freeform 34">
              <a:extLst>
                <a:ext uri="{FF2B5EF4-FFF2-40B4-BE49-F238E27FC236}">
                  <a16:creationId xmlns:a16="http://schemas.microsoft.com/office/drawing/2014/main" id="{941E5C09-CDA2-4693-C0C3-63080458AF56}"/>
                </a:ext>
              </a:extLst>
            </p:cNvPr>
            <p:cNvSpPr>
              <a:spLocks/>
            </p:cNvSpPr>
            <p:nvPr/>
          </p:nvSpPr>
          <p:spPr bwMode="auto">
            <a:xfrm>
              <a:off x="5300663" y="3514725"/>
              <a:ext cx="169862" cy="19050"/>
            </a:xfrm>
            <a:custGeom>
              <a:avLst/>
              <a:gdLst>
                <a:gd name="T0" fmla="*/ 0 w 53"/>
                <a:gd name="T1" fmla="*/ 3 h 6"/>
                <a:gd name="T2" fmla="*/ 3 w 53"/>
                <a:gd name="T3" fmla="*/ 6 h 6"/>
                <a:gd name="T4" fmla="*/ 50 w 53"/>
                <a:gd name="T5" fmla="*/ 6 h 6"/>
                <a:gd name="T6" fmla="*/ 53 w 53"/>
                <a:gd name="T7" fmla="*/ 3 h 6"/>
                <a:gd name="T8" fmla="*/ 50 w 53"/>
                <a:gd name="T9" fmla="*/ 0 h 6"/>
                <a:gd name="T10" fmla="*/ 3 w 53"/>
                <a:gd name="T11" fmla="*/ 0 h 6"/>
                <a:gd name="T12" fmla="*/ 0 w 53"/>
                <a:gd name="T13" fmla="*/ 3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0" y="3"/>
                  </a:moveTo>
                  <a:cubicBezTo>
                    <a:pt x="0" y="5"/>
                    <a:pt x="1" y="6"/>
                    <a:pt x="3" y="6"/>
                  </a:cubicBezTo>
                  <a:cubicBezTo>
                    <a:pt x="50" y="6"/>
                    <a:pt x="50" y="6"/>
                    <a:pt x="50" y="6"/>
                  </a:cubicBezTo>
                  <a:cubicBezTo>
                    <a:pt x="52" y="6"/>
                    <a:pt x="53" y="5"/>
                    <a:pt x="53" y="3"/>
                  </a:cubicBezTo>
                  <a:cubicBezTo>
                    <a:pt x="53" y="1"/>
                    <a:pt x="52" y="0"/>
                    <a:pt x="50" y="0"/>
                  </a:cubicBezTo>
                  <a:cubicBezTo>
                    <a:pt x="3" y="0"/>
                    <a:pt x="3" y="0"/>
                    <a:pt x="3" y="0"/>
                  </a:cubicBezTo>
                  <a:cubicBezTo>
                    <a:pt x="1" y="0"/>
                    <a:pt x="0" y="1"/>
                    <a:pt x="0"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2" name="Freeform 35">
              <a:extLst>
                <a:ext uri="{FF2B5EF4-FFF2-40B4-BE49-F238E27FC236}">
                  <a16:creationId xmlns:a16="http://schemas.microsoft.com/office/drawing/2014/main" id="{47BEA519-91AD-A625-1E3C-DC2D8BEB8459}"/>
                </a:ext>
              </a:extLst>
            </p:cNvPr>
            <p:cNvSpPr>
              <a:spLocks/>
            </p:cNvSpPr>
            <p:nvPr/>
          </p:nvSpPr>
          <p:spPr bwMode="auto">
            <a:xfrm>
              <a:off x="5205413" y="3486150"/>
              <a:ext cx="85725" cy="58737"/>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3" name="Freeform 36">
              <a:extLst>
                <a:ext uri="{FF2B5EF4-FFF2-40B4-BE49-F238E27FC236}">
                  <a16:creationId xmlns:a16="http://schemas.microsoft.com/office/drawing/2014/main" id="{5EF5AD41-B025-0F6A-03F8-62440731CAE4}"/>
                </a:ext>
              </a:extLst>
            </p:cNvPr>
            <p:cNvSpPr>
              <a:spLocks/>
            </p:cNvSpPr>
            <p:nvPr/>
          </p:nvSpPr>
          <p:spPr bwMode="auto">
            <a:xfrm>
              <a:off x="5300663" y="3617913"/>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2"/>
                    <a:pt x="0" y="3"/>
                  </a:cubicBezTo>
                  <a:cubicBezTo>
                    <a:pt x="0" y="5"/>
                    <a:pt x="1" y="6"/>
                    <a:pt x="3" y="6"/>
                  </a:cubicBezTo>
                  <a:cubicBezTo>
                    <a:pt x="50" y="6"/>
                    <a:pt x="50" y="6"/>
                    <a:pt x="50" y="6"/>
                  </a:cubicBezTo>
                  <a:cubicBezTo>
                    <a:pt x="52" y="6"/>
                    <a:pt x="53" y="5"/>
                    <a:pt x="53" y="3"/>
                  </a:cubicBezTo>
                  <a:cubicBezTo>
                    <a:pt x="53" y="2"/>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4" name="Freeform 37">
              <a:extLst>
                <a:ext uri="{FF2B5EF4-FFF2-40B4-BE49-F238E27FC236}">
                  <a16:creationId xmlns:a16="http://schemas.microsoft.com/office/drawing/2014/main" id="{8C43EAF8-D815-24E2-B917-6AF4E8DE0FBE}"/>
                </a:ext>
              </a:extLst>
            </p:cNvPr>
            <p:cNvSpPr>
              <a:spLocks/>
            </p:cNvSpPr>
            <p:nvPr/>
          </p:nvSpPr>
          <p:spPr bwMode="auto">
            <a:xfrm>
              <a:off x="5205413" y="3589338"/>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8 h 18"/>
                <a:gd name="T16" fmla="*/ 26 w 27"/>
                <a:gd name="T17" fmla="*/ 6 h 18"/>
                <a:gd name="T18" fmla="*/ 26 w 27"/>
                <a:gd name="T19" fmla="*/ 2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8"/>
                  </a:cubicBezTo>
                  <a:cubicBezTo>
                    <a:pt x="26" y="6"/>
                    <a:pt x="26" y="6"/>
                    <a:pt x="26" y="6"/>
                  </a:cubicBezTo>
                  <a:cubicBezTo>
                    <a:pt x="27" y="5"/>
                    <a:pt x="27" y="3"/>
                    <a:pt x="26" y="2"/>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5" name="Freeform 38">
              <a:extLst>
                <a:ext uri="{FF2B5EF4-FFF2-40B4-BE49-F238E27FC236}">
                  <a16:creationId xmlns:a16="http://schemas.microsoft.com/office/drawing/2014/main" id="{28AC7257-A71D-0F70-0F5E-53B4A6975F93}"/>
                </a:ext>
              </a:extLst>
            </p:cNvPr>
            <p:cNvSpPr>
              <a:spLocks/>
            </p:cNvSpPr>
            <p:nvPr/>
          </p:nvSpPr>
          <p:spPr bwMode="auto">
            <a:xfrm>
              <a:off x="5300663" y="3722688"/>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1"/>
                    <a:pt x="0" y="3"/>
                  </a:cubicBezTo>
                  <a:cubicBezTo>
                    <a:pt x="0" y="4"/>
                    <a:pt x="1" y="6"/>
                    <a:pt x="3" y="6"/>
                  </a:cubicBezTo>
                  <a:cubicBezTo>
                    <a:pt x="50" y="6"/>
                    <a:pt x="50" y="6"/>
                    <a:pt x="50" y="6"/>
                  </a:cubicBezTo>
                  <a:cubicBezTo>
                    <a:pt x="52" y="6"/>
                    <a:pt x="53" y="4"/>
                    <a:pt x="53" y="3"/>
                  </a:cubicBezTo>
                  <a:cubicBezTo>
                    <a:pt x="53" y="1"/>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6" name="Freeform 39">
              <a:extLst>
                <a:ext uri="{FF2B5EF4-FFF2-40B4-BE49-F238E27FC236}">
                  <a16:creationId xmlns:a16="http://schemas.microsoft.com/office/drawing/2014/main" id="{9113436D-A21E-60E5-49E6-93F8381C016F}"/>
                </a:ext>
              </a:extLst>
            </p:cNvPr>
            <p:cNvSpPr>
              <a:spLocks/>
            </p:cNvSpPr>
            <p:nvPr/>
          </p:nvSpPr>
          <p:spPr bwMode="auto">
            <a:xfrm>
              <a:off x="5205413" y="3694113"/>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7"/>
                    <a:pt x="9" y="18"/>
                    <a:pt x="9" y="18"/>
                  </a:cubicBezTo>
                  <a:cubicBezTo>
                    <a:pt x="10" y="18"/>
                    <a:pt x="11" y="17"/>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7" name="Freeform 40">
              <a:extLst>
                <a:ext uri="{FF2B5EF4-FFF2-40B4-BE49-F238E27FC236}">
                  <a16:creationId xmlns:a16="http://schemas.microsoft.com/office/drawing/2014/main" id="{BC8D102B-94E3-3BE1-09F8-E115D998C7F8}"/>
                </a:ext>
              </a:extLst>
            </p:cNvPr>
            <p:cNvSpPr>
              <a:spLocks noEditPoints="1"/>
            </p:cNvSpPr>
            <p:nvPr/>
          </p:nvSpPr>
          <p:spPr bwMode="auto">
            <a:xfrm>
              <a:off x="5126038" y="3305175"/>
              <a:ext cx="436562" cy="539750"/>
            </a:xfrm>
            <a:custGeom>
              <a:avLst/>
              <a:gdLst>
                <a:gd name="T0" fmla="*/ 99 w 137"/>
                <a:gd name="T1" fmla="*/ 0 h 169"/>
                <a:gd name="T2" fmla="*/ 14 w 137"/>
                <a:gd name="T3" fmla="*/ 0 h 169"/>
                <a:gd name="T4" fmla="*/ 0 w 137"/>
                <a:gd name="T5" fmla="*/ 15 h 169"/>
                <a:gd name="T6" fmla="*/ 0 w 137"/>
                <a:gd name="T7" fmla="*/ 154 h 169"/>
                <a:gd name="T8" fmla="*/ 14 w 137"/>
                <a:gd name="T9" fmla="*/ 169 h 169"/>
                <a:gd name="T10" fmla="*/ 123 w 137"/>
                <a:gd name="T11" fmla="*/ 169 h 169"/>
                <a:gd name="T12" fmla="*/ 137 w 137"/>
                <a:gd name="T13" fmla="*/ 154 h 169"/>
                <a:gd name="T14" fmla="*/ 137 w 137"/>
                <a:gd name="T15" fmla="*/ 42 h 169"/>
                <a:gd name="T16" fmla="*/ 99 w 137"/>
                <a:gd name="T17" fmla="*/ 0 h 169"/>
                <a:gd name="T18" fmla="*/ 131 w 137"/>
                <a:gd name="T19" fmla="*/ 154 h 169"/>
                <a:gd name="T20" fmla="*/ 123 w 137"/>
                <a:gd name="T21" fmla="*/ 162 h 169"/>
                <a:gd name="T22" fmla="*/ 14 w 137"/>
                <a:gd name="T23" fmla="*/ 162 h 169"/>
                <a:gd name="T24" fmla="*/ 6 w 137"/>
                <a:gd name="T25" fmla="*/ 154 h 169"/>
                <a:gd name="T26" fmla="*/ 6 w 137"/>
                <a:gd name="T27" fmla="*/ 15 h 169"/>
                <a:gd name="T28" fmla="*/ 14 w 137"/>
                <a:gd name="T29" fmla="*/ 6 h 169"/>
                <a:gd name="T30" fmla="*/ 85 w 137"/>
                <a:gd name="T31" fmla="*/ 6 h 169"/>
                <a:gd name="T32" fmla="*/ 85 w 137"/>
                <a:gd name="T33" fmla="*/ 46 h 169"/>
                <a:gd name="T34" fmla="*/ 92 w 137"/>
                <a:gd name="T35" fmla="*/ 53 h 169"/>
                <a:gd name="T36" fmla="*/ 131 w 137"/>
                <a:gd name="T37" fmla="*/ 53 h 169"/>
                <a:gd name="T38" fmla="*/ 131 w 137"/>
                <a:gd name="T39" fmla="*/ 154 h 169"/>
                <a:gd name="T40" fmla="*/ 91 w 137"/>
                <a:gd name="T41" fmla="*/ 46 h 169"/>
                <a:gd name="T42" fmla="*/ 91 w 137"/>
                <a:gd name="T43" fmla="*/ 6 h 169"/>
                <a:gd name="T44" fmla="*/ 96 w 137"/>
                <a:gd name="T45" fmla="*/ 6 h 169"/>
                <a:gd name="T46" fmla="*/ 132 w 137"/>
                <a:gd name="T47" fmla="*/ 46 h 169"/>
                <a:gd name="T48" fmla="*/ 91 w 137"/>
                <a:gd name="T49" fmla="*/ 46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7" h="169">
                  <a:moveTo>
                    <a:pt x="99" y="0"/>
                  </a:moveTo>
                  <a:cubicBezTo>
                    <a:pt x="14" y="0"/>
                    <a:pt x="14" y="0"/>
                    <a:pt x="14" y="0"/>
                  </a:cubicBezTo>
                  <a:cubicBezTo>
                    <a:pt x="6" y="0"/>
                    <a:pt x="0" y="7"/>
                    <a:pt x="0" y="15"/>
                  </a:cubicBezTo>
                  <a:cubicBezTo>
                    <a:pt x="0" y="154"/>
                    <a:pt x="0" y="154"/>
                    <a:pt x="0" y="154"/>
                  </a:cubicBezTo>
                  <a:cubicBezTo>
                    <a:pt x="0" y="162"/>
                    <a:pt x="6" y="169"/>
                    <a:pt x="14" y="169"/>
                  </a:cubicBezTo>
                  <a:cubicBezTo>
                    <a:pt x="123" y="169"/>
                    <a:pt x="123" y="169"/>
                    <a:pt x="123" y="169"/>
                  </a:cubicBezTo>
                  <a:cubicBezTo>
                    <a:pt x="131" y="169"/>
                    <a:pt x="137" y="162"/>
                    <a:pt x="137" y="154"/>
                  </a:cubicBezTo>
                  <a:cubicBezTo>
                    <a:pt x="137" y="42"/>
                    <a:pt x="137" y="42"/>
                    <a:pt x="137" y="42"/>
                  </a:cubicBezTo>
                  <a:lnTo>
                    <a:pt x="99" y="0"/>
                  </a:lnTo>
                  <a:close/>
                  <a:moveTo>
                    <a:pt x="131" y="154"/>
                  </a:moveTo>
                  <a:cubicBezTo>
                    <a:pt x="131" y="159"/>
                    <a:pt x="127" y="162"/>
                    <a:pt x="123" y="162"/>
                  </a:cubicBezTo>
                  <a:cubicBezTo>
                    <a:pt x="14" y="162"/>
                    <a:pt x="14" y="162"/>
                    <a:pt x="14" y="162"/>
                  </a:cubicBezTo>
                  <a:cubicBezTo>
                    <a:pt x="10" y="162"/>
                    <a:pt x="6" y="159"/>
                    <a:pt x="6" y="154"/>
                  </a:cubicBezTo>
                  <a:cubicBezTo>
                    <a:pt x="6" y="15"/>
                    <a:pt x="6" y="15"/>
                    <a:pt x="6" y="15"/>
                  </a:cubicBezTo>
                  <a:cubicBezTo>
                    <a:pt x="6" y="10"/>
                    <a:pt x="10" y="6"/>
                    <a:pt x="14" y="6"/>
                  </a:cubicBezTo>
                  <a:cubicBezTo>
                    <a:pt x="85" y="6"/>
                    <a:pt x="85" y="6"/>
                    <a:pt x="85" y="6"/>
                  </a:cubicBezTo>
                  <a:cubicBezTo>
                    <a:pt x="85" y="46"/>
                    <a:pt x="85" y="46"/>
                    <a:pt x="85" y="46"/>
                  </a:cubicBezTo>
                  <a:cubicBezTo>
                    <a:pt x="85" y="49"/>
                    <a:pt x="88" y="53"/>
                    <a:pt x="92" y="53"/>
                  </a:cubicBezTo>
                  <a:cubicBezTo>
                    <a:pt x="131" y="53"/>
                    <a:pt x="131" y="53"/>
                    <a:pt x="131" y="53"/>
                  </a:cubicBezTo>
                  <a:lnTo>
                    <a:pt x="131" y="154"/>
                  </a:lnTo>
                  <a:close/>
                  <a:moveTo>
                    <a:pt x="91" y="46"/>
                  </a:moveTo>
                  <a:cubicBezTo>
                    <a:pt x="91" y="6"/>
                    <a:pt x="91" y="6"/>
                    <a:pt x="91" y="6"/>
                  </a:cubicBezTo>
                  <a:cubicBezTo>
                    <a:pt x="96" y="6"/>
                    <a:pt x="96" y="6"/>
                    <a:pt x="96" y="6"/>
                  </a:cubicBezTo>
                  <a:cubicBezTo>
                    <a:pt x="132" y="46"/>
                    <a:pt x="132" y="46"/>
                    <a:pt x="132" y="46"/>
                  </a:cubicBezTo>
                  <a:lnTo>
                    <a:pt x="91" y="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grpSp>
      <p:sp>
        <p:nvSpPr>
          <p:cNvPr id="78" name="Freeform 23">
            <a:extLst>
              <a:ext uri="{FF2B5EF4-FFF2-40B4-BE49-F238E27FC236}">
                <a16:creationId xmlns:a16="http://schemas.microsoft.com/office/drawing/2014/main" id="{6EE5DA72-413A-2F43-DF5E-704EC24D9B34}"/>
              </a:ext>
            </a:extLst>
          </p:cNvPr>
          <p:cNvSpPr>
            <a:spLocks noChangeAspect="1" noEditPoints="1"/>
          </p:cNvSpPr>
          <p:nvPr/>
        </p:nvSpPr>
        <p:spPr bwMode="auto">
          <a:xfrm>
            <a:off x="6623791" y="3269169"/>
            <a:ext cx="120941" cy="121296"/>
          </a:xfrm>
          <a:custGeom>
            <a:avLst/>
            <a:gdLst>
              <a:gd name="T0" fmla="*/ 163 w 170"/>
              <a:gd name="T1" fmla="*/ 52 h 170"/>
              <a:gd name="T2" fmla="*/ 158 w 170"/>
              <a:gd name="T3" fmla="*/ 52 h 170"/>
              <a:gd name="T4" fmla="*/ 157 w 170"/>
              <a:gd name="T5" fmla="*/ 56 h 170"/>
              <a:gd name="T6" fmla="*/ 157 w 170"/>
              <a:gd name="T7" fmla="*/ 56 h 170"/>
              <a:gd name="T8" fmla="*/ 162 w 170"/>
              <a:gd name="T9" fmla="*/ 85 h 170"/>
              <a:gd name="T10" fmla="*/ 85 w 170"/>
              <a:gd name="T11" fmla="*/ 162 h 170"/>
              <a:gd name="T12" fmla="*/ 8 w 170"/>
              <a:gd name="T13" fmla="*/ 85 h 170"/>
              <a:gd name="T14" fmla="*/ 85 w 170"/>
              <a:gd name="T15" fmla="*/ 7 h 170"/>
              <a:gd name="T16" fmla="*/ 141 w 170"/>
              <a:gd name="T17" fmla="*/ 31 h 170"/>
              <a:gd name="T18" fmla="*/ 141 w 170"/>
              <a:gd name="T19" fmla="*/ 31 h 170"/>
              <a:gd name="T20" fmla="*/ 146 w 170"/>
              <a:gd name="T21" fmla="*/ 31 h 170"/>
              <a:gd name="T22" fmla="*/ 146 w 170"/>
              <a:gd name="T23" fmla="*/ 25 h 170"/>
              <a:gd name="T24" fmla="*/ 145 w 170"/>
              <a:gd name="T25" fmla="*/ 25 h 170"/>
              <a:gd name="T26" fmla="*/ 85 w 170"/>
              <a:gd name="T27" fmla="*/ 0 h 170"/>
              <a:gd name="T28" fmla="*/ 0 w 170"/>
              <a:gd name="T29" fmla="*/ 85 h 170"/>
              <a:gd name="T30" fmla="*/ 85 w 170"/>
              <a:gd name="T31" fmla="*/ 170 h 170"/>
              <a:gd name="T32" fmla="*/ 170 w 170"/>
              <a:gd name="T33" fmla="*/ 85 h 170"/>
              <a:gd name="T34" fmla="*/ 164 w 170"/>
              <a:gd name="T35" fmla="*/ 54 h 170"/>
              <a:gd name="T36" fmla="*/ 163 w 170"/>
              <a:gd name="T37" fmla="*/ 52 h 170"/>
              <a:gd name="T38" fmla="*/ 85 w 170"/>
              <a:gd name="T39" fmla="*/ 106 h 170"/>
              <a:gd name="T40" fmla="*/ 49 w 170"/>
              <a:gd name="T41" fmla="*/ 70 h 170"/>
              <a:gd name="T42" fmla="*/ 46 w 170"/>
              <a:gd name="T43" fmla="*/ 69 h 170"/>
              <a:gd name="T44" fmla="*/ 42 w 170"/>
              <a:gd name="T45" fmla="*/ 73 h 170"/>
              <a:gd name="T46" fmla="*/ 44 w 170"/>
              <a:gd name="T47" fmla="*/ 76 h 170"/>
              <a:gd name="T48" fmla="*/ 82 w 170"/>
              <a:gd name="T49" fmla="*/ 115 h 170"/>
              <a:gd name="T50" fmla="*/ 85 w 170"/>
              <a:gd name="T51" fmla="*/ 116 h 170"/>
              <a:gd name="T52" fmla="*/ 88 w 170"/>
              <a:gd name="T53" fmla="*/ 114 h 170"/>
              <a:gd name="T54" fmla="*/ 88 w 170"/>
              <a:gd name="T55" fmla="*/ 115 h 170"/>
              <a:gd name="T56" fmla="*/ 152 w 170"/>
              <a:gd name="T57" fmla="*/ 47 h 170"/>
              <a:gd name="T58" fmla="*/ 152 w 170"/>
              <a:gd name="T59" fmla="*/ 47 h 170"/>
              <a:gd name="T60" fmla="*/ 158 w 170"/>
              <a:gd name="T61" fmla="*/ 41 h 170"/>
              <a:gd name="T62" fmla="*/ 158 w 170"/>
              <a:gd name="T63" fmla="*/ 41 h 170"/>
              <a:gd name="T64" fmla="*/ 169 w 170"/>
              <a:gd name="T65" fmla="*/ 29 h 170"/>
              <a:gd name="T66" fmla="*/ 169 w 170"/>
              <a:gd name="T67" fmla="*/ 29 h 170"/>
              <a:gd name="T68" fmla="*/ 170 w 170"/>
              <a:gd name="T69" fmla="*/ 27 h 170"/>
              <a:gd name="T70" fmla="*/ 166 w 170"/>
              <a:gd name="T71" fmla="*/ 23 h 170"/>
              <a:gd name="T72" fmla="*/ 163 w 170"/>
              <a:gd name="T73" fmla="*/ 24 h 170"/>
              <a:gd name="T74" fmla="*/ 163 w 170"/>
              <a:gd name="T75" fmla="*/ 24 h 170"/>
              <a:gd name="T76" fmla="*/ 153 w 170"/>
              <a:gd name="T77" fmla="*/ 35 h 170"/>
              <a:gd name="T78" fmla="*/ 153 w 170"/>
              <a:gd name="T79" fmla="*/ 35 h 170"/>
              <a:gd name="T80" fmla="*/ 148 w 170"/>
              <a:gd name="T81" fmla="*/ 40 h 170"/>
              <a:gd name="T82" fmla="*/ 148 w 170"/>
              <a:gd name="T83" fmla="*/ 40 h 170"/>
              <a:gd name="T84" fmla="*/ 85 w 170"/>
              <a:gd name="T85" fmla="*/ 106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70" h="170">
                <a:moveTo>
                  <a:pt x="163" y="52"/>
                </a:moveTo>
                <a:cubicBezTo>
                  <a:pt x="162" y="51"/>
                  <a:pt x="159" y="51"/>
                  <a:pt x="158" y="52"/>
                </a:cubicBezTo>
                <a:cubicBezTo>
                  <a:pt x="157" y="53"/>
                  <a:pt x="156" y="55"/>
                  <a:pt x="157" y="56"/>
                </a:cubicBezTo>
                <a:cubicBezTo>
                  <a:pt x="157" y="56"/>
                  <a:pt x="157" y="56"/>
                  <a:pt x="157" y="56"/>
                </a:cubicBezTo>
                <a:cubicBezTo>
                  <a:pt x="160" y="65"/>
                  <a:pt x="162" y="75"/>
                  <a:pt x="162" y="85"/>
                </a:cubicBezTo>
                <a:cubicBezTo>
                  <a:pt x="162" y="127"/>
                  <a:pt x="128" y="162"/>
                  <a:pt x="85" y="162"/>
                </a:cubicBezTo>
                <a:cubicBezTo>
                  <a:pt x="42" y="162"/>
                  <a:pt x="8" y="127"/>
                  <a:pt x="8" y="85"/>
                </a:cubicBezTo>
                <a:cubicBezTo>
                  <a:pt x="8" y="42"/>
                  <a:pt x="42" y="7"/>
                  <a:pt x="85" y="7"/>
                </a:cubicBezTo>
                <a:cubicBezTo>
                  <a:pt x="107" y="7"/>
                  <a:pt x="127" y="17"/>
                  <a:pt x="141" y="31"/>
                </a:cubicBezTo>
                <a:cubicBezTo>
                  <a:pt x="141" y="31"/>
                  <a:pt x="141" y="31"/>
                  <a:pt x="141" y="31"/>
                </a:cubicBezTo>
                <a:cubicBezTo>
                  <a:pt x="142" y="32"/>
                  <a:pt x="145" y="32"/>
                  <a:pt x="146" y="31"/>
                </a:cubicBezTo>
                <a:cubicBezTo>
                  <a:pt x="147" y="29"/>
                  <a:pt x="147" y="27"/>
                  <a:pt x="146" y="25"/>
                </a:cubicBezTo>
                <a:cubicBezTo>
                  <a:pt x="146" y="25"/>
                  <a:pt x="146" y="25"/>
                  <a:pt x="145" y="25"/>
                </a:cubicBezTo>
                <a:cubicBezTo>
                  <a:pt x="130" y="10"/>
                  <a:pt x="109" y="0"/>
                  <a:pt x="85" y="0"/>
                </a:cubicBezTo>
                <a:cubicBezTo>
                  <a:pt x="38" y="0"/>
                  <a:pt x="0" y="38"/>
                  <a:pt x="0" y="85"/>
                </a:cubicBezTo>
                <a:cubicBezTo>
                  <a:pt x="0" y="132"/>
                  <a:pt x="38" y="170"/>
                  <a:pt x="85" y="170"/>
                </a:cubicBezTo>
                <a:cubicBezTo>
                  <a:pt x="132" y="170"/>
                  <a:pt x="170" y="132"/>
                  <a:pt x="170" y="85"/>
                </a:cubicBezTo>
                <a:cubicBezTo>
                  <a:pt x="170" y="74"/>
                  <a:pt x="168" y="63"/>
                  <a:pt x="164" y="54"/>
                </a:cubicBezTo>
                <a:cubicBezTo>
                  <a:pt x="164" y="53"/>
                  <a:pt x="164" y="53"/>
                  <a:pt x="163" y="52"/>
                </a:cubicBezTo>
                <a:moveTo>
                  <a:pt x="85" y="106"/>
                </a:moveTo>
                <a:cubicBezTo>
                  <a:pt x="49" y="70"/>
                  <a:pt x="49" y="70"/>
                  <a:pt x="49" y="70"/>
                </a:cubicBezTo>
                <a:cubicBezTo>
                  <a:pt x="48" y="70"/>
                  <a:pt x="47" y="69"/>
                  <a:pt x="46" y="69"/>
                </a:cubicBezTo>
                <a:cubicBezTo>
                  <a:pt x="44" y="69"/>
                  <a:pt x="42" y="71"/>
                  <a:pt x="42" y="73"/>
                </a:cubicBezTo>
                <a:cubicBezTo>
                  <a:pt x="42" y="74"/>
                  <a:pt x="43" y="75"/>
                  <a:pt x="44" y="76"/>
                </a:cubicBezTo>
                <a:cubicBezTo>
                  <a:pt x="82" y="115"/>
                  <a:pt x="82" y="115"/>
                  <a:pt x="82" y="115"/>
                </a:cubicBezTo>
                <a:cubicBezTo>
                  <a:pt x="83" y="115"/>
                  <a:pt x="84" y="116"/>
                  <a:pt x="85" y="116"/>
                </a:cubicBezTo>
                <a:cubicBezTo>
                  <a:pt x="86" y="116"/>
                  <a:pt x="87" y="115"/>
                  <a:pt x="88" y="114"/>
                </a:cubicBezTo>
                <a:cubicBezTo>
                  <a:pt x="88" y="115"/>
                  <a:pt x="88" y="115"/>
                  <a:pt x="88" y="115"/>
                </a:cubicBezTo>
                <a:cubicBezTo>
                  <a:pt x="152" y="47"/>
                  <a:pt x="152" y="47"/>
                  <a:pt x="152" y="47"/>
                </a:cubicBezTo>
                <a:cubicBezTo>
                  <a:pt x="152" y="47"/>
                  <a:pt x="152" y="47"/>
                  <a:pt x="152" y="47"/>
                </a:cubicBezTo>
                <a:cubicBezTo>
                  <a:pt x="158" y="41"/>
                  <a:pt x="158" y="41"/>
                  <a:pt x="158" y="41"/>
                </a:cubicBezTo>
                <a:cubicBezTo>
                  <a:pt x="158" y="41"/>
                  <a:pt x="158" y="41"/>
                  <a:pt x="158" y="41"/>
                </a:cubicBezTo>
                <a:cubicBezTo>
                  <a:pt x="169" y="29"/>
                  <a:pt x="169" y="29"/>
                  <a:pt x="169" y="29"/>
                </a:cubicBezTo>
                <a:cubicBezTo>
                  <a:pt x="169" y="29"/>
                  <a:pt x="169" y="29"/>
                  <a:pt x="169" y="29"/>
                </a:cubicBezTo>
                <a:cubicBezTo>
                  <a:pt x="170" y="29"/>
                  <a:pt x="170" y="28"/>
                  <a:pt x="170" y="27"/>
                </a:cubicBezTo>
                <a:cubicBezTo>
                  <a:pt x="170" y="25"/>
                  <a:pt x="168" y="23"/>
                  <a:pt x="166" y="23"/>
                </a:cubicBezTo>
                <a:cubicBezTo>
                  <a:pt x="165" y="23"/>
                  <a:pt x="164" y="23"/>
                  <a:pt x="163" y="24"/>
                </a:cubicBezTo>
                <a:cubicBezTo>
                  <a:pt x="163" y="24"/>
                  <a:pt x="163" y="24"/>
                  <a:pt x="163" y="24"/>
                </a:cubicBezTo>
                <a:cubicBezTo>
                  <a:pt x="153" y="35"/>
                  <a:pt x="153" y="35"/>
                  <a:pt x="153" y="35"/>
                </a:cubicBezTo>
                <a:cubicBezTo>
                  <a:pt x="153" y="35"/>
                  <a:pt x="153" y="35"/>
                  <a:pt x="153" y="35"/>
                </a:cubicBezTo>
                <a:cubicBezTo>
                  <a:pt x="148" y="40"/>
                  <a:pt x="148" y="40"/>
                  <a:pt x="148" y="40"/>
                </a:cubicBezTo>
                <a:cubicBezTo>
                  <a:pt x="148" y="40"/>
                  <a:pt x="148" y="40"/>
                  <a:pt x="148" y="40"/>
                </a:cubicBezTo>
                <a:cubicBezTo>
                  <a:pt x="85" y="106"/>
                  <a:pt x="85" y="106"/>
                  <a:pt x="85" y="106"/>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AU"/>
          </a:p>
        </p:txBody>
      </p:sp>
      <p:sp>
        <p:nvSpPr>
          <p:cNvPr id="79" name="Oval 78">
            <a:extLst>
              <a:ext uri="{FF2B5EF4-FFF2-40B4-BE49-F238E27FC236}">
                <a16:creationId xmlns:a16="http://schemas.microsoft.com/office/drawing/2014/main" id="{BECBD121-7AE9-23C3-3003-20583CFB4503}"/>
              </a:ext>
            </a:extLst>
          </p:cNvPr>
          <p:cNvSpPr/>
          <p:nvPr/>
        </p:nvSpPr>
        <p:spPr>
          <a:xfrm>
            <a:off x="6573894" y="3220200"/>
            <a:ext cx="216000" cy="216000"/>
          </a:xfrm>
          <a:prstGeom prst="ellipse">
            <a:avLst/>
          </a:prstGeom>
          <a:no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pSp>
        <p:nvGrpSpPr>
          <p:cNvPr id="80" name="Group 79">
            <a:extLst>
              <a:ext uri="{FF2B5EF4-FFF2-40B4-BE49-F238E27FC236}">
                <a16:creationId xmlns:a16="http://schemas.microsoft.com/office/drawing/2014/main" id="{2E24CA78-EEEC-F63D-A00C-26B170259CF7}"/>
              </a:ext>
            </a:extLst>
          </p:cNvPr>
          <p:cNvGrpSpPr>
            <a:grpSpLocks noChangeAspect="1"/>
          </p:cNvGrpSpPr>
          <p:nvPr/>
        </p:nvGrpSpPr>
        <p:grpSpPr>
          <a:xfrm>
            <a:off x="8045406" y="3245548"/>
            <a:ext cx="204441" cy="158141"/>
            <a:chOff x="8389938" y="1176338"/>
            <a:chExt cx="539751" cy="417513"/>
          </a:xfrm>
          <a:solidFill>
            <a:schemeClr val="tx2"/>
          </a:solidFill>
        </p:grpSpPr>
        <p:sp>
          <p:nvSpPr>
            <p:cNvPr id="81" name="Freeform 23">
              <a:extLst>
                <a:ext uri="{FF2B5EF4-FFF2-40B4-BE49-F238E27FC236}">
                  <a16:creationId xmlns:a16="http://schemas.microsoft.com/office/drawing/2014/main" id="{959619A0-F48A-41F0-9D8D-128E013C194C}"/>
                </a:ext>
              </a:extLst>
            </p:cNvPr>
            <p:cNvSpPr>
              <a:spLocks noEditPoints="1"/>
            </p:cNvSpPr>
            <p:nvPr/>
          </p:nvSpPr>
          <p:spPr bwMode="auto">
            <a:xfrm>
              <a:off x="8389938" y="1276351"/>
              <a:ext cx="441325" cy="317500"/>
            </a:xfrm>
            <a:custGeom>
              <a:avLst/>
              <a:gdLst>
                <a:gd name="T0" fmla="*/ 138 w 138"/>
                <a:gd name="T1" fmla="*/ 84 h 99"/>
                <a:gd name="T2" fmla="*/ 138 w 138"/>
                <a:gd name="T3" fmla="*/ 15 h 99"/>
                <a:gd name="T4" fmla="*/ 123 w 138"/>
                <a:gd name="T5" fmla="*/ 0 h 99"/>
                <a:gd name="T6" fmla="*/ 15 w 138"/>
                <a:gd name="T7" fmla="*/ 0 h 99"/>
                <a:gd name="T8" fmla="*/ 0 w 138"/>
                <a:gd name="T9" fmla="*/ 15 h 99"/>
                <a:gd name="T10" fmla="*/ 0 w 138"/>
                <a:gd name="T11" fmla="*/ 84 h 99"/>
                <a:gd name="T12" fmla="*/ 15 w 138"/>
                <a:gd name="T13" fmla="*/ 99 h 99"/>
                <a:gd name="T14" fmla="*/ 123 w 138"/>
                <a:gd name="T15" fmla="*/ 99 h 99"/>
                <a:gd name="T16" fmla="*/ 138 w 138"/>
                <a:gd name="T17" fmla="*/ 84 h 99"/>
                <a:gd name="T18" fmla="*/ 10 w 138"/>
                <a:gd name="T19" fmla="*/ 9 h 99"/>
                <a:gd name="T20" fmla="*/ 15 w 138"/>
                <a:gd name="T21" fmla="*/ 7 h 99"/>
                <a:gd name="T22" fmla="*/ 123 w 138"/>
                <a:gd name="T23" fmla="*/ 7 h 99"/>
                <a:gd name="T24" fmla="*/ 129 w 138"/>
                <a:gd name="T25" fmla="*/ 9 h 99"/>
                <a:gd name="T26" fmla="*/ 129 w 138"/>
                <a:gd name="T27" fmla="*/ 9 h 99"/>
                <a:gd name="T28" fmla="*/ 75 w 138"/>
                <a:gd name="T29" fmla="*/ 63 h 99"/>
                <a:gd name="T30" fmla="*/ 69 w 138"/>
                <a:gd name="T31" fmla="*/ 65 h 99"/>
                <a:gd name="T32" fmla="*/ 63 w 138"/>
                <a:gd name="T33" fmla="*/ 63 h 99"/>
                <a:gd name="T34" fmla="*/ 9 w 138"/>
                <a:gd name="T35" fmla="*/ 9 h 99"/>
                <a:gd name="T36" fmla="*/ 10 w 138"/>
                <a:gd name="T37" fmla="*/ 9 h 99"/>
                <a:gd name="T38" fmla="*/ 7 w 138"/>
                <a:gd name="T39" fmla="*/ 16 h 99"/>
                <a:gd name="T40" fmla="*/ 40 w 138"/>
                <a:gd name="T41" fmla="*/ 49 h 99"/>
                <a:gd name="T42" fmla="*/ 7 w 138"/>
                <a:gd name="T43" fmla="*/ 83 h 99"/>
                <a:gd name="T44" fmla="*/ 7 w 138"/>
                <a:gd name="T45" fmla="*/ 16 h 99"/>
                <a:gd name="T46" fmla="*/ 129 w 138"/>
                <a:gd name="T47" fmla="*/ 90 h 99"/>
                <a:gd name="T48" fmla="*/ 123 w 138"/>
                <a:gd name="T49" fmla="*/ 92 h 99"/>
                <a:gd name="T50" fmla="*/ 15 w 138"/>
                <a:gd name="T51" fmla="*/ 92 h 99"/>
                <a:gd name="T52" fmla="*/ 10 w 138"/>
                <a:gd name="T53" fmla="*/ 90 h 99"/>
                <a:gd name="T54" fmla="*/ 9 w 138"/>
                <a:gd name="T55" fmla="*/ 90 h 99"/>
                <a:gd name="T56" fmla="*/ 10 w 138"/>
                <a:gd name="T57" fmla="*/ 89 h 99"/>
                <a:gd name="T58" fmla="*/ 45 w 138"/>
                <a:gd name="T59" fmla="*/ 54 h 99"/>
                <a:gd name="T60" fmla="*/ 59 w 138"/>
                <a:gd name="T61" fmla="*/ 67 h 99"/>
                <a:gd name="T62" fmla="*/ 69 w 138"/>
                <a:gd name="T63" fmla="*/ 72 h 99"/>
                <a:gd name="T64" fmla="*/ 79 w 138"/>
                <a:gd name="T65" fmla="*/ 67 h 99"/>
                <a:gd name="T66" fmla="*/ 93 w 138"/>
                <a:gd name="T67" fmla="*/ 54 h 99"/>
                <a:gd name="T68" fmla="*/ 129 w 138"/>
                <a:gd name="T69" fmla="*/ 90 h 99"/>
                <a:gd name="T70" fmla="*/ 132 w 138"/>
                <a:gd name="T71" fmla="*/ 83 h 99"/>
                <a:gd name="T72" fmla="*/ 98 w 138"/>
                <a:gd name="T73" fmla="*/ 49 h 99"/>
                <a:gd name="T74" fmla="*/ 132 w 138"/>
                <a:gd name="T75" fmla="*/ 16 h 99"/>
                <a:gd name="T76" fmla="*/ 132 w 138"/>
                <a:gd name="T77" fmla="*/ 83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38" h="99">
                  <a:moveTo>
                    <a:pt x="138" y="84"/>
                  </a:moveTo>
                  <a:cubicBezTo>
                    <a:pt x="138" y="15"/>
                    <a:pt x="138" y="15"/>
                    <a:pt x="138" y="15"/>
                  </a:cubicBezTo>
                  <a:cubicBezTo>
                    <a:pt x="138" y="7"/>
                    <a:pt x="131" y="0"/>
                    <a:pt x="123" y="0"/>
                  </a:cubicBezTo>
                  <a:cubicBezTo>
                    <a:pt x="15" y="0"/>
                    <a:pt x="15" y="0"/>
                    <a:pt x="15" y="0"/>
                  </a:cubicBezTo>
                  <a:cubicBezTo>
                    <a:pt x="7" y="0"/>
                    <a:pt x="0" y="7"/>
                    <a:pt x="0" y="15"/>
                  </a:cubicBezTo>
                  <a:cubicBezTo>
                    <a:pt x="0" y="84"/>
                    <a:pt x="0" y="84"/>
                    <a:pt x="0" y="84"/>
                  </a:cubicBezTo>
                  <a:cubicBezTo>
                    <a:pt x="0" y="92"/>
                    <a:pt x="7" y="99"/>
                    <a:pt x="15" y="99"/>
                  </a:cubicBezTo>
                  <a:cubicBezTo>
                    <a:pt x="123" y="99"/>
                    <a:pt x="123" y="99"/>
                    <a:pt x="123" y="99"/>
                  </a:cubicBezTo>
                  <a:cubicBezTo>
                    <a:pt x="131" y="99"/>
                    <a:pt x="138" y="92"/>
                    <a:pt x="138" y="84"/>
                  </a:cubicBezTo>
                  <a:close/>
                  <a:moveTo>
                    <a:pt x="10" y="9"/>
                  </a:moveTo>
                  <a:cubicBezTo>
                    <a:pt x="11" y="7"/>
                    <a:pt x="13" y="7"/>
                    <a:pt x="15" y="7"/>
                  </a:cubicBezTo>
                  <a:cubicBezTo>
                    <a:pt x="123" y="7"/>
                    <a:pt x="123" y="7"/>
                    <a:pt x="123" y="7"/>
                  </a:cubicBezTo>
                  <a:cubicBezTo>
                    <a:pt x="125" y="7"/>
                    <a:pt x="127" y="7"/>
                    <a:pt x="129" y="9"/>
                  </a:cubicBezTo>
                  <a:cubicBezTo>
                    <a:pt x="129" y="9"/>
                    <a:pt x="129" y="9"/>
                    <a:pt x="129" y="9"/>
                  </a:cubicBezTo>
                  <a:cubicBezTo>
                    <a:pt x="75" y="63"/>
                    <a:pt x="75" y="63"/>
                    <a:pt x="75" y="63"/>
                  </a:cubicBezTo>
                  <a:cubicBezTo>
                    <a:pt x="73" y="64"/>
                    <a:pt x="71" y="65"/>
                    <a:pt x="69" y="65"/>
                  </a:cubicBezTo>
                  <a:cubicBezTo>
                    <a:pt x="67" y="65"/>
                    <a:pt x="65" y="64"/>
                    <a:pt x="63" y="63"/>
                  </a:cubicBezTo>
                  <a:cubicBezTo>
                    <a:pt x="9" y="9"/>
                    <a:pt x="9" y="9"/>
                    <a:pt x="9" y="9"/>
                  </a:cubicBezTo>
                  <a:lnTo>
                    <a:pt x="10" y="9"/>
                  </a:lnTo>
                  <a:close/>
                  <a:moveTo>
                    <a:pt x="7" y="16"/>
                  </a:moveTo>
                  <a:cubicBezTo>
                    <a:pt x="40" y="49"/>
                    <a:pt x="40" y="49"/>
                    <a:pt x="40" y="49"/>
                  </a:cubicBezTo>
                  <a:cubicBezTo>
                    <a:pt x="7" y="83"/>
                    <a:pt x="7" y="83"/>
                    <a:pt x="7" y="83"/>
                  </a:cubicBezTo>
                  <a:lnTo>
                    <a:pt x="7" y="16"/>
                  </a:lnTo>
                  <a:close/>
                  <a:moveTo>
                    <a:pt x="129" y="90"/>
                  </a:moveTo>
                  <a:cubicBezTo>
                    <a:pt x="127" y="91"/>
                    <a:pt x="125" y="92"/>
                    <a:pt x="123" y="92"/>
                  </a:cubicBezTo>
                  <a:cubicBezTo>
                    <a:pt x="15" y="92"/>
                    <a:pt x="15" y="92"/>
                    <a:pt x="15" y="92"/>
                  </a:cubicBezTo>
                  <a:cubicBezTo>
                    <a:pt x="13" y="92"/>
                    <a:pt x="11" y="91"/>
                    <a:pt x="10" y="90"/>
                  </a:cubicBezTo>
                  <a:cubicBezTo>
                    <a:pt x="9" y="90"/>
                    <a:pt x="9" y="90"/>
                    <a:pt x="9" y="90"/>
                  </a:cubicBezTo>
                  <a:cubicBezTo>
                    <a:pt x="10" y="89"/>
                    <a:pt x="10" y="89"/>
                    <a:pt x="10" y="89"/>
                  </a:cubicBezTo>
                  <a:cubicBezTo>
                    <a:pt x="45" y="54"/>
                    <a:pt x="45" y="54"/>
                    <a:pt x="45" y="54"/>
                  </a:cubicBezTo>
                  <a:cubicBezTo>
                    <a:pt x="59" y="67"/>
                    <a:pt x="59" y="67"/>
                    <a:pt x="59" y="67"/>
                  </a:cubicBezTo>
                  <a:cubicBezTo>
                    <a:pt x="62" y="70"/>
                    <a:pt x="65" y="72"/>
                    <a:pt x="69" y="72"/>
                  </a:cubicBezTo>
                  <a:cubicBezTo>
                    <a:pt x="73" y="72"/>
                    <a:pt x="77" y="70"/>
                    <a:pt x="79" y="67"/>
                  </a:cubicBezTo>
                  <a:cubicBezTo>
                    <a:pt x="93" y="54"/>
                    <a:pt x="93" y="54"/>
                    <a:pt x="93" y="54"/>
                  </a:cubicBezTo>
                  <a:cubicBezTo>
                    <a:pt x="129" y="90"/>
                    <a:pt x="129" y="90"/>
                    <a:pt x="129" y="90"/>
                  </a:cubicBezTo>
                  <a:close/>
                  <a:moveTo>
                    <a:pt x="132" y="83"/>
                  </a:moveTo>
                  <a:cubicBezTo>
                    <a:pt x="98" y="49"/>
                    <a:pt x="98" y="49"/>
                    <a:pt x="98" y="49"/>
                  </a:cubicBezTo>
                  <a:cubicBezTo>
                    <a:pt x="132" y="16"/>
                    <a:pt x="132" y="16"/>
                    <a:pt x="132" y="16"/>
                  </a:cubicBezTo>
                  <a:lnTo>
                    <a:pt x="132" y="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2" name="Freeform 24">
              <a:extLst>
                <a:ext uri="{FF2B5EF4-FFF2-40B4-BE49-F238E27FC236}">
                  <a16:creationId xmlns:a16="http://schemas.microsoft.com/office/drawing/2014/main" id="{DD142AEF-8FAD-2529-D169-4F4108BF8CCD}"/>
                </a:ext>
              </a:extLst>
            </p:cNvPr>
            <p:cNvSpPr>
              <a:spLocks/>
            </p:cNvSpPr>
            <p:nvPr/>
          </p:nvSpPr>
          <p:spPr bwMode="auto">
            <a:xfrm>
              <a:off x="8489951" y="1176338"/>
              <a:ext cx="439738" cy="317500"/>
            </a:xfrm>
            <a:custGeom>
              <a:avLst/>
              <a:gdLst>
                <a:gd name="T0" fmla="*/ 123 w 138"/>
                <a:gd name="T1" fmla="*/ 0 h 99"/>
                <a:gd name="T2" fmla="*/ 15 w 138"/>
                <a:gd name="T3" fmla="*/ 0 h 99"/>
                <a:gd name="T4" fmla="*/ 0 w 138"/>
                <a:gd name="T5" fmla="*/ 15 h 99"/>
                <a:gd name="T6" fmla="*/ 0 w 138"/>
                <a:gd name="T7" fmla="*/ 19 h 99"/>
                <a:gd name="T8" fmla="*/ 3 w 138"/>
                <a:gd name="T9" fmla="*/ 22 h 99"/>
                <a:gd name="T10" fmla="*/ 7 w 138"/>
                <a:gd name="T11" fmla="*/ 19 h 99"/>
                <a:gd name="T12" fmla="*/ 7 w 138"/>
                <a:gd name="T13" fmla="*/ 15 h 99"/>
                <a:gd name="T14" fmla="*/ 15 w 138"/>
                <a:gd name="T15" fmla="*/ 7 h 99"/>
                <a:gd name="T16" fmla="*/ 123 w 138"/>
                <a:gd name="T17" fmla="*/ 7 h 99"/>
                <a:gd name="T18" fmla="*/ 131 w 138"/>
                <a:gd name="T19" fmla="*/ 15 h 99"/>
                <a:gd name="T20" fmla="*/ 131 w 138"/>
                <a:gd name="T21" fmla="*/ 84 h 99"/>
                <a:gd name="T22" fmla="*/ 123 w 138"/>
                <a:gd name="T23" fmla="*/ 92 h 99"/>
                <a:gd name="T24" fmla="*/ 119 w 138"/>
                <a:gd name="T25" fmla="*/ 92 h 99"/>
                <a:gd name="T26" fmla="*/ 116 w 138"/>
                <a:gd name="T27" fmla="*/ 96 h 99"/>
                <a:gd name="T28" fmla="*/ 119 w 138"/>
                <a:gd name="T29" fmla="*/ 99 h 99"/>
                <a:gd name="T30" fmla="*/ 123 w 138"/>
                <a:gd name="T31" fmla="*/ 99 h 99"/>
                <a:gd name="T32" fmla="*/ 138 w 138"/>
                <a:gd name="T33" fmla="*/ 84 h 99"/>
                <a:gd name="T34" fmla="*/ 138 w 138"/>
                <a:gd name="T35" fmla="*/ 15 h 99"/>
                <a:gd name="T36" fmla="*/ 123 w 138"/>
                <a:gd name="T37" fmla="*/ 0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38" h="99">
                  <a:moveTo>
                    <a:pt x="123" y="0"/>
                  </a:moveTo>
                  <a:cubicBezTo>
                    <a:pt x="15" y="0"/>
                    <a:pt x="15" y="0"/>
                    <a:pt x="15" y="0"/>
                  </a:cubicBezTo>
                  <a:cubicBezTo>
                    <a:pt x="7" y="0"/>
                    <a:pt x="0" y="7"/>
                    <a:pt x="0" y="15"/>
                  </a:cubicBezTo>
                  <a:cubicBezTo>
                    <a:pt x="0" y="19"/>
                    <a:pt x="0" y="19"/>
                    <a:pt x="0" y="19"/>
                  </a:cubicBezTo>
                  <a:cubicBezTo>
                    <a:pt x="0" y="21"/>
                    <a:pt x="1" y="22"/>
                    <a:pt x="3" y="22"/>
                  </a:cubicBezTo>
                  <a:cubicBezTo>
                    <a:pt x="5" y="22"/>
                    <a:pt x="7" y="21"/>
                    <a:pt x="7" y="19"/>
                  </a:cubicBezTo>
                  <a:cubicBezTo>
                    <a:pt x="7" y="15"/>
                    <a:pt x="7" y="15"/>
                    <a:pt x="7" y="15"/>
                  </a:cubicBezTo>
                  <a:cubicBezTo>
                    <a:pt x="7" y="11"/>
                    <a:pt x="10" y="7"/>
                    <a:pt x="15" y="7"/>
                  </a:cubicBezTo>
                  <a:cubicBezTo>
                    <a:pt x="123" y="7"/>
                    <a:pt x="123" y="7"/>
                    <a:pt x="123" y="7"/>
                  </a:cubicBezTo>
                  <a:cubicBezTo>
                    <a:pt x="128" y="7"/>
                    <a:pt x="131" y="11"/>
                    <a:pt x="131" y="15"/>
                  </a:cubicBezTo>
                  <a:cubicBezTo>
                    <a:pt x="131" y="84"/>
                    <a:pt x="131" y="84"/>
                    <a:pt x="131" y="84"/>
                  </a:cubicBezTo>
                  <a:cubicBezTo>
                    <a:pt x="131" y="89"/>
                    <a:pt x="128" y="92"/>
                    <a:pt x="123" y="92"/>
                  </a:cubicBezTo>
                  <a:cubicBezTo>
                    <a:pt x="119" y="92"/>
                    <a:pt x="119" y="92"/>
                    <a:pt x="119" y="92"/>
                  </a:cubicBezTo>
                  <a:cubicBezTo>
                    <a:pt x="117" y="92"/>
                    <a:pt x="116" y="94"/>
                    <a:pt x="116" y="96"/>
                  </a:cubicBezTo>
                  <a:cubicBezTo>
                    <a:pt x="116" y="97"/>
                    <a:pt x="117" y="99"/>
                    <a:pt x="119" y="99"/>
                  </a:cubicBezTo>
                  <a:cubicBezTo>
                    <a:pt x="123" y="99"/>
                    <a:pt x="123" y="99"/>
                    <a:pt x="123" y="99"/>
                  </a:cubicBezTo>
                  <a:cubicBezTo>
                    <a:pt x="131" y="99"/>
                    <a:pt x="138" y="92"/>
                    <a:pt x="138" y="84"/>
                  </a:cubicBezTo>
                  <a:cubicBezTo>
                    <a:pt x="138" y="15"/>
                    <a:pt x="138" y="15"/>
                    <a:pt x="138" y="15"/>
                  </a:cubicBezTo>
                  <a:cubicBezTo>
                    <a:pt x="138" y="7"/>
                    <a:pt x="131" y="0"/>
                    <a:pt x="12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grpSp>
      <p:sp>
        <p:nvSpPr>
          <p:cNvPr id="83" name="TextBox 82">
            <a:extLst>
              <a:ext uri="{FF2B5EF4-FFF2-40B4-BE49-F238E27FC236}">
                <a16:creationId xmlns:a16="http://schemas.microsoft.com/office/drawing/2014/main" id="{9C06DB95-A67F-873A-8E07-B0B91BF85F75}"/>
              </a:ext>
            </a:extLst>
          </p:cNvPr>
          <p:cNvSpPr txBox="1">
            <a:spLocks/>
          </p:cNvSpPr>
          <p:nvPr/>
        </p:nvSpPr>
        <p:spPr>
          <a:xfrm>
            <a:off x="4623736" y="2391062"/>
            <a:ext cx="754769" cy="416363"/>
          </a:xfrm>
          <a:prstGeom prst="rect">
            <a:avLst/>
          </a:prstGeom>
          <a:noFill/>
        </p:spPr>
        <p:txBody>
          <a:bodyPr wrap="none" rtlCol="0" anchor="ctr">
            <a:noAutofit/>
          </a:bodyPr>
          <a:lstStyle/>
          <a:p>
            <a:pPr algn="ctr">
              <a:spcAft>
                <a:spcPts val="300"/>
              </a:spcAft>
            </a:pPr>
            <a:r>
              <a:rPr lang="en-AU" sz="1000" b="1">
                <a:solidFill>
                  <a:schemeClr val="accent3"/>
                </a:solidFill>
                <a:latin typeface="+mj-lt"/>
              </a:rPr>
              <a:t>Vary/amend</a:t>
            </a:r>
          </a:p>
          <a:p>
            <a:pPr algn="ctr">
              <a:spcAft>
                <a:spcPts val="300"/>
              </a:spcAft>
            </a:pPr>
            <a:r>
              <a:rPr lang="en-AU" sz="1000">
                <a:solidFill>
                  <a:schemeClr val="tx2"/>
                </a:solidFill>
              </a:rPr>
              <a:t>Ad-hoc</a:t>
            </a:r>
          </a:p>
        </p:txBody>
      </p:sp>
      <p:sp>
        <p:nvSpPr>
          <p:cNvPr id="84" name="TextBox 83">
            <a:extLst>
              <a:ext uri="{FF2B5EF4-FFF2-40B4-BE49-F238E27FC236}">
                <a16:creationId xmlns:a16="http://schemas.microsoft.com/office/drawing/2014/main" id="{E02742CA-839E-CF59-B3CA-0259FB6F757F}"/>
              </a:ext>
            </a:extLst>
          </p:cNvPr>
          <p:cNvSpPr txBox="1">
            <a:spLocks/>
          </p:cNvSpPr>
          <p:nvPr/>
        </p:nvSpPr>
        <p:spPr>
          <a:xfrm>
            <a:off x="8357101" y="2411664"/>
            <a:ext cx="668959" cy="306277"/>
          </a:xfrm>
          <a:prstGeom prst="rect">
            <a:avLst/>
          </a:prstGeom>
          <a:noFill/>
        </p:spPr>
        <p:txBody>
          <a:bodyPr wrap="none" rtlCol="0" anchor="ctr">
            <a:noAutofit/>
          </a:bodyPr>
          <a:lstStyle/>
          <a:p>
            <a:pPr algn="ctr">
              <a:spcAft>
                <a:spcPts val="300"/>
              </a:spcAft>
            </a:pPr>
            <a:r>
              <a:rPr lang="en-AU" sz="1000" b="1">
                <a:solidFill>
                  <a:schemeClr val="accent3"/>
                </a:solidFill>
                <a:latin typeface="+mj-lt"/>
              </a:rPr>
              <a:t>Cancel/</a:t>
            </a:r>
            <a:br>
              <a:rPr lang="en-AU" sz="1000" b="1">
                <a:solidFill>
                  <a:schemeClr val="accent3"/>
                </a:solidFill>
                <a:latin typeface="+mj-lt"/>
              </a:rPr>
            </a:br>
            <a:r>
              <a:rPr lang="en-AU" sz="1000" b="1">
                <a:solidFill>
                  <a:schemeClr val="accent3"/>
                </a:solidFill>
                <a:latin typeface="+mj-lt"/>
              </a:rPr>
              <a:t>surrender</a:t>
            </a:r>
          </a:p>
        </p:txBody>
      </p:sp>
      <p:sp>
        <p:nvSpPr>
          <p:cNvPr id="85" name="TextBox 84">
            <a:extLst>
              <a:ext uri="{FF2B5EF4-FFF2-40B4-BE49-F238E27FC236}">
                <a16:creationId xmlns:a16="http://schemas.microsoft.com/office/drawing/2014/main" id="{CDCF8FC7-D396-A665-B928-1A4A715BF5E6}"/>
              </a:ext>
            </a:extLst>
          </p:cNvPr>
          <p:cNvSpPr txBox="1">
            <a:spLocks/>
          </p:cNvSpPr>
          <p:nvPr/>
        </p:nvSpPr>
        <p:spPr>
          <a:xfrm>
            <a:off x="3974454" y="2411664"/>
            <a:ext cx="604048" cy="380511"/>
          </a:xfrm>
          <a:prstGeom prst="rect">
            <a:avLst/>
          </a:prstGeom>
          <a:noFill/>
        </p:spPr>
        <p:txBody>
          <a:bodyPr wrap="none" rtlCol="0" anchor="ctr">
            <a:noAutofit/>
          </a:bodyPr>
          <a:lstStyle/>
          <a:p>
            <a:pPr algn="ctr">
              <a:spcAft>
                <a:spcPts val="300"/>
              </a:spcAft>
            </a:pPr>
            <a:r>
              <a:rPr lang="en-AU" sz="1000" b="1">
                <a:solidFill>
                  <a:schemeClr val="accent3"/>
                </a:solidFill>
                <a:latin typeface="+mj-lt"/>
              </a:rPr>
              <a:t>Renew</a:t>
            </a:r>
          </a:p>
          <a:p>
            <a:pPr algn="ctr">
              <a:spcAft>
                <a:spcPts val="300"/>
              </a:spcAft>
            </a:pPr>
            <a:r>
              <a:rPr lang="en-AU" sz="1000">
                <a:solidFill>
                  <a:schemeClr val="tx2"/>
                </a:solidFill>
              </a:rPr>
              <a:t>Cyclical</a:t>
            </a:r>
          </a:p>
        </p:txBody>
      </p:sp>
      <p:sp>
        <p:nvSpPr>
          <p:cNvPr id="86" name="TextBox 85">
            <a:extLst>
              <a:ext uri="{FF2B5EF4-FFF2-40B4-BE49-F238E27FC236}">
                <a16:creationId xmlns:a16="http://schemas.microsoft.com/office/drawing/2014/main" id="{092089B4-3DC8-70C0-3EC5-C184FEE1C933}"/>
              </a:ext>
            </a:extLst>
          </p:cNvPr>
          <p:cNvSpPr txBox="1">
            <a:spLocks/>
          </p:cNvSpPr>
          <p:nvPr/>
        </p:nvSpPr>
        <p:spPr>
          <a:xfrm>
            <a:off x="5157656" y="3907367"/>
            <a:ext cx="441699" cy="179882"/>
          </a:xfrm>
          <a:prstGeom prst="rect">
            <a:avLst/>
          </a:prstGeom>
          <a:noFill/>
        </p:spPr>
        <p:txBody>
          <a:bodyPr wrap="none" rtlCol="0" anchor="ctr">
            <a:noAutofit/>
          </a:bodyPr>
          <a:lstStyle/>
          <a:p>
            <a:pPr algn="ctr">
              <a:spcAft>
                <a:spcPts val="300"/>
              </a:spcAft>
            </a:pPr>
            <a:r>
              <a:rPr lang="en-AU" sz="1000" b="1">
                <a:solidFill>
                  <a:schemeClr val="accent2"/>
                </a:solidFill>
                <a:latin typeface="+mj-lt"/>
              </a:rPr>
              <a:t>Refer</a:t>
            </a:r>
            <a:endParaRPr lang="en-AU" sz="600" b="1">
              <a:solidFill>
                <a:schemeClr val="accent2"/>
              </a:solidFill>
            </a:endParaRPr>
          </a:p>
        </p:txBody>
      </p:sp>
      <p:sp>
        <p:nvSpPr>
          <p:cNvPr id="87" name="TextBox 86">
            <a:extLst>
              <a:ext uri="{FF2B5EF4-FFF2-40B4-BE49-F238E27FC236}">
                <a16:creationId xmlns:a16="http://schemas.microsoft.com/office/drawing/2014/main" id="{C87C6D04-75B2-78DA-F2AA-DD29967A4140}"/>
              </a:ext>
            </a:extLst>
          </p:cNvPr>
          <p:cNvSpPr txBox="1">
            <a:spLocks/>
          </p:cNvSpPr>
          <p:nvPr/>
        </p:nvSpPr>
        <p:spPr>
          <a:xfrm>
            <a:off x="8223050" y="3887903"/>
            <a:ext cx="852711" cy="374900"/>
          </a:xfrm>
          <a:prstGeom prst="rect">
            <a:avLst/>
          </a:prstGeom>
          <a:noFill/>
        </p:spPr>
        <p:txBody>
          <a:bodyPr wrap="none" rtlCol="0" anchor="ctr">
            <a:noAutofit/>
          </a:bodyPr>
          <a:lstStyle/>
          <a:p>
            <a:pPr algn="ctr">
              <a:spcAft>
                <a:spcPts val="300"/>
              </a:spcAft>
            </a:pPr>
            <a:r>
              <a:rPr lang="en-AU" sz="1000" b="1">
                <a:solidFill>
                  <a:schemeClr val="accent2"/>
                </a:solidFill>
                <a:latin typeface="+mj-lt"/>
              </a:rPr>
              <a:t>Reject/revoke/</a:t>
            </a:r>
            <a:br>
              <a:rPr lang="en-AU" sz="1000" b="1">
                <a:solidFill>
                  <a:schemeClr val="accent2"/>
                </a:solidFill>
                <a:latin typeface="+mj-lt"/>
              </a:rPr>
            </a:br>
            <a:r>
              <a:rPr lang="en-AU" sz="1000" b="1">
                <a:solidFill>
                  <a:schemeClr val="accent2"/>
                </a:solidFill>
                <a:latin typeface="+mj-lt"/>
              </a:rPr>
              <a:t>suspend</a:t>
            </a:r>
          </a:p>
        </p:txBody>
      </p:sp>
      <p:sp>
        <p:nvSpPr>
          <p:cNvPr id="88" name="TextBox 87">
            <a:extLst>
              <a:ext uri="{FF2B5EF4-FFF2-40B4-BE49-F238E27FC236}">
                <a16:creationId xmlns:a16="http://schemas.microsoft.com/office/drawing/2014/main" id="{74685463-DA6E-B495-9256-50EC5910799D}"/>
              </a:ext>
            </a:extLst>
          </p:cNvPr>
          <p:cNvSpPr txBox="1">
            <a:spLocks/>
          </p:cNvSpPr>
          <p:nvPr/>
        </p:nvSpPr>
        <p:spPr>
          <a:xfrm>
            <a:off x="3750259" y="3906122"/>
            <a:ext cx="1046540" cy="338462"/>
          </a:xfrm>
          <a:prstGeom prst="rect">
            <a:avLst/>
          </a:prstGeom>
          <a:noFill/>
        </p:spPr>
        <p:txBody>
          <a:bodyPr wrap="none" rtlCol="0" anchor="ctr">
            <a:noAutofit/>
          </a:bodyPr>
          <a:lstStyle/>
          <a:p>
            <a:pPr algn="ctr">
              <a:spcAft>
                <a:spcPts val="300"/>
              </a:spcAft>
            </a:pPr>
            <a:r>
              <a:rPr lang="en-AU" sz="1000" b="1">
                <a:solidFill>
                  <a:schemeClr val="accent2"/>
                </a:solidFill>
                <a:latin typeface="+mj-lt"/>
              </a:rPr>
              <a:t>Request further </a:t>
            </a:r>
            <a:br>
              <a:rPr lang="en-AU" sz="1000" b="1">
                <a:solidFill>
                  <a:schemeClr val="accent2"/>
                </a:solidFill>
                <a:latin typeface="+mj-lt"/>
              </a:rPr>
            </a:br>
            <a:r>
              <a:rPr lang="en-AU" sz="1000" b="1">
                <a:solidFill>
                  <a:schemeClr val="accent2"/>
                </a:solidFill>
                <a:latin typeface="+mj-lt"/>
              </a:rPr>
              <a:t>information</a:t>
            </a:r>
          </a:p>
        </p:txBody>
      </p:sp>
      <p:sp>
        <p:nvSpPr>
          <p:cNvPr id="89" name="TextBox 88">
            <a:extLst>
              <a:ext uri="{FF2B5EF4-FFF2-40B4-BE49-F238E27FC236}">
                <a16:creationId xmlns:a16="http://schemas.microsoft.com/office/drawing/2014/main" id="{D113D8DE-6F12-A98C-EE40-9D0040BF9F16}"/>
              </a:ext>
            </a:extLst>
          </p:cNvPr>
          <p:cNvSpPr txBox="1">
            <a:spLocks/>
          </p:cNvSpPr>
          <p:nvPr/>
        </p:nvSpPr>
        <p:spPr>
          <a:xfrm>
            <a:off x="5628705" y="3840592"/>
            <a:ext cx="995086" cy="461134"/>
          </a:xfrm>
          <a:prstGeom prst="rect">
            <a:avLst/>
          </a:prstGeom>
          <a:noFill/>
        </p:spPr>
        <p:txBody>
          <a:bodyPr wrap="none" rtlCol="0" anchor="ctr">
            <a:noAutofit/>
          </a:bodyPr>
          <a:lstStyle/>
          <a:p>
            <a:pPr algn="ctr">
              <a:spcAft>
                <a:spcPts val="300"/>
              </a:spcAft>
            </a:pPr>
            <a:r>
              <a:rPr lang="en-AU" sz="1000" b="1">
                <a:solidFill>
                  <a:schemeClr val="accent2"/>
                </a:solidFill>
                <a:latin typeface="+mj-lt"/>
              </a:rPr>
              <a:t>Reassess/vary/</a:t>
            </a:r>
            <a:br>
              <a:rPr lang="en-AU" sz="1000" b="1">
                <a:solidFill>
                  <a:schemeClr val="accent2"/>
                </a:solidFill>
                <a:latin typeface="+mj-lt"/>
              </a:rPr>
            </a:br>
            <a:r>
              <a:rPr lang="en-AU" sz="1000" b="1">
                <a:solidFill>
                  <a:schemeClr val="accent2"/>
                </a:solidFill>
                <a:latin typeface="+mj-lt"/>
              </a:rPr>
              <a:t>conditions </a:t>
            </a:r>
          </a:p>
        </p:txBody>
      </p:sp>
      <p:cxnSp>
        <p:nvCxnSpPr>
          <p:cNvPr id="90" name="Straight Connector 89">
            <a:extLst>
              <a:ext uri="{FF2B5EF4-FFF2-40B4-BE49-F238E27FC236}">
                <a16:creationId xmlns:a16="http://schemas.microsoft.com/office/drawing/2014/main" id="{28C27262-A685-02D5-4F28-7E5221762004}"/>
              </a:ext>
            </a:extLst>
          </p:cNvPr>
          <p:cNvCxnSpPr>
            <a:cxnSpLocks/>
          </p:cNvCxnSpPr>
          <p:nvPr/>
        </p:nvCxnSpPr>
        <p:spPr>
          <a:xfrm>
            <a:off x="4273529" y="2811056"/>
            <a:ext cx="0" cy="288000"/>
          </a:xfrm>
          <a:prstGeom prst="line">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D1B38DBB-9393-FBA1-92C6-C4DFE57D85BA}"/>
              </a:ext>
            </a:extLst>
          </p:cNvPr>
          <p:cNvCxnSpPr>
            <a:cxnSpLocks/>
          </p:cNvCxnSpPr>
          <p:nvPr/>
        </p:nvCxnSpPr>
        <p:spPr>
          <a:xfrm>
            <a:off x="4979322" y="2811056"/>
            <a:ext cx="0" cy="288000"/>
          </a:xfrm>
          <a:prstGeom prst="line">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28457213-4467-A98C-3F70-4DB15F768BC6}"/>
              </a:ext>
            </a:extLst>
          </p:cNvPr>
          <p:cNvCxnSpPr>
            <a:cxnSpLocks/>
          </p:cNvCxnSpPr>
          <p:nvPr/>
        </p:nvCxnSpPr>
        <p:spPr>
          <a:xfrm>
            <a:off x="8691580" y="2811056"/>
            <a:ext cx="0" cy="288000"/>
          </a:xfrm>
          <a:prstGeom prst="line">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9B56499B-0900-D140-D811-F8F06E582AAB}"/>
              </a:ext>
            </a:extLst>
          </p:cNvPr>
          <p:cNvCxnSpPr>
            <a:cxnSpLocks/>
          </p:cNvCxnSpPr>
          <p:nvPr/>
        </p:nvCxnSpPr>
        <p:spPr>
          <a:xfrm>
            <a:off x="4273529" y="3504619"/>
            <a:ext cx="0" cy="303957"/>
          </a:xfrm>
          <a:prstGeom prst="line">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39C876B0-1EBC-EED1-4E59-6DA9C16D4BE7}"/>
              </a:ext>
            </a:extLst>
          </p:cNvPr>
          <p:cNvCxnSpPr>
            <a:cxnSpLocks/>
          </p:cNvCxnSpPr>
          <p:nvPr/>
        </p:nvCxnSpPr>
        <p:spPr>
          <a:xfrm>
            <a:off x="5386894" y="3504619"/>
            <a:ext cx="0" cy="303957"/>
          </a:xfrm>
          <a:prstGeom prst="line">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E2D29F0C-4583-AD8E-323F-A796E6089331}"/>
              </a:ext>
            </a:extLst>
          </p:cNvPr>
          <p:cNvCxnSpPr>
            <a:cxnSpLocks/>
          </p:cNvCxnSpPr>
          <p:nvPr/>
        </p:nvCxnSpPr>
        <p:spPr>
          <a:xfrm flipV="1">
            <a:off x="6076351" y="3504619"/>
            <a:ext cx="0" cy="303957"/>
          </a:xfrm>
          <a:prstGeom prst="line">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a16="http://schemas.microsoft.com/office/drawing/2014/main" id="{75115A15-DB64-DCAD-333E-947BCE42F54B}"/>
              </a:ext>
            </a:extLst>
          </p:cNvPr>
          <p:cNvCxnSpPr>
            <a:cxnSpLocks/>
          </p:cNvCxnSpPr>
          <p:nvPr/>
        </p:nvCxnSpPr>
        <p:spPr>
          <a:xfrm flipV="1">
            <a:off x="8691580" y="3504619"/>
            <a:ext cx="0" cy="303957"/>
          </a:xfrm>
          <a:prstGeom prst="line">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97" name="TextBox 96">
            <a:extLst>
              <a:ext uri="{FF2B5EF4-FFF2-40B4-BE49-F238E27FC236}">
                <a16:creationId xmlns:a16="http://schemas.microsoft.com/office/drawing/2014/main" id="{CE2B33EA-36CC-D8EA-CEBD-C4264441BCC3}"/>
              </a:ext>
            </a:extLst>
          </p:cNvPr>
          <p:cNvSpPr txBox="1">
            <a:spLocks/>
          </p:cNvSpPr>
          <p:nvPr/>
        </p:nvSpPr>
        <p:spPr>
          <a:xfrm>
            <a:off x="882705" y="5064848"/>
            <a:ext cx="2220899" cy="222552"/>
          </a:xfrm>
          <a:prstGeom prst="rect">
            <a:avLst/>
          </a:prstGeom>
          <a:noFill/>
        </p:spPr>
        <p:txBody>
          <a:bodyPr wrap="none" rtlCol="0" anchor="ctr">
            <a:noAutofit/>
          </a:bodyPr>
          <a:lstStyle/>
          <a:p>
            <a:pPr algn="ctr"/>
            <a:r>
              <a:rPr lang="en-AU" sz="1000">
                <a:solidFill>
                  <a:schemeClr val="tx2"/>
                </a:solidFill>
                <a:latin typeface="VIC SemiBold" panose="00000700000000000000" pitchFamily="50" charset="0"/>
              </a:rPr>
              <a:t>FRONT-END EXPERIENCE </a:t>
            </a:r>
          </a:p>
        </p:txBody>
      </p:sp>
      <p:sp>
        <p:nvSpPr>
          <p:cNvPr id="98" name="Rectangle 97">
            <a:extLst>
              <a:ext uri="{FF2B5EF4-FFF2-40B4-BE49-F238E27FC236}">
                <a16:creationId xmlns:a16="http://schemas.microsoft.com/office/drawing/2014/main" id="{BA9E50A4-8552-6D73-7E3D-217945D8D97A}"/>
              </a:ext>
            </a:extLst>
          </p:cNvPr>
          <p:cNvSpPr/>
          <p:nvPr/>
        </p:nvSpPr>
        <p:spPr>
          <a:xfrm>
            <a:off x="622685" y="5311879"/>
            <a:ext cx="2749894" cy="75046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lstStyle/>
          <a:p>
            <a:pPr algn="ctr">
              <a:lnSpc>
                <a:spcPct val="110000"/>
              </a:lnSpc>
            </a:pPr>
            <a:r>
              <a:rPr lang="en-AU" sz="1000">
                <a:solidFill>
                  <a:schemeClr val="tx2"/>
                </a:solidFill>
              </a:rPr>
              <a:t>Interface for applicants (including applicant profile dashboard, guest and log-in experience permits and licence applications, interaction history).</a:t>
            </a:r>
          </a:p>
        </p:txBody>
      </p:sp>
      <p:sp>
        <p:nvSpPr>
          <p:cNvPr id="99" name="Rectangle 98">
            <a:extLst>
              <a:ext uri="{FF2B5EF4-FFF2-40B4-BE49-F238E27FC236}">
                <a16:creationId xmlns:a16="http://schemas.microsoft.com/office/drawing/2014/main" id="{4B00C5C7-80EF-E151-C032-5B96812FB008}"/>
              </a:ext>
            </a:extLst>
          </p:cNvPr>
          <p:cNvSpPr/>
          <p:nvPr/>
        </p:nvSpPr>
        <p:spPr>
          <a:xfrm>
            <a:off x="549225" y="4729918"/>
            <a:ext cx="8826550" cy="2438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000">
                <a:solidFill>
                  <a:schemeClr val="tx2"/>
                </a:solidFill>
                <a:latin typeface="VIC SemiBold" panose="00000700000000000000" pitchFamily="50" charset="0"/>
              </a:rPr>
              <a:t>Systems and platforms enable the digitisation of permissions. </a:t>
            </a:r>
          </a:p>
        </p:txBody>
      </p:sp>
      <p:sp>
        <p:nvSpPr>
          <p:cNvPr id="100" name="TextBox 99">
            <a:extLst>
              <a:ext uri="{FF2B5EF4-FFF2-40B4-BE49-F238E27FC236}">
                <a16:creationId xmlns:a16="http://schemas.microsoft.com/office/drawing/2014/main" id="{FFE3E7B1-5C65-B6DF-0E62-ED5FE78A7B10}"/>
              </a:ext>
            </a:extLst>
          </p:cNvPr>
          <p:cNvSpPr txBox="1">
            <a:spLocks/>
          </p:cNvSpPr>
          <p:nvPr/>
        </p:nvSpPr>
        <p:spPr>
          <a:xfrm>
            <a:off x="3843235" y="5064848"/>
            <a:ext cx="2220899" cy="222552"/>
          </a:xfrm>
          <a:prstGeom prst="rect">
            <a:avLst/>
          </a:prstGeom>
          <a:noFill/>
        </p:spPr>
        <p:txBody>
          <a:bodyPr wrap="none" rtlCol="0" anchor="ctr">
            <a:noAutofit/>
          </a:bodyPr>
          <a:lstStyle/>
          <a:p>
            <a:pPr algn="ctr"/>
            <a:r>
              <a:rPr lang="en-AU" sz="1000">
                <a:solidFill>
                  <a:schemeClr val="tx2"/>
                </a:solidFill>
                <a:latin typeface="VIC SemiBold" panose="00000700000000000000" pitchFamily="50" charset="0"/>
              </a:rPr>
              <a:t>BACK-END SYSTEMS </a:t>
            </a:r>
          </a:p>
        </p:txBody>
      </p:sp>
      <p:sp>
        <p:nvSpPr>
          <p:cNvPr id="101" name="Rectangle 100">
            <a:extLst>
              <a:ext uri="{FF2B5EF4-FFF2-40B4-BE49-F238E27FC236}">
                <a16:creationId xmlns:a16="http://schemas.microsoft.com/office/drawing/2014/main" id="{BDB03432-8E21-396F-9FE4-8F56F0BB617E}"/>
              </a:ext>
            </a:extLst>
          </p:cNvPr>
          <p:cNvSpPr/>
          <p:nvPr/>
        </p:nvSpPr>
        <p:spPr>
          <a:xfrm>
            <a:off x="3583213" y="5311879"/>
            <a:ext cx="2765341" cy="75046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lstStyle/>
          <a:p>
            <a:pPr algn="ctr">
              <a:lnSpc>
                <a:spcPct val="110000"/>
              </a:lnSpc>
            </a:pPr>
            <a:r>
              <a:rPr lang="en-AU" sz="1000">
                <a:solidFill>
                  <a:schemeClr val="tx2"/>
                </a:solidFill>
              </a:rPr>
              <a:t>Platforms for regulators to administer back-office system functionalities (including payments integration, inspection management).</a:t>
            </a:r>
          </a:p>
        </p:txBody>
      </p:sp>
      <p:sp>
        <p:nvSpPr>
          <p:cNvPr id="102" name="TextBox 101">
            <a:extLst>
              <a:ext uri="{FF2B5EF4-FFF2-40B4-BE49-F238E27FC236}">
                <a16:creationId xmlns:a16="http://schemas.microsoft.com/office/drawing/2014/main" id="{96825B0B-2096-F9C2-D56E-169BA65B07D8}"/>
              </a:ext>
            </a:extLst>
          </p:cNvPr>
          <p:cNvSpPr txBox="1">
            <a:spLocks/>
          </p:cNvSpPr>
          <p:nvPr/>
        </p:nvSpPr>
        <p:spPr>
          <a:xfrm>
            <a:off x="6805160" y="5064848"/>
            <a:ext cx="2220899" cy="222552"/>
          </a:xfrm>
          <a:prstGeom prst="rect">
            <a:avLst/>
          </a:prstGeom>
          <a:noFill/>
        </p:spPr>
        <p:txBody>
          <a:bodyPr wrap="none" rtlCol="0" anchor="ctr">
            <a:noAutofit/>
          </a:bodyPr>
          <a:lstStyle/>
          <a:p>
            <a:pPr algn="ctr"/>
            <a:r>
              <a:rPr lang="en-AU" sz="1000">
                <a:solidFill>
                  <a:schemeClr val="tx2"/>
                </a:solidFill>
                <a:latin typeface="VIC SemiBold" panose="00000700000000000000" pitchFamily="50" charset="0"/>
              </a:rPr>
              <a:t>INTEGRATION WITH OTHER SYSTEMS</a:t>
            </a:r>
          </a:p>
        </p:txBody>
      </p:sp>
      <p:sp>
        <p:nvSpPr>
          <p:cNvPr id="103" name="Rectangle 102">
            <a:extLst>
              <a:ext uri="{FF2B5EF4-FFF2-40B4-BE49-F238E27FC236}">
                <a16:creationId xmlns:a16="http://schemas.microsoft.com/office/drawing/2014/main" id="{280950FB-B89A-DA98-0B9D-5264835E140F}"/>
              </a:ext>
            </a:extLst>
          </p:cNvPr>
          <p:cNvSpPr/>
          <p:nvPr/>
        </p:nvSpPr>
        <p:spPr>
          <a:xfrm>
            <a:off x="6529794" y="5311879"/>
            <a:ext cx="2765341" cy="75046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lstStyle/>
          <a:p>
            <a:pPr algn="ctr">
              <a:lnSpc>
                <a:spcPct val="110000"/>
              </a:lnSpc>
            </a:pPr>
            <a:r>
              <a:rPr lang="en-AU" sz="1000">
                <a:solidFill>
                  <a:schemeClr val="tx2"/>
                </a:solidFill>
              </a:rPr>
              <a:t>Integration into other systems and platforms of other regulators / external bodies and agencies  (including integration services API).</a:t>
            </a:r>
          </a:p>
        </p:txBody>
      </p:sp>
      <p:cxnSp>
        <p:nvCxnSpPr>
          <p:cNvPr id="104" name="Straight Connector 103">
            <a:extLst>
              <a:ext uri="{FF2B5EF4-FFF2-40B4-BE49-F238E27FC236}">
                <a16:creationId xmlns:a16="http://schemas.microsoft.com/office/drawing/2014/main" id="{D08D9136-AA5B-D709-B3F3-D0F270B205BE}"/>
              </a:ext>
            </a:extLst>
          </p:cNvPr>
          <p:cNvCxnSpPr>
            <a:cxnSpLocks/>
          </p:cNvCxnSpPr>
          <p:nvPr/>
        </p:nvCxnSpPr>
        <p:spPr>
          <a:xfrm>
            <a:off x="945785" y="5284448"/>
            <a:ext cx="2106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655273E4-BE38-6B45-A2E5-7A06F1838355}"/>
              </a:ext>
            </a:extLst>
          </p:cNvPr>
          <p:cNvCxnSpPr>
            <a:cxnSpLocks/>
          </p:cNvCxnSpPr>
          <p:nvPr/>
        </p:nvCxnSpPr>
        <p:spPr>
          <a:xfrm>
            <a:off x="4107977" y="5284448"/>
            <a:ext cx="169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6C52B5FC-E809-1E2A-3AD1-AD78618187F0}"/>
              </a:ext>
            </a:extLst>
          </p:cNvPr>
          <p:cNvCxnSpPr>
            <a:cxnSpLocks/>
          </p:cNvCxnSpPr>
          <p:nvPr/>
        </p:nvCxnSpPr>
        <p:spPr>
          <a:xfrm>
            <a:off x="6744732" y="5284448"/>
            <a:ext cx="2331029"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07" name="Freeform: Shape 106">
            <a:extLst>
              <a:ext uri="{FF2B5EF4-FFF2-40B4-BE49-F238E27FC236}">
                <a16:creationId xmlns:a16="http://schemas.microsoft.com/office/drawing/2014/main" id="{C29610DE-1BF1-F92D-906C-46E9D0747A29}"/>
              </a:ext>
            </a:extLst>
          </p:cNvPr>
          <p:cNvSpPr/>
          <p:nvPr/>
        </p:nvSpPr>
        <p:spPr>
          <a:xfrm>
            <a:off x="3547100" y="2211572"/>
            <a:ext cx="5735125" cy="2118097"/>
          </a:xfrm>
          <a:custGeom>
            <a:avLst/>
            <a:gdLst>
              <a:gd name="connsiteX0" fmla="*/ 0 w 6205182"/>
              <a:gd name="connsiteY0" fmla="*/ 0 h 1323833"/>
              <a:gd name="connsiteX1" fmla="*/ 6205182 w 6205182"/>
              <a:gd name="connsiteY1" fmla="*/ 0 h 1323833"/>
              <a:gd name="connsiteX2" fmla="*/ 6205182 w 6205182"/>
              <a:gd name="connsiteY2" fmla="*/ 1314734 h 1323833"/>
              <a:gd name="connsiteX3" fmla="*/ 6205182 w 6205182"/>
              <a:gd name="connsiteY3" fmla="*/ 1323833 h 1323833"/>
            </a:gdLst>
            <a:ahLst/>
            <a:cxnLst>
              <a:cxn ang="0">
                <a:pos x="connsiteX0" y="connsiteY0"/>
              </a:cxn>
              <a:cxn ang="0">
                <a:pos x="connsiteX1" y="connsiteY1"/>
              </a:cxn>
              <a:cxn ang="0">
                <a:pos x="connsiteX2" y="connsiteY2"/>
              </a:cxn>
              <a:cxn ang="0">
                <a:pos x="connsiteX3" y="connsiteY3"/>
              </a:cxn>
            </a:cxnLst>
            <a:rect l="l" t="t" r="r" b="b"/>
            <a:pathLst>
              <a:path w="6205182" h="1323833">
                <a:moveTo>
                  <a:pt x="0" y="0"/>
                </a:moveTo>
                <a:lnTo>
                  <a:pt x="6205182" y="0"/>
                </a:lnTo>
                <a:lnTo>
                  <a:pt x="6205182" y="1314734"/>
                </a:lnTo>
                <a:lnTo>
                  <a:pt x="6205182" y="1323833"/>
                </a:lnTo>
              </a:path>
            </a:pathLst>
          </a:custGeom>
          <a:no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2" name="Rectangle 111">
            <a:extLst>
              <a:ext uri="{FF2B5EF4-FFF2-40B4-BE49-F238E27FC236}">
                <a16:creationId xmlns:a16="http://schemas.microsoft.com/office/drawing/2014/main" id="{29B15871-AD8D-B914-4D49-C87DFF5EB9F9}"/>
              </a:ext>
            </a:extLst>
          </p:cNvPr>
          <p:cNvSpPr/>
          <p:nvPr/>
        </p:nvSpPr>
        <p:spPr>
          <a:xfrm>
            <a:off x="622685" y="2123835"/>
            <a:ext cx="2923162" cy="19457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spcAft>
                <a:spcPts val="300"/>
              </a:spcAft>
            </a:pPr>
            <a:r>
              <a:rPr lang="en-AU" sz="1050">
                <a:solidFill>
                  <a:schemeClr val="bg1"/>
                </a:solidFill>
                <a:latin typeface="VIC SemiBold" panose="00000700000000000000" pitchFamily="50" charset="0"/>
              </a:rPr>
              <a:t>BETTER PRACTICE PERMISSION JOURNEY</a:t>
            </a:r>
          </a:p>
        </p:txBody>
      </p:sp>
      <p:sp>
        <p:nvSpPr>
          <p:cNvPr id="114" name="Rectangle 113">
            <a:extLst>
              <a:ext uri="{FF2B5EF4-FFF2-40B4-BE49-F238E27FC236}">
                <a16:creationId xmlns:a16="http://schemas.microsoft.com/office/drawing/2014/main" id="{42052557-EEB1-1D18-84AE-17ACE54935A6}"/>
              </a:ext>
            </a:extLst>
          </p:cNvPr>
          <p:cNvSpPr/>
          <p:nvPr/>
        </p:nvSpPr>
        <p:spPr>
          <a:xfrm>
            <a:off x="622685" y="2369332"/>
            <a:ext cx="1429400" cy="508631"/>
          </a:xfrm>
          <a:prstGeom prst="rect">
            <a:avLst/>
          </a:prstGeom>
          <a:solidFill>
            <a:schemeClr val="accent3"/>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spcAft>
                <a:spcPts val="300"/>
              </a:spcAft>
            </a:pPr>
            <a:r>
              <a:rPr lang="en-AU" sz="1050">
                <a:solidFill>
                  <a:schemeClr val="bg1"/>
                </a:solidFill>
                <a:latin typeface="VIC SemiBold" panose="00000700000000000000" pitchFamily="50" charset="0"/>
              </a:rPr>
              <a:t>APPLICANT INITIATED PROCESS</a:t>
            </a:r>
          </a:p>
        </p:txBody>
      </p:sp>
      <p:sp>
        <p:nvSpPr>
          <p:cNvPr id="115" name="Isosceles Triangle 114">
            <a:extLst>
              <a:ext uri="{FF2B5EF4-FFF2-40B4-BE49-F238E27FC236}">
                <a16:creationId xmlns:a16="http://schemas.microsoft.com/office/drawing/2014/main" id="{2A933EB6-B832-A179-3F9C-23EDF2F3BF7E}"/>
              </a:ext>
            </a:extLst>
          </p:cNvPr>
          <p:cNvSpPr/>
          <p:nvPr/>
        </p:nvSpPr>
        <p:spPr>
          <a:xfrm rot="5400000">
            <a:off x="2119331" y="2628504"/>
            <a:ext cx="179882" cy="131994"/>
          </a:xfrm>
          <a:prstGeom prst="triangle">
            <a:avLst>
              <a:gd name="adj" fmla="val 44741"/>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113" name="Isosceles Triangle 112">
            <a:extLst>
              <a:ext uri="{FF2B5EF4-FFF2-40B4-BE49-F238E27FC236}">
                <a16:creationId xmlns:a16="http://schemas.microsoft.com/office/drawing/2014/main" id="{829AFF65-A9DD-BB32-771C-B070FDB22410}"/>
              </a:ext>
            </a:extLst>
          </p:cNvPr>
          <p:cNvSpPr/>
          <p:nvPr/>
        </p:nvSpPr>
        <p:spPr>
          <a:xfrm rot="5400000">
            <a:off x="2061372" y="2628504"/>
            <a:ext cx="179882" cy="131994"/>
          </a:xfrm>
          <a:prstGeom prst="triangle">
            <a:avLst>
              <a:gd name="adj" fmla="val 44741"/>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116" name="Rectangle 115">
            <a:extLst>
              <a:ext uri="{FF2B5EF4-FFF2-40B4-BE49-F238E27FC236}">
                <a16:creationId xmlns:a16="http://schemas.microsoft.com/office/drawing/2014/main" id="{980F1BE4-406A-219C-397F-9748F555A099}"/>
              </a:ext>
            </a:extLst>
          </p:cNvPr>
          <p:cNvSpPr/>
          <p:nvPr/>
        </p:nvSpPr>
        <p:spPr>
          <a:xfrm>
            <a:off x="622685" y="3821038"/>
            <a:ext cx="1429400" cy="508631"/>
          </a:xfrm>
          <a:prstGeom prst="rect">
            <a:avLst/>
          </a:prstGeom>
          <a:solidFill>
            <a:schemeClr val="accent2"/>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spcAft>
                <a:spcPts val="300"/>
              </a:spcAft>
            </a:pPr>
            <a:r>
              <a:rPr lang="en-AU" sz="1050">
                <a:solidFill>
                  <a:schemeClr val="bg1"/>
                </a:solidFill>
                <a:latin typeface="VIC SemiBold" panose="00000700000000000000" pitchFamily="50" charset="0"/>
              </a:rPr>
              <a:t>REGULATOR INITIATED PROCESS</a:t>
            </a:r>
          </a:p>
        </p:txBody>
      </p:sp>
      <p:sp>
        <p:nvSpPr>
          <p:cNvPr id="117" name="Isosceles Triangle 116">
            <a:extLst>
              <a:ext uri="{FF2B5EF4-FFF2-40B4-BE49-F238E27FC236}">
                <a16:creationId xmlns:a16="http://schemas.microsoft.com/office/drawing/2014/main" id="{A3F85223-5313-6A91-BF5D-9A52800063F0}"/>
              </a:ext>
            </a:extLst>
          </p:cNvPr>
          <p:cNvSpPr/>
          <p:nvPr/>
        </p:nvSpPr>
        <p:spPr>
          <a:xfrm rot="5400000">
            <a:off x="2119331" y="4076618"/>
            <a:ext cx="179882" cy="131994"/>
          </a:xfrm>
          <a:prstGeom prst="triangle">
            <a:avLst>
              <a:gd name="adj" fmla="val 44741"/>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118" name="Isosceles Triangle 117">
            <a:extLst>
              <a:ext uri="{FF2B5EF4-FFF2-40B4-BE49-F238E27FC236}">
                <a16:creationId xmlns:a16="http://schemas.microsoft.com/office/drawing/2014/main" id="{EE1C8542-7D8C-9E42-A22E-3B40A545D449}"/>
              </a:ext>
            </a:extLst>
          </p:cNvPr>
          <p:cNvSpPr/>
          <p:nvPr/>
        </p:nvSpPr>
        <p:spPr>
          <a:xfrm rot="5400000">
            <a:off x="2061372" y="4076618"/>
            <a:ext cx="179882" cy="131994"/>
          </a:xfrm>
          <a:prstGeom prst="triangle">
            <a:avLst>
              <a:gd name="adj" fmla="val 44741"/>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Tree>
    <p:extLst>
      <p:ext uri="{BB962C8B-B14F-4D97-AF65-F5344CB8AC3E}">
        <p14:creationId xmlns:p14="http://schemas.microsoft.com/office/powerpoint/2010/main" val="41932031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a:extLst>
              <a:ext uri="{FF2B5EF4-FFF2-40B4-BE49-F238E27FC236}">
                <a16:creationId xmlns:a16="http://schemas.microsoft.com/office/drawing/2014/main" id="{78560BD6-72FF-B193-CCDD-E72832A270C1}"/>
              </a:ext>
            </a:extLst>
          </p:cNvPr>
          <p:cNvSpPr>
            <a:spLocks noGrp="1" noRot="1" noMove="1" noResize="1" noEditPoints="1" noAdjustHandles="1" noChangeArrowheads="1" noChangeShapeType="1"/>
          </p:cNvSpPr>
          <p:nvPr/>
        </p:nvSpPr>
        <p:spPr>
          <a:xfrm>
            <a:off x="0" y="1628775"/>
            <a:ext cx="9906000" cy="43561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aphicFrame>
        <p:nvGraphicFramePr>
          <p:cNvPr id="11" name="Object 10" hidden="1">
            <a:extLst>
              <a:ext uri="{FF2B5EF4-FFF2-40B4-BE49-F238E27FC236}">
                <a16:creationId xmlns:a16="http://schemas.microsoft.com/office/drawing/2014/main" id="{F25A02E1-86D3-DA96-CC58-1068C97A66FC}"/>
              </a:ext>
            </a:extLst>
          </p:cNvPr>
          <p:cNvGraphicFramePr>
            <a:graphicFrameLocks noChangeAspect="1"/>
          </p:cNvGraphicFramePr>
          <p:nvPr>
            <p:custDataLst>
              <p:tags r:id="rId1"/>
            </p:custDataLst>
            <p:extLst>
              <p:ext uri="{D42A27DB-BD31-4B8C-83A1-F6EECF244321}">
                <p14:modId xmlns:p14="http://schemas.microsoft.com/office/powerpoint/2010/main" val="246949397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4" progId="TCLayout.ActiveDocument.1">
                  <p:embed/>
                </p:oleObj>
              </mc:Choice>
              <mc:Fallback>
                <p:oleObj name="think-cell Slide" r:id="rId3" imgW="425" imgH="424" progId="TCLayout.ActiveDocument.1">
                  <p:embed/>
                  <p:pic>
                    <p:nvPicPr>
                      <p:cNvPr id="11" name="Object 10" hidden="1">
                        <a:extLst>
                          <a:ext uri="{FF2B5EF4-FFF2-40B4-BE49-F238E27FC236}">
                            <a16:creationId xmlns:a16="http://schemas.microsoft.com/office/drawing/2014/main" id="{F25A02E1-86D3-DA96-CC58-1068C97A66FC}"/>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8" name="Text Placeholder 17">
            <a:extLst>
              <a:ext uri="{FF2B5EF4-FFF2-40B4-BE49-F238E27FC236}">
                <a16:creationId xmlns:a16="http://schemas.microsoft.com/office/drawing/2014/main" id="{4544A2E5-A2F5-3624-9461-90608EC736EA}"/>
              </a:ext>
            </a:extLst>
          </p:cNvPr>
          <p:cNvSpPr>
            <a:spLocks noGrp="1"/>
          </p:cNvSpPr>
          <p:nvPr>
            <p:ph type="body" sz="quarter" idx="14"/>
          </p:nvPr>
        </p:nvSpPr>
        <p:spPr/>
        <p:txBody>
          <a:bodyPr/>
          <a:lstStyle/>
          <a:p>
            <a:r>
              <a:rPr lang="en-AU" sz="1200">
                <a:solidFill>
                  <a:schemeClr val="tx2"/>
                </a:solidFill>
                <a:latin typeface="+mj-lt"/>
              </a:rPr>
              <a:t>The six stages of the Better Practice Permission Journey can be considered common across permissions. </a:t>
            </a:r>
            <a:r>
              <a:rPr lang="en-AU" sz="1200" b="1">
                <a:solidFill>
                  <a:schemeClr val="tx2"/>
                </a:solidFill>
                <a:latin typeface="+mj-lt"/>
              </a:rPr>
              <a:t>Better practice can be described at each stage, which each consist of a number of components.</a:t>
            </a:r>
          </a:p>
        </p:txBody>
      </p:sp>
      <p:sp>
        <p:nvSpPr>
          <p:cNvPr id="12" name="Title 2">
            <a:extLst>
              <a:ext uri="{FF2B5EF4-FFF2-40B4-BE49-F238E27FC236}">
                <a16:creationId xmlns:a16="http://schemas.microsoft.com/office/drawing/2014/main" id="{E60B6E94-9A43-222E-AFA9-EBA9C6F0D13C}"/>
              </a:ext>
            </a:extLst>
          </p:cNvPr>
          <p:cNvSpPr>
            <a:spLocks noGrp="1"/>
          </p:cNvSpPr>
          <p:nvPr>
            <p:ph type="title"/>
          </p:nvPr>
        </p:nvSpPr>
        <p:spPr>
          <a:xfrm>
            <a:off x="540000" y="292457"/>
            <a:ext cx="8824914" cy="597842"/>
          </a:xfrm>
        </p:spPr>
        <p:txBody>
          <a:bodyPr vert="horz"/>
          <a:lstStyle/>
          <a:p>
            <a:r>
              <a:rPr lang="en-AU">
                <a:latin typeface="+mj-lt"/>
              </a:rPr>
              <a:t>Better Practice Permission Journey | </a:t>
            </a:r>
            <a:br>
              <a:rPr lang="en-AU">
                <a:latin typeface="+mj-lt"/>
              </a:rPr>
            </a:br>
            <a:r>
              <a:rPr lang="en-AU" b="1">
                <a:latin typeface="+mn-lt"/>
              </a:rPr>
              <a:t>A consistent way to design permissions for better practice</a:t>
            </a:r>
          </a:p>
        </p:txBody>
      </p:sp>
      <p:grpSp>
        <p:nvGrpSpPr>
          <p:cNvPr id="19" name="Group 18">
            <a:extLst>
              <a:ext uri="{FF2B5EF4-FFF2-40B4-BE49-F238E27FC236}">
                <a16:creationId xmlns:a16="http://schemas.microsoft.com/office/drawing/2014/main" id="{159450EB-7865-4726-A2A8-01D8789F3A89}"/>
              </a:ext>
            </a:extLst>
          </p:cNvPr>
          <p:cNvGrpSpPr/>
          <p:nvPr/>
        </p:nvGrpSpPr>
        <p:grpSpPr>
          <a:xfrm>
            <a:off x="486390" y="2317857"/>
            <a:ext cx="2894548" cy="390829"/>
            <a:chOff x="551820" y="2226895"/>
            <a:chExt cx="2894548" cy="390829"/>
          </a:xfrm>
        </p:grpSpPr>
        <p:sp>
          <p:nvSpPr>
            <p:cNvPr id="20" name="Arrow: Pentagon 19">
              <a:extLst>
                <a:ext uri="{FF2B5EF4-FFF2-40B4-BE49-F238E27FC236}">
                  <a16:creationId xmlns:a16="http://schemas.microsoft.com/office/drawing/2014/main" id="{4E5AAD71-0F1C-6C9A-35CE-533B534A2945}"/>
                </a:ext>
              </a:extLst>
            </p:cNvPr>
            <p:cNvSpPr>
              <a:spLocks/>
            </p:cNvSpPr>
            <p:nvPr/>
          </p:nvSpPr>
          <p:spPr>
            <a:xfrm>
              <a:off x="746368" y="2242309"/>
              <a:ext cx="2700000" cy="360000"/>
            </a:xfrm>
            <a:prstGeom prst="homePlate">
              <a:avLst/>
            </a:prstGeom>
            <a:solidFill>
              <a:sysClr val="window" lastClr="FFFFFF"/>
            </a:solidFill>
            <a:ln w="9525" cap="rnd" cmpd="sng" algn="ctr">
              <a:solidFill>
                <a:sysClr val="window" lastClr="FFFFFF">
                  <a:lumMod val="75000"/>
                </a:sysClr>
              </a:solidFill>
              <a:prstDash val="sysDot"/>
            </a:ln>
            <a:effectLst/>
          </p:spPr>
          <p:txBody>
            <a:bodyPr lIns="288000" tIns="36000" bIns="36000"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AU" sz="1200" b="0" i="0" u="none" strike="noStrike" kern="0" cap="none" spc="0" normalizeH="0" baseline="0" noProof="0">
                  <a:ln>
                    <a:noFill/>
                  </a:ln>
                  <a:solidFill>
                    <a:srgbClr val="00264D"/>
                  </a:solidFill>
                  <a:effectLst/>
                  <a:uLnTx/>
                  <a:uFillTx/>
                  <a:latin typeface="VIC SemiBold" panose="00000700000000000000" pitchFamily="50" charset="0"/>
                </a:rPr>
                <a:t>INFORM</a:t>
              </a:r>
            </a:p>
          </p:txBody>
        </p:sp>
        <p:sp>
          <p:nvSpPr>
            <p:cNvPr id="21" name="Oval 20">
              <a:extLst>
                <a:ext uri="{FF2B5EF4-FFF2-40B4-BE49-F238E27FC236}">
                  <a16:creationId xmlns:a16="http://schemas.microsoft.com/office/drawing/2014/main" id="{260E60E4-B152-BDD5-FD77-548F7D492347}"/>
                </a:ext>
              </a:extLst>
            </p:cNvPr>
            <p:cNvSpPr>
              <a:spLocks/>
            </p:cNvSpPr>
            <p:nvPr/>
          </p:nvSpPr>
          <p:spPr>
            <a:xfrm>
              <a:off x="551820" y="2226895"/>
              <a:ext cx="390829" cy="390829"/>
            </a:xfrm>
            <a:prstGeom prst="ellipse">
              <a:avLst/>
            </a:prstGeom>
            <a:solidFill>
              <a:schemeClr val="accent3"/>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AU" sz="1200" b="0" i="0" u="none" strike="noStrike" kern="0" cap="none" spc="0" normalizeH="0" baseline="0" noProof="0" err="1">
                <a:ln>
                  <a:noFill/>
                </a:ln>
                <a:solidFill>
                  <a:srgbClr val="00264D"/>
                </a:solidFill>
                <a:effectLst/>
                <a:uLnTx/>
                <a:uFillTx/>
                <a:latin typeface="VIC SemiBold" panose="00000700000000000000" pitchFamily="50" charset="0"/>
              </a:endParaRPr>
            </a:p>
          </p:txBody>
        </p:sp>
        <p:sp>
          <p:nvSpPr>
            <p:cNvPr id="22" name="Oval 21">
              <a:extLst>
                <a:ext uri="{FF2B5EF4-FFF2-40B4-BE49-F238E27FC236}">
                  <a16:creationId xmlns:a16="http://schemas.microsoft.com/office/drawing/2014/main" id="{DA326AEE-8B48-2C80-93C0-0C0DEC418079}"/>
                </a:ext>
              </a:extLst>
            </p:cNvPr>
            <p:cNvSpPr>
              <a:spLocks/>
            </p:cNvSpPr>
            <p:nvPr/>
          </p:nvSpPr>
          <p:spPr>
            <a:xfrm>
              <a:off x="590903" y="2265978"/>
              <a:ext cx="312663" cy="312663"/>
            </a:xfrm>
            <a:prstGeom prst="ellipse">
              <a:avLst/>
            </a:prstGeom>
            <a:solidFill>
              <a:sysClr val="window" lastClr="FFFFFF"/>
            </a:solidFill>
            <a:ln w="25400" cap="flat" cmpd="sng" algn="ctr">
              <a:noFill/>
              <a:prstDash val="solid"/>
            </a:ln>
            <a:effectLst>
              <a:outerShdw blurRad="50800" dist="38100" dir="2700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AU" sz="1200" b="0" i="0" u="none" strike="noStrike" kern="0" cap="none" spc="0" normalizeH="0" baseline="0" noProof="0" err="1">
                <a:ln>
                  <a:noFill/>
                </a:ln>
                <a:solidFill>
                  <a:srgbClr val="00264D"/>
                </a:solidFill>
                <a:effectLst/>
                <a:uLnTx/>
                <a:uFillTx/>
                <a:latin typeface="VIC SemiBold" panose="00000700000000000000" pitchFamily="50" charset="0"/>
              </a:endParaRPr>
            </a:p>
          </p:txBody>
        </p:sp>
        <p:sp>
          <p:nvSpPr>
            <p:cNvPr id="23" name="Isosceles Triangle 22">
              <a:extLst>
                <a:ext uri="{FF2B5EF4-FFF2-40B4-BE49-F238E27FC236}">
                  <a16:creationId xmlns:a16="http://schemas.microsoft.com/office/drawing/2014/main" id="{59A9A70E-9ABE-CC09-2859-4F0CB2BE7E25}"/>
                </a:ext>
              </a:extLst>
            </p:cNvPr>
            <p:cNvSpPr>
              <a:spLocks/>
            </p:cNvSpPr>
            <p:nvPr/>
          </p:nvSpPr>
          <p:spPr>
            <a:xfrm rot="5400000">
              <a:off x="3242617" y="2373366"/>
              <a:ext cx="197037" cy="97887"/>
            </a:xfrm>
            <a:prstGeom prst="triangle">
              <a:avLst/>
            </a:prstGeom>
            <a:solidFill>
              <a:schemeClr val="accent3"/>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AU" sz="1200" b="0" i="0" u="none" strike="noStrike" kern="0" cap="none" spc="0" normalizeH="0" baseline="0" noProof="0" err="1">
                <a:ln>
                  <a:noFill/>
                </a:ln>
                <a:solidFill>
                  <a:srgbClr val="00264D"/>
                </a:solidFill>
                <a:effectLst/>
                <a:uLnTx/>
                <a:uFillTx/>
                <a:latin typeface="VIC SemiBold" panose="00000700000000000000" pitchFamily="50" charset="0"/>
              </a:endParaRPr>
            </a:p>
          </p:txBody>
        </p:sp>
        <p:sp>
          <p:nvSpPr>
            <p:cNvPr id="24" name="Freeform 6">
              <a:extLst>
                <a:ext uri="{FF2B5EF4-FFF2-40B4-BE49-F238E27FC236}">
                  <a16:creationId xmlns:a16="http://schemas.microsoft.com/office/drawing/2014/main" id="{611C56F8-567C-5148-2363-FE9430E34BFC}"/>
                </a:ext>
              </a:extLst>
            </p:cNvPr>
            <p:cNvSpPr>
              <a:spLocks noEditPoints="1"/>
            </p:cNvSpPr>
            <p:nvPr/>
          </p:nvSpPr>
          <p:spPr bwMode="auto">
            <a:xfrm>
              <a:off x="639095" y="2314309"/>
              <a:ext cx="217278" cy="216000"/>
            </a:xfrm>
            <a:custGeom>
              <a:avLst/>
              <a:gdLst>
                <a:gd name="T0" fmla="*/ 85 w 171"/>
                <a:gd name="T1" fmla="*/ 0 h 170"/>
                <a:gd name="T2" fmla="*/ 0 w 171"/>
                <a:gd name="T3" fmla="*/ 85 h 170"/>
                <a:gd name="T4" fmla="*/ 85 w 171"/>
                <a:gd name="T5" fmla="*/ 170 h 170"/>
                <a:gd name="T6" fmla="*/ 171 w 171"/>
                <a:gd name="T7" fmla="*/ 85 h 170"/>
                <a:gd name="T8" fmla="*/ 85 w 171"/>
                <a:gd name="T9" fmla="*/ 0 h 170"/>
                <a:gd name="T10" fmla="*/ 85 w 171"/>
                <a:gd name="T11" fmla="*/ 162 h 170"/>
                <a:gd name="T12" fmla="*/ 8 w 171"/>
                <a:gd name="T13" fmla="*/ 85 h 170"/>
                <a:gd name="T14" fmla="*/ 85 w 171"/>
                <a:gd name="T15" fmla="*/ 8 h 170"/>
                <a:gd name="T16" fmla="*/ 163 w 171"/>
                <a:gd name="T17" fmla="*/ 85 h 170"/>
                <a:gd name="T18" fmla="*/ 85 w 171"/>
                <a:gd name="T19" fmla="*/ 162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70">
                  <a:moveTo>
                    <a:pt x="85" y="0"/>
                  </a:moveTo>
                  <a:cubicBezTo>
                    <a:pt x="39" y="0"/>
                    <a:pt x="0" y="38"/>
                    <a:pt x="0" y="85"/>
                  </a:cubicBezTo>
                  <a:cubicBezTo>
                    <a:pt x="0" y="132"/>
                    <a:pt x="39" y="170"/>
                    <a:pt x="85" y="170"/>
                  </a:cubicBezTo>
                  <a:cubicBezTo>
                    <a:pt x="132" y="170"/>
                    <a:pt x="171" y="132"/>
                    <a:pt x="171" y="85"/>
                  </a:cubicBezTo>
                  <a:cubicBezTo>
                    <a:pt x="171" y="38"/>
                    <a:pt x="132" y="0"/>
                    <a:pt x="85" y="0"/>
                  </a:cubicBezTo>
                  <a:close/>
                  <a:moveTo>
                    <a:pt x="85" y="162"/>
                  </a:moveTo>
                  <a:cubicBezTo>
                    <a:pt x="43" y="162"/>
                    <a:pt x="8" y="128"/>
                    <a:pt x="8" y="85"/>
                  </a:cubicBezTo>
                  <a:cubicBezTo>
                    <a:pt x="8" y="42"/>
                    <a:pt x="43" y="8"/>
                    <a:pt x="85" y="8"/>
                  </a:cubicBezTo>
                  <a:cubicBezTo>
                    <a:pt x="128" y="8"/>
                    <a:pt x="163" y="42"/>
                    <a:pt x="163" y="85"/>
                  </a:cubicBezTo>
                  <a:cubicBezTo>
                    <a:pt x="163" y="128"/>
                    <a:pt x="128" y="162"/>
                    <a:pt x="85" y="162"/>
                  </a:cubicBezTo>
                  <a:close/>
                </a:path>
              </a:pathLst>
            </a:custGeom>
            <a:solidFill>
              <a:srgbClr val="0026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200" b="0" i="0" u="none" strike="noStrike" kern="0" cap="none" spc="0" normalizeH="0" baseline="0" noProof="0">
                <a:ln>
                  <a:noFill/>
                </a:ln>
                <a:solidFill>
                  <a:prstClr val="black"/>
                </a:solidFill>
                <a:effectLst/>
                <a:uLnTx/>
                <a:uFillTx/>
                <a:latin typeface="VIC SemiBold" panose="00000700000000000000" pitchFamily="50" charset="0"/>
              </a:endParaRPr>
            </a:p>
          </p:txBody>
        </p:sp>
        <p:sp>
          <p:nvSpPr>
            <p:cNvPr id="25" name="Freeform 7">
              <a:extLst>
                <a:ext uri="{FF2B5EF4-FFF2-40B4-BE49-F238E27FC236}">
                  <a16:creationId xmlns:a16="http://schemas.microsoft.com/office/drawing/2014/main" id="{FEEC563A-0D16-04A1-FBE4-6E121E4D6BBB}"/>
                </a:ext>
              </a:extLst>
            </p:cNvPr>
            <p:cNvSpPr>
              <a:spLocks/>
            </p:cNvSpPr>
            <p:nvPr/>
          </p:nvSpPr>
          <p:spPr bwMode="auto">
            <a:xfrm>
              <a:off x="736870" y="2372463"/>
              <a:ext cx="21728" cy="23006"/>
            </a:xfrm>
            <a:custGeom>
              <a:avLst/>
              <a:gdLst>
                <a:gd name="T0" fmla="*/ 8 w 17"/>
                <a:gd name="T1" fmla="*/ 0 h 18"/>
                <a:gd name="T2" fmla="*/ 2 w 17"/>
                <a:gd name="T3" fmla="*/ 3 h 18"/>
                <a:gd name="T4" fmla="*/ 0 w 17"/>
                <a:gd name="T5" fmla="*/ 9 h 18"/>
                <a:gd name="T6" fmla="*/ 2 w 17"/>
                <a:gd name="T7" fmla="*/ 16 h 18"/>
                <a:gd name="T8" fmla="*/ 8 w 17"/>
                <a:gd name="T9" fmla="*/ 18 h 18"/>
                <a:gd name="T10" fmla="*/ 15 w 17"/>
                <a:gd name="T11" fmla="*/ 16 h 18"/>
                <a:gd name="T12" fmla="*/ 17 w 17"/>
                <a:gd name="T13" fmla="*/ 9 h 18"/>
                <a:gd name="T14" fmla="*/ 15 w 17"/>
                <a:gd name="T15" fmla="*/ 3 h 18"/>
                <a:gd name="T16" fmla="*/ 8 w 17"/>
                <a:gd name="T17"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18">
                  <a:moveTo>
                    <a:pt x="8" y="0"/>
                  </a:moveTo>
                  <a:cubicBezTo>
                    <a:pt x="6" y="0"/>
                    <a:pt x="4" y="1"/>
                    <a:pt x="2" y="3"/>
                  </a:cubicBezTo>
                  <a:cubicBezTo>
                    <a:pt x="1" y="5"/>
                    <a:pt x="0" y="7"/>
                    <a:pt x="0" y="9"/>
                  </a:cubicBezTo>
                  <a:cubicBezTo>
                    <a:pt x="0" y="12"/>
                    <a:pt x="1" y="14"/>
                    <a:pt x="2" y="16"/>
                  </a:cubicBezTo>
                  <a:cubicBezTo>
                    <a:pt x="4" y="17"/>
                    <a:pt x="6" y="18"/>
                    <a:pt x="8" y="18"/>
                  </a:cubicBezTo>
                  <a:cubicBezTo>
                    <a:pt x="11" y="18"/>
                    <a:pt x="13" y="17"/>
                    <a:pt x="15" y="16"/>
                  </a:cubicBezTo>
                  <a:cubicBezTo>
                    <a:pt x="16" y="14"/>
                    <a:pt x="17" y="12"/>
                    <a:pt x="17" y="9"/>
                  </a:cubicBezTo>
                  <a:cubicBezTo>
                    <a:pt x="17" y="7"/>
                    <a:pt x="16" y="5"/>
                    <a:pt x="15" y="3"/>
                  </a:cubicBezTo>
                  <a:cubicBezTo>
                    <a:pt x="13" y="1"/>
                    <a:pt x="11" y="0"/>
                    <a:pt x="8" y="0"/>
                  </a:cubicBezTo>
                </a:path>
              </a:pathLst>
            </a:custGeom>
            <a:solidFill>
              <a:srgbClr val="0026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200" b="0" i="0" u="none" strike="noStrike" kern="0" cap="none" spc="0" normalizeH="0" baseline="0" noProof="0">
                <a:ln>
                  <a:noFill/>
                </a:ln>
                <a:solidFill>
                  <a:prstClr val="black"/>
                </a:solidFill>
                <a:effectLst/>
                <a:uLnTx/>
                <a:uFillTx/>
                <a:latin typeface="VIC SemiBold" panose="00000700000000000000" pitchFamily="50" charset="0"/>
              </a:endParaRPr>
            </a:p>
          </p:txBody>
        </p:sp>
        <p:sp>
          <p:nvSpPr>
            <p:cNvPr id="26" name="Freeform 8">
              <a:extLst>
                <a:ext uri="{FF2B5EF4-FFF2-40B4-BE49-F238E27FC236}">
                  <a16:creationId xmlns:a16="http://schemas.microsoft.com/office/drawing/2014/main" id="{A35E396C-25D3-EE01-4411-3C7CFB400A75}"/>
                </a:ext>
              </a:extLst>
            </p:cNvPr>
            <p:cNvSpPr>
              <a:spLocks/>
            </p:cNvSpPr>
            <p:nvPr/>
          </p:nvSpPr>
          <p:spPr bwMode="auto">
            <a:xfrm>
              <a:off x="729201" y="2405694"/>
              <a:ext cx="37065" cy="65183"/>
            </a:xfrm>
            <a:custGeom>
              <a:avLst/>
              <a:gdLst>
                <a:gd name="T0" fmla="*/ 24 w 29"/>
                <a:gd name="T1" fmla="*/ 44 h 51"/>
                <a:gd name="T2" fmla="*/ 20 w 29"/>
                <a:gd name="T3" fmla="*/ 43 h 51"/>
                <a:gd name="T4" fmla="*/ 19 w 29"/>
                <a:gd name="T5" fmla="*/ 40 h 51"/>
                <a:gd name="T6" fmla="*/ 19 w 29"/>
                <a:gd name="T7" fmla="*/ 36 h 51"/>
                <a:gd name="T8" fmla="*/ 20 w 29"/>
                <a:gd name="T9" fmla="*/ 32 h 51"/>
                <a:gd name="T10" fmla="*/ 24 w 29"/>
                <a:gd name="T11" fmla="*/ 18 h 51"/>
                <a:gd name="T12" fmla="*/ 24 w 29"/>
                <a:gd name="T13" fmla="*/ 14 h 51"/>
                <a:gd name="T14" fmla="*/ 25 w 29"/>
                <a:gd name="T15" fmla="*/ 11 h 51"/>
                <a:gd name="T16" fmla="*/ 22 w 29"/>
                <a:gd name="T17" fmla="*/ 3 h 51"/>
                <a:gd name="T18" fmla="*/ 14 w 29"/>
                <a:gd name="T19" fmla="*/ 0 h 51"/>
                <a:gd name="T20" fmla="*/ 7 w 29"/>
                <a:gd name="T21" fmla="*/ 2 h 51"/>
                <a:gd name="T22" fmla="*/ 1 w 29"/>
                <a:gd name="T23" fmla="*/ 4 h 51"/>
                <a:gd name="T24" fmla="*/ 0 w 29"/>
                <a:gd name="T25" fmla="*/ 9 h 51"/>
                <a:gd name="T26" fmla="*/ 2 w 29"/>
                <a:gd name="T27" fmla="*/ 8 h 51"/>
                <a:gd name="T28" fmla="*/ 5 w 29"/>
                <a:gd name="T29" fmla="*/ 7 h 51"/>
                <a:gd name="T30" fmla="*/ 9 w 29"/>
                <a:gd name="T31" fmla="*/ 8 h 51"/>
                <a:gd name="T32" fmla="*/ 10 w 29"/>
                <a:gd name="T33" fmla="*/ 12 h 51"/>
                <a:gd name="T34" fmla="*/ 10 w 29"/>
                <a:gd name="T35" fmla="*/ 16 h 51"/>
                <a:gd name="T36" fmla="*/ 9 w 29"/>
                <a:gd name="T37" fmla="*/ 19 h 51"/>
                <a:gd name="T38" fmla="*/ 5 w 29"/>
                <a:gd name="T39" fmla="*/ 34 h 51"/>
                <a:gd name="T40" fmla="*/ 4 w 29"/>
                <a:gd name="T41" fmla="*/ 38 h 51"/>
                <a:gd name="T42" fmla="*/ 4 w 29"/>
                <a:gd name="T43" fmla="*/ 41 h 51"/>
                <a:gd name="T44" fmla="*/ 7 w 29"/>
                <a:gd name="T45" fmla="*/ 48 h 51"/>
                <a:gd name="T46" fmla="*/ 15 w 29"/>
                <a:gd name="T47" fmla="*/ 51 h 51"/>
                <a:gd name="T48" fmla="*/ 21 w 29"/>
                <a:gd name="T49" fmla="*/ 50 h 51"/>
                <a:gd name="T50" fmla="*/ 28 w 29"/>
                <a:gd name="T51" fmla="*/ 47 h 51"/>
                <a:gd name="T52" fmla="*/ 29 w 29"/>
                <a:gd name="T53" fmla="*/ 43 h 51"/>
                <a:gd name="T54" fmla="*/ 27 w 29"/>
                <a:gd name="T55" fmla="*/ 44 h 51"/>
                <a:gd name="T56" fmla="*/ 24 w 29"/>
                <a:gd name="T57" fmla="*/ 44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9" h="51">
                  <a:moveTo>
                    <a:pt x="24" y="44"/>
                  </a:moveTo>
                  <a:cubicBezTo>
                    <a:pt x="22" y="44"/>
                    <a:pt x="21" y="44"/>
                    <a:pt x="20" y="43"/>
                  </a:cubicBezTo>
                  <a:cubicBezTo>
                    <a:pt x="19" y="43"/>
                    <a:pt x="19" y="41"/>
                    <a:pt x="19" y="40"/>
                  </a:cubicBezTo>
                  <a:cubicBezTo>
                    <a:pt x="19" y="39"/>
                    <a:pt x="19" y="38"/>
                    <a:pt x="19" y="36"/>
                  </a:cubicBezTo>
                  <a:cubicBezTo>
                    <a:pt x="19" y="35"/>
                    <a:pt x="20" y="33"/>
                    <a:pt x="20" y="32"/>
                  </a:cubicBezTo>
                  <a:cubicBezTo>
                    <a:pt x="24" y="18"/>
                    <a:pt x="24" y="18"/>
                    <a:pt x="24" y="18"/>
                  </a:cubicBezTo>
                  <a:cubicBezTo>
                    <a:pt x="24" y="17"/>
                    <a:pt x="24" y="15"/>
                    <a:pt x="24" y="14"/>
                  </a:cubicBezTo>
                  <a:cubicBezTo>
                    <a:pt x="24" y="12"/>
                    <a:pt x="25" y="11"/>
                    <a:pt x="25" y="11"/>
                  </a:cubicBezTo>
                  <a:cubicBezTo>
                    <a:pt x="25" y="8"/>
                    <a:pt x="24" y="5"/>
                    <a:pt x="22" y="3"/>
                  </a:cubicBezTo>
                  <a:cubicBezTo>
                    <a:pt x="20" y="1"/>
                    <a:pt x="17" y="0"/>
                    <a:pt x="14" y="0"/>
                  </a:cubicBezTo>
                  <a:cubicBezTo>
                    <a:pt x="12" y="0"/>
                    <a:pt x="10" y="1"/>
                    <a:pt x="7" y="2"/>
                  </a:cubicBezTo>
                  <a:cubicBezTo>
                    <a:pt x="5" y="2"/>
                    <a:pt x="3" y="3"/>
                    <a:pt x="1" y="4"/>
                  </a:cubicBezTo>
                  <a:cubicBezTo>
                    <a:pt x="0" y="9"/>
                    <a:pt x="0" y="9"/>
                    <a:pt x="0" y="9"/>
                  </a:cubicBezTo>
                  <a:cubicBezTo>
                    <a:pt x="0" y="8"/>
                    <a:pt x="1" y="8"/>
                    <a:pt x="2" y="8"/>
                  </a:cubicBezTo>
                  <a:cubicBezTo>
                    <a:pt x="3" y="8"/>
                    <a:pt x="4" y="7"/>
                    <a:pt x="5" y="7"/>
                  </a:cubicBezTo>
                  <a:cubicBezTo>
                    <a:pt x="7" y="7"/>
                    <a:pt x="8" y="8"/>
                    <a:pt x="9" y="8"/>
                  </a:cubicBezTo>
                  <a:cubicBezTo>
                    <a:pt x="10" y="9"/>
                    <a:pt x="10" y="10"/>
                    <a:pt x="10" y="12"/>
                  </a:cubicBezTo>
                  <a:cubicBezTo>
                    <a:pt x="10" y="13"/>
                    <a:pt x="10" y="14"/>
                    <a:pt x="10" y="16"/>
                  </a:cubicBezTo>
                  <a:cubicBezTo>
                    <a:pt x="9" y="17"/>
                    <a:pt x="9" y="18"/>
                    <a:pt x="9" y="19"/>
                  </a:cubicBezTo>
                  <a:cubicBezTo>
                    <a:pt x="5" y="34"/>
                    <a:pt x="5" y="34"/>
                    <a:pt x="5" y="34"/>
                  </a:cubicBezTo>
                  <a:cubicBezTo>
                    <a:pt x="5" y="35"/>
                    <a:pt x="5" y="37"/>
                    <a:pt x="4" y="38"/>
                  </a:cubicBezTo>
                  <a:cubicBezTo>
                    <a:pt x="4" y="39"/>
                    <a:pt x="4" y="40"/>
                    <a:pt x="4" y="41"/>
                  </a:cubicBezTo>
                  <a:cubicBezTo>
                    <a:pt x="4" y="44"/>
                    <a:pt x="5" y="47"/>
                    <a:pt x="7" y="48"/>
                  </a:cubicBezTo>
                  <a:cubicBezTo>
                    <a:pt x="9" y="50"/>
                    <a:pt x="12" y="51"/>
                    <a:pt x="15" y="51"/>
                  </a:cubicBezTo>
                  <a:cubicBezTo>
                    <a:pt x="18" y="51"/>
                    <a:pt x="20" y="51"/>
                    <a:pt x="21" y="50"/>
                  </a:cubicBezTo>
                  <a:cubicBezTo>
                    <a:pt x="23" y="50"/>
                    <a:pt x="25" y="49"/>
                    <a:pt x="28" y="47"/>
                  </a:cubicBezTo>
                  <a:cubicBezTo>
                    <a:pt x="29" y="43"/>
                    <a:pt x="29" y="43"/>
                    <a:pt x="29" y="43"/>
                  </a:cubicBezTo>
                  <a:cubicBezTo>
                    <a:pt x="29" y="43"/>
                    <a:pt x="28" y="44"/>
                    <a:pt x="27" y="44"/>
                  </a:cubicBezTo>
                  <a:cubicBezTo>
                    <a:pt x="26" y="44"/>
                    <a:pt x="25" y="44"/>
                    <a:pt x="24" y="44"/>
                  </a:cubicBezTo>
                </a:path>
              </a:pathLst>
            </a:custGeom>
            <a:solidFill>
              <a:srgbClr val="0026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200" b="0" i="0" u="none" strike="noStrike" kern="0" cap="none" spc="0" normalizeH="0" baseline="0" noProof="0">
                <a:ln>
                  <a:noFill/>
                </a:ln>
                <a:solidFill>
                  <a:prstClr val="black"/>
                </a:solidFill>
                <a:effectLst/>
                <a:uLnTx/>
                <a:uFillTx/>
                <a:latin typeface="VIC SemiBold" panose="00000700000000000000" pitchFamily="50" charset="0"/>
              </a:endParaRPr>
            </a:p>
          </p:txBody>
        </p:sp>
      </p:grpSp>
      <p:grpSp>
        <p:nvGrpSpPr>
          <p:cNvPr id="27" name="Group 26">
            <a:extLst>
              <a:ext uri="{FF2B5EF4-FFF2-40B4-BE49-F238E27FC236}">
                <a16:creationId xmlns:a16="http://schemas.microsoft.com/office/drawing/2014/main" id="{F7DB7098-A4AD-93EE-2BD7-107809E270B0}"/>
              </a:ext>
            </a:extLst>
          </p:cNvPr>
          <p:cNvGrpSpPr/>
          <p:nvPr/>
        </p:nvGrpSpPr>
        <p:grpSpPr>
          <a:xfrm>
            <a:off x="3520312" y="2317857"/>
            <a:ext cx="2889811" cy="390829"/>
            <a:chOff x="3524316" y="2218106"/>
            <a:chExt cx="2889811" cy="390829"/>
          </a:xfrm>
        </p:grpSpPr>
        <p:sp>
          <p:nvSpPr>
            <p:cNvPr id="28" name="Arrow: Pentagon 27">
              <a:extLst>
                <a:ext uri="{FF2B5EF4-FFF2-40B4-BE49-F238E27FC236}">
                  <a16:creationId xmlns:a16="http://schemas.microsoft.com/office/drawing/2014/main" id="{488F74DF-7A68-7220-BB27-0029D8E8F90B}"/>
                </a:ext>
              </a:extLst>
            </p:cNvPr>
            <p:cNvSpPr>
              <a:spLocks/>
            </p:cNvSpPr>
            <p:nvPr/>
          </p:nvSpPr>
          <p:spPr>
            <a:xfrm>
              <a:off x="3714127" y="2233520"/>
              <a:ext cx="2700000" cy="360000"/>
            </a:xfrm>
            <a:prstGeom prst="homePlate">
              <a:avLst/>
            </a:prstGeom>
            <a:solidFill>
              <a:sysClr val="window" lastClr="FFFFFF"/>
            </a:solidFill>
            <a:ln w="9525" cap="rnd" cmpd="sng" algn="ctr">
              <a:solidFill>
                <a:sysClr val="window" lastClr="FFFFFF">
                  <a:lumMod val="75000"/>
                </a:sysClr>
              </a:solidFill>
              <a:prstDash val="sysDot"/>
            </a:ln>
            <a:effectLst/>
          </p:spPr>
          <p:txBody>
            <a:bodyPr lIns="288000" tIns="36000" bIns="36000"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AU" sz="1200" b="0" i="0" u="none" strike="noStrike" kern="0" cap="none" spc="0" normalizeH="0" baseline="0" noProof="0">
                  <a:ln>
                    <a:noFill/>
                  </a:ln>
                  <a:solidFill>
                    <a:srgbClr val="00264D"/>
                  </a:solidFill>
                  <a:effectLst/>
                  <a:uLnTx/>
                  <a:uFillTx/>
                  <a:latin typeface="VIC SemiBold" panose="00000700000000000000" pitchFamily="50" charset="0"/>
                </a:rPr>
                <a:t>APPLY</a:t>
              </a:r>
            </a:p>
          </p:txBody>
        </p:sp>
        <p:sp>
          <p:nvSpPr>
            <p:cNvPr id="29" name="Isosceles Triangle 28">
              <a:extLst>
                <a:ext uri="{FF2B5EF4-FFF2-40B4-BE49-F238E27FC236}">
                  <a16:creationId xmlns:a16="http://schemas.microsoft.com/office/drawing/2014/main" id="{3381E015-C23C-80EA-1166-BC57663EADDB}"/>
                </a:ext>
              </a:extLst>
            </p:cNvPr>
            <p:cNvSpPr>
              <a:spLocks/>
            </p:cNvSpPr>
            <p:nvPr/>
          </p:nvSpPr>
          <p:spPr>
            <a:xfrm rot="5400000">
              <a:off x="6193823" y="2364577"/>
              <a:ext cx="197037" cy="97887"/>
            </a:xfrm>
            <a:prstGeom prst="triangle">
              <a:avLst/>
            </a:prstGeom>
            <a:solidFill>
              <a:schemeClr val="accent3"/>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AU" sz="1200" b="0" i="0" u="none" strike="noStrike" kern="0" cap="none" spc="0" normalizeH="0" baseline="0" noProof="0" err="1">
                <a:ln>
                  <a:noFill/>
                </a:ln>
                <a:solidFill>
                  <a:srgbClr val="00264D"/>
                </a:solidFill>
                <a:effectLst/>
                <a:uLnTx/>
                <a:uFillTx/>
                <a:latin typeface="VIC SemiBold" panose="00000700000000000000" pitchFamily="50" charset="0"/>
              </a:endParaRPr>
            </a:p>
          </p:txBody>
        </p:sp>
        <p:grpSp>
          <p:nvGrpSpPr>
            <p:cNvPr id="30" name="Group 29">
              <a:extLst>
                <a:ext uri="{FF2B5EF4-FFF2-40B4-BE49-F238E27FC236}">
                  <a16:creationId xmlns:a16="http://schemas.microsoft.com/office/drawing/2014/main" id="{12B07B25-1D5C-1780-F8A5-B97CF889AB21}"/>
                </a:ext>
              </a:extLst>
            </p:cNvPr>
            <p:cNvGrpSpPr>
              <a:grpSpLocks/>
            </p:cNvGrpSpPr>
            <p:nvPr/>
          </p:nvGrpSpPr>
          <p:grpSpPr>
            <a:xfrm>
              <a:off x="3524316" y="2218106"/>
              <a:ext cx="390829" cy="390829"/>
              <a:chOff x="722538" y="2874633"/>
              <a:chExt cx="360000" cy="360000"/>
            </a:xfrm>
          </p:grpSpPr>
          <p:sp>
            <p:nvSpPr>
              <p:cNvPr id="39" name="Oval 38">
                <a:extLst>
                  <a:ext uri="{FF2B5EF4-FFF2-40B4-BE49-F238E27FC236}">
                    <a16:creationId xmlns:a16="http://schemas.microsoft.com/office/drawing/2014/main" id="{68754088-4D6D-1092-C378-A9DA69F554C3}"/>
                  </a:ext>
                </a:extLst>
              </p:cNvPr>
              <p:cNvSpPr>
                <a:spLocks/>
              </p:cNvSpPr>
              <p:nvPr/>
            </p:nvSpPr>
            <p:spPr>
              <a:xfrm>
                <a:off x="722538" y="2874633"/>
                <a:ext cx="360000" cy="360000"/>
              </a:xfrm>
              <a:prstGeom prst="ellipse">
                <a:avLst/>
              </a:prstGeom>
              <a:solidFill>
                <a:schemeClr val="accent3"/>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AU" sz="1200" b="0" i="0" u="none" strike="noStrike" kern="0" cap="none" spc="0" normalizeH="0" baseline="0" noProof="0" err="1">
                  <a:ln>
                    <a:noFill/>
                  </a:ln>
                  <a:solidFill>
                    <a:srgbClr val="00264D"/>
                  </a:solidFill>
                  <a:effectLst/>
                  <a:uLnTx/>
                  <a:uFillTx/>
                  <a:latin typeface="VIC SemiBold" panose="00000700000000000000" pitchFamily="50" charset="0"/>
                </a:endParaRPr>
              </a:p>
            </p:txBody>
          </p:sp>
          <p:sp>
            <p:nvSpPr>
              <p:cNvPr id="40" name="Oval 39">
                <a:extLst>
                  <a:ext uri="{FF2B5EF4-FFF2-40B4-BE49-F238E27FC236}">
                    <a16:creationId xmlns:a16="http://schemas.microsoft.com/office/drawing/2014/main" id="{FDA46A74-2B82-B4B0-4FB4-363CE9AE4332}"/>
                  </a:ext>
                </a:extLst>
              </p:cNvPr>
              <p:cNvSpPr>
                <a:spLocks/>
              </p:cNvSpPr>
              <p:nvPr/>
            </p:nvSpPr>
            <p:spPr>
              <a:xfrm>
                <a:off x="754710" y="2910633"/>
                <a:ext cx="288000" cy="288000"/>
              </a:xfrm>
              <a:prstGeom prst="ellipse">
                <a:avLst/>
              </a:prstGeom>
              <a:solidFill>
                <a:sysClr val="window" lastClr="FFFFFF"/>
              </a:solidFill>
              <a:ln w="25400" cap="flat" cmpd="sng" algn="ctr">
                <a:noFill/>
                <a:prstDash val="solid"/>
              </a:ln>
              <a:effectLst>
                <a:outerShdw blurRad="50800" dist="38100" dir="2700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AU" sz="1200" b="0" i="0" u="none" strike="noStrike" kern="0" cap="none" spc="0" normalizeH="0" baseline="0" noProof="0" err="1">
                  <a:ln>
                    <a:noFill/>
                  </a:ln>
                  <a:solidFill>
                    <a:srgbClr val="00264D"/>
                  </a:solidFill>
                  <a:effectLst/>
                  <a:uLnTx/>
                  <a:uFillTx/>
                  <a:latin typeface="VIC SemiBold" panose="00000700000000000000" pitchFamily="50" charset="0"/>
                </a:endParaRPr>
              </a:p>
            </p:txBody>
          </p:sp>
        </p:grpSp>
        <p:grpSp>
          <p:nvGrpSpPr>
            <p:cNvPr id="31" name="Group 30">
              <a:extLst>
                <a:ext uri="{FF2B5EF4-FFF2-40B4-BE49-F238E27FC236}">
                  <a16:creationId xmlns:a16="http://schemas.microsoft.com/office/drawing/2014/main" id="{94782A12-5C29-F72D-2081-986AD743FF8A}"/>
                </a:ext>
              </a:extLst>
            </p:cNvPr>
            <p:cNvGrpSpPr>
              <a:grpSpLocks noChangeAspect="1"/>
            </p:cNvGrpSpPr>
            <p:nvPr/>
          </p:nvGrpSpPr>
          <p:grpSpPr>
            <a:xfrm>
              <a:off x="3621511" y="2323948"/>
              <a:ext cx="190292" cy="179360"/>
              <a:chOff x="9502776" y="4360863"/>
              <a:chExt cx="496888" cy="468313"/>
            </a:xfrm>
            <a:solidFill>
              <a:srgbClr val="00264D"/>
            </a:solidFill>
          </p:grpSpPr>
          <p:sp>
            <p:nvSpPr>
              <p:cNvPr id="32" name="Freeform 6">
                <a:extLst>
                  <a:ext uri="{FF2B5EF4-FFF2-40B4-BE49-F238E27FC236}">
                    <a16:creationId xmlns:a16="http://schemas.microsoft.com/office/drawing/2014/main" id="{529D930B-9C39-B061-98FD-7DBCC40BCD12}"/>
                  </a:ext>
                </a:extLst>
              </p:cNvPr>
              <p:cNvSpPr>
                <a:spLocks/>
              </p:cNvSpPr>
              <p:nvPr/>
            </p:nvSpPr>
            <p:spPr bwMode="auto">
              <a:xfrm>
                <a:off x="9580563" y="4600575"/>
                <a:ext cx="336550" cy="19050"/>
              </a:xfrm>
              <a:custGeom>
                <a:avLst/>
                <a:gdLst>
                  <a:gd name="T0" fmla="*/ 3 w 115"/>
                  <a:gd name="T1" fmla="*/ 6 h 6"/>
                  <a:gd name="T2" fmla="*/ 112 w 115"/>
                  <a:gd name="T3" fmla="*/ 6 h 6"/>
                  <a:gd name="T4" fmla="*/ 115 w 115"/>
                  <a:gd name="T5" fmla="*/ 3 h 6"/>
                  <a:gd name="T6" fmla="*/ 112 w 115"/>
                  <a:gd name="T7" fmla="*/ 0 h 6"/>
                  <a:gd name="T8" fmla="*/ 3 w 115"/>
                  <a:gd name="T9" fmla="*/ 0 h 6"/>
                  <a:gd name="T10" fmla="*/ 0 w 115"/>
                  <a:gd name="T11" fmla="*/ 3 h 6"/>
                  <a:gd name="T12" fmla="*/ 3 w 115"/>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15" h="6">
                    <a:moveTo>
                      <a:pt x="3" y="6"/>
                    </a:moveTo>
                    <a:cubicBezTo>
                      <a:pt x="112" y="6"/>
                      <a:pt x="112" y="6"/>
                      <a:pt x="112" y="6"/>
                    </a:cubicBezTo>
                    <a:cubicBezTo>
                      <a:pt x="114" y="6"/>
                      <a:pt x="115" y="5"/>
                      <a:pt x="115" y="3"/>
                    </a:cubicBezTo>
                    <a:cubicBezTo>
                      <a:pt x="115" y="1"/>
                      <a:pt x="114" y="0"/>
                      <a:pt x="112" y="0"/>
                    </a:cubicBezTo>
                    <a:cubicBezTo>
                      <a:pt x="3" y="0"/>
                      <a:pt x="3" y="0"/>
                      <a:pt x="3" y="0"/>
                    </a:cubicBezTo>
                    <a:cubicBezTo>
                      <a:pt x="1" y="0"/>
                      <a:pt x="0" y="1"/>
                      <a:pt x="0" y="3"/>
                    </a:cubicBezTo>
                    <a:cubicBezTo>
                      <a:pt x="0" y="5"/>
                      <a:pt x="1" y="6"/>
                      <a:pt x="3"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200" b="0" i="0" u="none" strike="noStrike" kern="0" cap="none" spc="0" normalizeH="0" baseline="0" noProof="0">
                  <a:ln>
                    <a:noFill/>
                  </a:ln>
                  <a:solidFill>
                    <a:prstClr val="black"/>
                  </a:solidFill>
                  <a:effectLst/>
                  <a:uLnTx/>
                  <a:uFillTx/>
                  <a:latin typeface="VIC SemiBold" panose="00000700000000000000" pitchFamily="50" charset="0"/>
                </a:endParaRPr>
              </a:p>
            </p:txBody>
          </p:sp>
          <p:sp>
            <p:nvSpPr>
              <p:cNvPr id="33" name="Freeform 7">
                <a:extLst>
                  <a:ext uri="{FF2B5EF4-FFF2-40B4-BE49-F238E27FC236}">
                    <a16:creationId xmlns:a16="http://schemas.microsoft.com/office/drawing/2014/main" id="{45F82F2C-4570-37DF-86D0-6D3EF9D4B161}"/>
                  </a:ext>
                </a:extLst>
              </p:cNvPr>
              <p:cNvSpPr>
                <a:spLocks noEditPoints="1"/>
              </p:cNvSpPr>
              <p:nvPr/>
            </p:nvSpPr>
            <p:spPr bwMode="auto">
              <a:xfrm>
                <a:off x="9580563" y="4441825"/>
                <a:ext cx="152400" cy="123825"/>
              </a:xfrm>
              <a:custGeom>
                <a:avLst/>
                <a:gdLst>
                  <a:gd name="T0" fmla="*/ 3 w 52"/>
                  <a:gd name="T1" fmla="*/ 42 h 42"/>
                  <a:gd name="T2" fmla="*/ 49 w 52"/>
                  <a:gd name="T3" fmla="*/ 42 h 42"/>
                  <a:gd name="T4" fmla="*/ 52 w 52"/>
                  <a:gd name="T5" fmla="*/ 39 h 42"/>
                  <a:gd name="T6" fmla="*/ 52 w 52"/>
                  <a:gd name="T7" fmla="*/ 3 h 42"/>
                  <a:gd name="T8" fmla="*/ 49 w 52"/>
                  <a:gd name="T9" fmla="*/ 0 h 42"/>
                  <a:gd name="T10" fmla="*/ 3 w 52"/>
                  <a:gd name="T11" fmla="*/ 0 h 42"/>
                  <a:gd name="T12" fmla="*/ 0 w 52"/>
                  <a:gd name="T13" fmla="*/ 3 h 42"/>
                  <a:gd name="T14" fmla="*/ 0 w 52"/>
                  <a:gd name="T15" fmla="*/ 39 h 42"/>
                  <a:gd name="T16" fmla="*/ 3 w 52"/>
                  <a:gd name="T17" fmla="*/ 42 h 42"/>
                  <a:gd name="T18" fmla="*/ 6 w 52"/>
                  <a:gd name="T19" fmla="*/ 6 h 42"/>
                  <a:gd name="T20" fmla="*/ 46 w 52"/>
                  <a:gd name="T21" fmla="*/ 6 h 42"/>
                  <a:gd name="T22" fmla="*/ 46 w 52"/>
                  <a:gd name="T23" fmla="*/ 36 h 42"/>
                  <a:gd name="T24" fmla="*/ 6 w 52"/>
                  <a:gd name="T25" fmla="*/ 36 h 42"/>
                  <a:gd name="T26" fmla="*/ 6 w 52"/>
                  <a:gd name="T27" fmla="*/ 6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2" h="42">
                    <a:moveTo>
                      <a:pt x="3" y="42"/>
                    </a:moveTo>
                    <a:cubicBezTo>
                      <a:pt x="49" y="42"/>
                      <a:pt x="49" y="42"/>
                      <a:pt x="49" y="42"/>
                    </a:cubicBezTo>
                    <a:cubicBezTo>
                      <a:pt x="51" y="42"/>
                      <a:pt x="52" y="41"/>
                      <a:pt x="52" y="39"/>
                    </a:cubicBezTo>
                    <a:cubicBezTo>
                      <a:pt x="52" y="3"/>
                      <a:pt x="52" y="3"/>
                      <a:pt x="52" y="3"/>
                    </a:cubicBezTo>
                    <a:cubicBezTo>
                      <a:pt x="52" y="1"/>
                      <a:pt x="51" y="0"/>
                      <a:pt x="49" y="0"/>
                    </a:cubicBezTo>
                    <a:cubicBezTo>
                      <a:pt x="3" y="0"/>
                      <a:pt x="3" y="0"/>
                      <a:pt x="3" y="0"/>
                    </a:cubicBezTo>
                    <a:cubicBezTo>
                      <a:pt x="1" y="0"/>
                      <a:pt x="0" y="1"/>
                      <a:pt x="0" y="3"/>
                    </a:cubicBezTo>
                    <a:cubicBezTo>
                      <a:pt x="0" y="39"/>
                      <a:pt x="0" y="39"/>
                      <a:pt x="0" y="39"/>
                    </a:cubicBezTo>
                    <a:cubicBezTo>
                      <a:pt x="0" y="41"/>
                      <a:pt x="1" y="42"/>
                      <a:pt x="3" y="42"/>
                    </a:cubicBezTo>
                    <a:close/>
                    <a:moveTo>
                      <a:pt x="6" y="6"/>
                    </a:moveTo>
                    <a:cubicBezTo>
                      <a:pt x="46" y="6"/>
                      <a:pt x="46" y="6"/>
                      <a:pt x="46" y="6"/>
                    </a:cubicBezTo>
                    <a:cubicBezTo>
                      <a:pt x="46" y="36"/>
                      <a:pt x="46" y="36"/>
                      <a:pt x="46" y="36"/>
                    </a:cubicBezTo>
                    <a:cubicBezTo>
                      <a:pt x="6" y="36"/>
                      <a:pt x="6" y="36"/>
                      <a:pt x="6" y="36"/>
                    </a:cubicBezTo>
                    <a:lnTo>
                      <a:pt x="6" y="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200" b="0" i="0" u="none" strike="noStrike" kern="0" cap="none" spc="0" normalizeH="0" baseline="0" noProof="0">
                  <a:ln>
                    <a:noFill/>
                  </a:ln>
                  <a:solidFill>
                    <a:prstClr val="black"/>
                  </a:solidFill>
                  <a:effectLst/>
                  <a:uLnTx/>
                  <a:uFillTx/>
                  <a:latin typeface="VIC SemiBold" panose="00000700000000000000" pitchFamily="50" charset="0"/>
                </a:endParaRPr>
              </a:p>
            </p:txBody>
          </p:sp>
          <p:sp>
            <p:nvSpPr>
              <p:cNvPr id="34" name="Freeform 8">
                <a:extLst>
                  <a:ext uri="{FF2B5EF4-FFF2-40B4-BE49-F238E27FC236}">
                    <a16:creationId xmlns:a16="http://schemas.microsoft.com/office/drawing/2014/main" id="{3971D42B-E74C-BFA6-12A1-711E2EEB6124}"/>
                  </a:ext>
                </a:extLst>
              </p:cNvPr>
              <p:cNvSpPr>
                <a:spLocks/>
              </p:cNvSpPr>
              <p:nvPr/>
            </p:nvSpPr>
            <p:spPr bwMode="auto">
              <a:xfrm>
                <a:off x="9794876" y="4548188"/>
                <a:ext cx="122238" cy="17463"/>
              </a:xfrm>
              <a:custGeom>
                <a:avLst/>
                <a:gdLst>
                  <a:gd name="T0" fmla="*/ 3 w 42"/>
                  <a:gd name="T1" fmla="*/ 6 h 6"/>
                  <a:gd name="T2" fmla="*/ 39 w 42"/>
                  <a:gd name="T3" fmla="*/ 6 h 6"/>
                  <a:gd name="T4" fmla="*/ 42 w 42"/>
                  <a:gd name="T5" fmla="*/ 3 h 6"/>
                  <a:gd name="T6" fmla="*/ 39 w 42"/>
                  <a:gd name="T7" fmla="*/ 0 h 6"/>
                  <a:gd name="T8" fmla="*/ 3 w 42"/>
                  <a:gd name="T9" fmla="*/ 0 h 6"/>
                  <a:gd name="T10" fmla="*/ 0 w 42"/>
                  <a:gd name="T11" fmla="*/ 3 h 6"/>
                  <a:gd name="T12" fmla="*/ 3 w 42"/>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42" h="6">
                    <a:moveTo>
                      <a:pt x="3" y="6"/>
                    </a:moveTo>
                    <a:cubicBezTo>
                      <a:pt x="39" y="6"/>
                      <a:pt x="39" y="6"/>
                      <a:pt x="39" y="6"/>
                    </a:cubicBezTo>
                    <a:cubicBezTo>
                      <a:pt x="41" y="6"/>
                      <a:pt x="42" y="5"/>
                      <a:pt x="42" y="3"/>
                    </a:cubicBezTo>
                    <a:cubicBezTo>
                      <a:pt x="42" y="2"/>
                      <a:pt x="41" y="0"/>
                      <a:pt x="39" y="0"/>
                    </a:cubicBezTo>
                    <a:cubicBezTo>
                      <a:pt x="3" y="0"/>
                      <a:pt x="3" y="0"/>
                      <a:pt x="3" y="0"/>
                    </a:cubicBezTo>
                    <a:cubicBezTo>
                      <a:pt x="1" y="0"/>
                      <a:pt x="0" y="2"/>
                      <a:pt x="0" y="3"/>
                    </a:cubicBezTo>
                    <a:cubicBezTo>
                      <a:pt x="0" y="5"/>
                      <a:pt x="1" y="6"/>
                      <a:pt x="3"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200" b="0" i="0" u="none" strike="noStrike" kern="0" cap="none" spc="0" normalizeH="0" baseline="0" noProof="0">
                  <a:ln>
                    <a:noFill/>
                  </a:ln>
                  <a:solidFill>
                    <a:prstClr val="black"/>
                  </a:solidFill>
                  <a:effectLst/>
                  <a:uLnTx/>
                  <a:uFillTx/>
                  <a:latin typeface="VIC SemiBold" panose="00000700000000000000" pitchFamily="50" charset="0"/>
                </a:endParaRPr>
              </a:p>
            </p:txBody>
          </p:sp>
          <p:sp>
            <p:nvSpPr>
              <p:cNvPr id="35" name="Freeform 9">
                <a:extLst>
                  <a:ext uri="{FF2B5EF4-FFF2-40B4-BE49-F238E27FC236}">
                    <a16:creationId xmlns:a16="http://schemas.microsoft.com/office/drawing/2014/main" id="{859BF885-C8D2-FE5E-3E9F-9713DD3D75B7}"/>
                  </a:ext>
                </a:extLst>
              </p:cNvPr>
              <p:cNvSpPr>
                <a:spLocks/>
              </p:cNvSpPr>
              <p:nvPr/>
            </p:nvSpPr>
            <p:spPr bwMode="auto">
              <a:xfrm>
                <a:off x="9794876" y="4441825"/>
                <a:ext cx="122238" cy="17463"/>
              </a:xfrm>
              <a:custGeom>
                <a:avLst/>
                <a:gdLst>
                  <a:gd name="T0" fmla="*/ 3 w 42"/>
                  <a:gd name="T1" fmla="*/ 6 h 6"/>
                  <a:gd name="T2" fmla="*/ 39 w 42"/>
                  <a:gd name="T3" fmla="*/ 6 h 6"/>
                  <a:gd name="T4" fmla="*/ 42 w 42"/>
                  <a:gd name="T5" fmla="*/ 3 h 6"/>
                  <a:gd name="T6" fmla="*/ 39 w 42"/>
                  <a:gd name="T7" fmla="*/ 0 h 6"/>
                  <a:gd name="T8" fmla="*/ 3 w 42"/>
                  <a:gd name="T9" fmla="*/ 0 h 6"/>
                  <a:gd name="T10" fmla="*/ 0 w 42"/>
                  <a:gd name="T11" fmla="*/ 3 h 6"/>
                  <a:gd name="T12" fmla="*/ 3 w 42"/>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42" h="6">
                    <a:moveTo>
                      <a:pt x="3" y="6"/>
                    </a:moveTo>
                    <a:cubicBezTo>
                      <a:pt x="39" y="6"/>
                      <a:pt x="39" y="6"/>
                      <a:pt x="39" y="6"/>
                    </a:cubicBezTo>
                    <a:cubicBezTo>
                      <a:pt x="41" y="6"/>
                      <a:pt x="42" y="5"/>
                      <a:pt x="42" y="3"/>
                    </a:cubicBezTo>
                    <a:cubicBezTo>
                      <a:pt x="42" y="1"/>
                      <a:pt x="41" y="0"/>
                      <a:pt x="39" y="0"/>
                    </a:cubicBezTo>
                    <a:cubicBezTo>
                      <a:pt x="3" y="0"/>
                      <a:pt x="3" y="0"/>
                      <a:pt x="3" y="0"/>
                    </a:cubicBezTo>
                    <a:cubicBezTo>
                      <a:pt x="1" y="0"/>
                      <a:pt x="0" y="1"/>
                      <a:pt x="0" y="3"/>
                    </a:cubicBezTo>
                    <a:cubicBezTo>
                      <a:pt x="0" y="5"/>
                      <a:pt x="1" y="6"/>
                      <a:pt x="3"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200" b="0" i="0" u="none" strike="noStrike" kern="0" cap="none" spc="0" normalizeH="0" baseline="0" noProof="0">
                  <a:ln>
                    <a:noFill/>
                  </a:ln>
                  <a:solidFill>
                    <a:prstClr val="black"/>
                  </a:solidFill>
                  <a:effectLst/>
                  <a:uLnTx/>
                  <a:uFillTx/>
                  <a:latin typeface="VIC SemiBold" panose="00000700000000000000" pitchFamily="50" charset="0"/>
                </a:endParaRPr>
              </a:p>
            </p:txBody>
          </p:sp>
          <p:sp>
            <p:nvSpPr>
              <p:cNvPr id="36" name="Freeform 10">
                <a:extLst>
                  <a:ext uri="{FF2B5EF4-FFF2-40B4-BE49-F238E27FC236}">
                    <a16:creationId xmlns:a16="http://schemas.microsoft.com/office/drawing/2014/main" id="{0DB5E84F-13DB-5160-2A72-AA40C8DD0D1A}"/>
                  </a:ext>
                </a:extLst>
              </p:cNvPr>
              <p:cNvSpPr>
                <a:spLocks/>
              </p:cNvSpPr>
              <p:nvPr/>
            </p:nvSpPr>
            <p:spPr bwMode="auto">
              <a:xfrm>
                <a:off x="9794876" y="4494213"/>
                <a:ext cx="122238" cy="20638"/>
              </a:xfrm>
              <a:custGeom>
                <a:avLst/>
                <a:gdLst>
                  <a:gd name="T0" fmla="*/ 3 w 42"/>
                  <a:gd name="T1" fmla="*/ 7 h 7"/>
                  <a:gd name="T2" fmla="*/ 39 w 42"/>
                  <a:gd name="T3" fmla="*/ 7 h 7"/>
                  <a:gd name="T4" fmla="*/ 42 w 42"/>
                  <a:gd name="T5" fmla="*/ 3 h 7"/>
                  <a:gd name="T6" fmla="*/ 39 w 42"/>
                  <a:gd name="T7" fmla="*/ 0 h 7"/>
                  <a:gd name="T8" fmla="*/ 3 w 42"/>
                  <a:gd name="T9" fmla="*/ 0 h 7"/>
                  <a:gd name="T10" fmla="*/ 0 w 42"/>
                  <a:gd name="T11" fmla="*/ 3 h 7"/>
                  <a:gd name="T12" fmla="*/ 3 w 42"/>
                  <a:gd name="T13" fmla="*/ 7 h 7"/>
                </a:gdLst>
                <a:ahLst/>
                <a:cxnLst>
                  <a:cxn ang="0">
                    <a:pos x="T0" y="T1"/>
                  </a:cxn>
                  <a:cxn ang="0">
                    <a:pos x="T2" y="T3"/>
                  </a:cxn>
                  <a:cxn ang="0">
                    <a:pos x="T4" y="T5"/>
                  </a:cxn>
                  <a:cxn ang="0">
                    <a:pos x="T6" y="T7"/>
                  </a:cxn>
                  <a:cxn ang="0">
                    <a:pos x="T8" y="T9"/>
                  </a:cxn>
                  <a:cxn ang="0">
                    <a:pos x="T10" y="T11"/>
                  </a:cxn>
                  <a:cxn ang="0">
                    <a:pos x="T12" y="T13"/>
                  </a:cxn>
                </a:cxnLst>
                <a:rect l="0" t="0" r="r" b="b"/>
                <a:pathLst>
                  <a:path w="42" h="7">
                    <a:moveTo>
                      <a:pt x="3" y="7"/>
                    </a:moveTo>
                    <a:cubicBezTo>
                      <a:pt x="39" y="7"/>
                      <a:pt x="39" y="7"/>
                      <a:pt x="39" y="7"/>
                    </a:cubicBezTo>
                    <a:cubicBezTo>
                      <a:pt x="41" y="7"/>
                      <a:pt x="42" y="5"/>
                      <a:pt x="42" y="3"/>
                    </a:cubicBezTo>
                    <a:cubicBezTo>
                      <a:pt x="42" y="1"/>
                      <a:pt x="41" y="0"/>
                      <a:pt x="39" y="0"/>
                    </a:cubicBezTo>
                    <a:cubicBezTo>
                      <a:pt x="3" y="0"/>
                      <a:pt x="3" y="0"/>
                      <a:pt x="3" y="0"/>
                    </a:cubicBezTo>
                    <a:cubicBezTo>
                      <a:pt x="1" y="0"/>
                      <a:pt x="0" y="1"/>
                      <a:pt x="0" y="3"/>
                    </a:cubicBezTo>
                    <a:cubicBezTo>
                      <a:pt x="0" y="5"/>
                      <a:pt x="1" y="7"/>
                      <a:pt x="3"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200" b="0" i="0" u="none" strike="noStrike" kern="0" cap="none" spc="0" normalizeH="0" baseline="0" noProof="0">
                  <a:ln>
                    <a:noFill/>
                  </a:ln>
                  <a:solidFill>
                    <a:prstClr val="black"/>
                  </a:solidFill>
                  <a:effectLst/>
                  <a:uLnTx/>
                  <a:uFillTx/>
                  <a:latin typeface="VIC SemiBold" panose="00000700000000000000" pitchFamily="50" charset="0"/>
                </a:endParaRPr>
              </a:p>
            </p:txBody>
          </p:sp>
          <p:sp>
            <p:nvSpPr>
              <p:cNvPr id="37" name="Freeform 11">
                <a:extLst>
                  <a:ext uri="{FF2B5EF4-FFF2-40B4-BE49-F238E27FC236}">
                    <a16:creationId xmlns:a16="http://schemas.microsoft.com/office/drawing/2014/main" id="{698FE9A2-A1FD-15CE-907B-2B63866AF9AA}"/>
                  </a:ext>
                </a:extLst>
              </p:cNvPr>
              <p:cNvSpPr>
                <a:spLocks noEditPoints="1"/>
              </p:cNvSpPr>
              <p:nvPr/>
            </p:nvSpPr>
            <p:spPr bwMode="auto">
              <a:xfrm>
                <a:off x="9502776" y="4360863"/>
                <a:ext cx="496888" cy="468313"/>
              </a:xfrm>
              <a:custGeom>
                <a:avLst/>
                <a:gdLst>
                  <a:gd name="T0" fmla="*/ 163 w 170"/>
                  <a:gd name="T1" fmla="*/ 0 h 158"/>
                  <a:gd name="T2" fmla="*/ 162 w 170"/>
                  <a:gd name="T3" fmla="*/ 0 h 158"/>
                  <a:gd name="T4" fmla="*/ 8 w 170"/>
                  <a:gd name="T5" fmla="*/ 0 h 158"/>
                  <a:gd name="T6" fmla="*/ 7 w 170"/>
                  <a:gd name="T7" fmla="*/ 0 h 158"/>
                  <a:gd name="T8" fmla="*/ 0 w 170"/>
                  <a:gd name="T9" fmla="*/ 7 h 158"/>
                  <a:gd name="T10" fmla="*/ 0 w 170"/>
                  <a:gd name="T11" fmla="*/ 150 h 158"/>
                  <a:gd name="T12" fmla="*/ 8 w 170"/>
                  <a:gd name="T13" fmla="*/ 158 h 158"/>
                  <a:gd name="T14" fmla="*/ 26 w 170"/>
                  <a:gd name="T15" fmla="*/ 158 h 158"/>
                  <a:gd name="T16" fmla="*/ 144 w 170"/>
                  <a:gd name="T17" fmla="*/ 158 h 158"/>
                  <a:gd name="T18" fmla="*/ 162 w 170"/>
                  <a:gd name="T19" fmla="*/ 158 h 158"/>
                  <a:gd name="T20" fmla="*/ 170 w 170"/>
                  <a:gd name="T21" fmla="*/ 150 h 158"/>
                  <a:gd name="T22" fmla="*/ 170 w 170"/>
                  <a:gd name="T23" fmla="*/ 7 h 158"/>
                  <a:gd name="T24" fmla="*/ 163 w 170"/>
                  <a:gd name="T25" fmla="*/ 0 h 158"/>
                  <a:gd name="T26" fmla="*/ 164 w 170"/>
                  <a:gd name="T27" fmla="*/ 152 h 158"/>
                  <a:gd name="T28" fmla="*/ 144 w 170"/>
                  <a:gd name="T29" fmla="*/ 152 h 158"/>
                  <a:gd name="T30" fmla="*/ 26 w 170"/>
                  <a:gd name="T31" fmla="*/ 152 h 158"/>
                  <a:gd name="T32" fmla="*/ 6 w 170"/>
                  <a:gd name="T33" fmla="*/ 152 h 158"/>
                  <a:gd name="T34" fmla="*/ 6 w 170"/>
                  <a:gd name="T35" fmla="*/ 6 h 158"/>
                  <a:gd name="T36" fmla="*/ 164 w 170"/>
                  <a:gd name="T37" fmla="*/ 6 h 158"/>
                  <a:gd name="T38" fmla="*/ 164 w 170"/>
                  <a:gd name="T39" fmla="*/ 152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70" h="158">
                    <a:moveTo>
                      <a:pt x="163" y="0"/>
                    </a:moveTo>
                    <a:cubicBezTo>
                      <a:pt x="163" y="0"/>
                      <a:pt x="163" y="0"/>
                      <a:pt x="162" y="0"/>
                    </a:cubicBezTo>
                    <a:cubicBezTo>
                      <a:pt x="36" y="0"/>
                      <a:pt x="12" y="0"/>
                      <a:pt x="8" y="0"/>
                    </a:cubicBezTo>
                    <a:cubicBezTo>
                      <a:pt x="7" y="0"/>
                      <a:pt x="7" y="0"/>
                      <a:pt x="7" y="0"/>
                    </a:cubicBezTo>
                    <a:cubicBezTo>
                      <a:pt x="3" y="0"/>
                      <a:pt x="0" y="3"/>
                      <a:pt x="0" y="7"/>
                    </a:cubicBezTo>
                    <a:cubicBezTo>
                      <a:pt x="0" y="7"/>
                      <a:pt x="0" y="7"/>
                      <a:pt x="0" y="150"/>
                    </a:cubicBezTo>
                    <a:cubicBezTo>
                      <a:pt x="0" y="154"/>
                      <a:pt x="3" y="158"/>
                      <a:pt x="8" y="158"/>
                    </a:cubicBezTo>
                    <a:cubicBezTo>
                      <a:pt x="10" y="158"/>
                      <a:pt x="15" y="158"/>
                      <a:pt x="26" y="158"/>
                    </a:cubicBezTo>
                    <a:cubicBezTo>
                      <a:pt x="91" y="158"/>
                      <a:pt x="125" y="158"/>
                      <a:pt x="144" y="158"/>
                    </a:cubicBezTo>
                    <a:cubicBezTo>
                      <a:pt x="154" y="158"/>
                      <a:pt x="159" y="158"/>
                      <a:pt x="162" y="158"/>
                    </a:cubicBezTo>
                    <a:cubicBezTo>
                      <a:pt x="167" y="158"/>
                      <a:pt x="170" y="154"/>
                      <a:pt x="170" y="150"/>
                    </a:cubicBezTo>
                    <a:cubicBezTo>
                      <a:pt x="170" y="7"/>
                      <a:pt x="170" y="7"/>
                      <a:pt x="170" y="7"/>
                    </a:cubicBezTo>
                    <a:cubicBezTo>
                      <a:pt x="170" y="3"/>
                      <a:pt x="167" y="0"/>
                      <a:pt x="163" y="0"/>
                    </a:cubicBezTo>
                    <a:close/>
                    <a:moveTo>
                      <a:pt x="164" y="152"/>
                    </a:moveTo>
                    <a:cubicBezTo>
                      <a:pt x="157" y="152"/>
                      <a:pt x="150" y="152"/>
                      <a:pt x="144" y="152"/>
                    </a:cubicBezTo>
                    <a:cubicBezTo>
                      <a:pt x="57" y="152"/>
                      <a:pt x="32" y="152"/>
                      <a:pt x="26" y="152"/>
                    </a:cubicBezTo>
                    <a:cubicBezTo>
                      <a:pt x="19" y="152"/>
                      <a:pt x="13" y="152"/>
                      <a:pt x="6" y="152"/>
                    </a:cubicBezTo>
                    <a:cubicBezTo>
                      <a:pt x="6" y="6"/>
                      <a:pt x="6" y="6"/>
                      <a:pt x="6" y="6"/>
                    </a:cubicBezTo>
                    <a:cubicBezTo>
                      <a:pt x="164" y="6"/>
                      <a:pt x="164" y="6"/>
                      <a:pt x="164" y="6"/>
                    </a:cubicBezTo>
                    <a:lnTo>
                      <a:pt x="164" y="15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200" b="0" i="0" u="none" strike="noStrike" kern="0" cap="none" spc="0" normalizeH="0" baseline="0" noProof="0">
                  <a:ln>
                    <a:noFill/>
                  </a:ln>
                  <a:solidFill>
                    <a:prstClr val="black"/>
                  </a:solidFill>
                  <a:effectLst/>
                  <a:uLnTx/>
                  <a:uFillTx/>
                  <a:latin typeface="VIC SemiBold" panose="00000700000000000000" pitchFamily="50" charset="0"/>
                </a:endParaRPr>
              </a:p>
            </p:txBody>
          </p:sp>
          <p:sp>
            <p:nvSpPr>
              <p:cNvPr id="38" name="Freeform 12">
                <a:extLst>
                  <a:ext uri="{FF2B5EF4-FFF2-40B4-BE49-F238E27FC236}">
                    <a16:creationId xmlns:a16="http://schemas.microsoft.com/office/drawing/2014/main" id="{D6DB34AC-7EB6-CE22-9E77-889CD3914E54}"/>
                  </a:ext>
                </a:extLst>
              </p:cNvPr>
              <p:cNvSpPr>
                <a:spLocks noEditPoints="1"/>
              </p:cNvSpPr>
              <p:nvPr/>
            </p:nvSpPr>
            <p:spPr bwMode="auto">
              <a:xfrm>
                <a:off x="9580563" y="4637088"/>
                <a:ext cx="336550" cy="138113"/>
              </a:xfrm>
              <a:custGeom>
                <a:avLst/>
                <a:gdLst>
                  <a:gd name="T0" fmla="*/ 0 w 115"/>
                  <a:gd name="T1" fmla="*/ 28 h 47"/>
                  <a:gd name="T2" fmla="*/ 3 w 115"/>
                  <a:gd name="T3" fmla="*/ 31 h 47"/>
                  <a:gd name="T4" fmla="*/ 78 w 115"/>
                  <a:gd name="T5" fmla="*/ 31 h 47"/>
                  <a:gd name="T6" fmla="*/ 78 w 115"/>
                  <a:gd name="T7" fmla="*/ 37 h 47"/>
                  <a:gd name="T8" fmla="*/ 80 w 115"/>
                  <a:gd name="T9" fmla="*/ 40 h 47"/>
                  <a:gd name="T10" fmla="*/ 83 w 115"/>
                  <a:gd name="T11" fmla="*/ 41 h 47"/>
                  <a:gd name="T12" fmla="*/ 85 w 115"/>
                  <a:gd name="T13" fmla="*/ 40 h 47"/>
                  <a:gd name="T14" fmla="*/ 88 w 115"/>
                  <a:gd name="T15" fmla="*/ 37 h 47"/>
                  <a:gd name="T16" fmla="*/ 92 w 115"/>
                  <a:gd name="T17" fmla="*/ 45 h 47"/>
                  <a:gd name="T18" fmla="*/ 95 w 115"/>
                  <a:gd name="T19" fmla="*/ 47 h 47"/>
                  <a:gd name="T20" fmla="*/ 96 w 115"/>
                  <a:gd name="T21" fmla="*/ 47 h 47"/>
                  <a:gd name="T22" fmla="*/ 103 w 115"/>
                  <a:gd name="T23" fmla="*/ 44 h 47"/>
                  <a:gd name="T24" fmla="*/ 105 w 115"/>
                  <a:gd name="T25" fmla="*/ 39 h 47"/>
                  <a:gd name="T26" fmla="*/ 101 w 115"/>
                  <a:gd name="T27" fmla="*/ 31 h 47"/>
                  <a:gd name="T28" fmla="*/ 103 w 115"/>
                  <a:gd name="T29" fmla="*/ 31 h 47"/>
                  <a:gd name="T30" fmla="*/ 106 w 115"/>
                  <a:gd name="T31" fmla="*/ 31 h 47"/>
                  <a:gd name="T32" fmla="*/ 106 w 115"/>
                  <a:gd name="T33" fmla="*/ 31 h 47"/>
                  <a:gd name="T34" fmla="*/ 107 w 115"/>
                  <a:gd name="T35" fmla="*/ 31 h 47"/>
                  <a:gd name="T36" fmla="*/ 112 w 115"/>
                  <a:gd name="T37" fmla="*/ 31 h 47"/>
                  <a:gd name="T38" fmla="*/ 115 w 115"/>
                  <a:gd name="T39" fmla="*/ 28 h 47"/>
                  <a:gd name="T40" fmla="*/ 112 w 115"/>
                  <a:gd name="T41" fmla="*/ 24 h 47"/>
                  <a:gd name="T42" fmla="*/ 109 w 115"/>
                  <a:gd name="T43" fmla="*/ 24 h 47"/>
                  <a:gd name="T44" fmla="*/ 109 w 115"/>
                  <a:gd name="T45" fmla="*/ 24 h 47"/>
                  <a:gd name="T46" fmla="*/ 96 w 115"/>
                  <a:gd name="T47" fmla="*/ 12 h 47"/>
                  <a:gd name="T48" fmla="*/ 112 w 115"/>
                  <a:gd name="T49" fmla="*/ 12 h 47"/>
                  <a:gd name="T50" fmla="*/ 115 w 115"/>
                  <a:gd name="T51" fmla="*/ 8 h 47"/>
                  <a:gd name="T52" fmla="*/ 112 w 115"/>
                  <a:gd name="T53" fmla="*/ 5 h 47"/>
                  <a:gd name="T54" fmla="*/ 89 w 115"/>
                  <a:gd name="T55" fmla="*/ 5 h 47"/>
                  <a:gd name="T56" fmla="*/ 85 w 115"/>
                  <a:gd name="T57" fmla="*/ 1 h 47"/>
                  <a:gd name="T58" fmla="*/ 81 w 115"/>
                  <a:gd name="T59" fmla="*/ 0 h 47"/>
                  <a:gd name="T60" fmla="*/ 78 w 115"/>
                  <a:gd name="T61" fmla="*/ 4 h 47"/>
                  <a:gd name="T62" fmla="*/ 78 w 115"/>
                  <a:gd name="T63" fmla="*/ 5 h 47"/>
                  <a:gd name="T64" fmla="*/ 3 w 115"/>
                  <a:gd name="T65" fmla="*/ 5 h 47"/>
                  <a:gd name="T66" fmla="*/ 0 w 115"/>
                  <a:gd name="T67" fmla="*/ 8 h 47"/>
                  <a:gd name="T68" fmla="*/ 3 w 115"/>
                  <a:gd name="T69" fmla="*/ 12 h 47"/>
                  <a:gd name="T70" fmla="*/ 78 w 115"/>
                  <a:gd name="T71" fmla="*/ 12 h 47"/>
                  <a:gd name="T72" fmla="*/ 78 w 115"/>
                  <a:gd name="T73" fmla="*/ 24 h 47"/>
                  <a:gd name="T74" fmla="*/ 3 w 115"/>
                  <a:gd name="T75" fmla="*/ 24 h 47"/>
                  <a:gd name="T76" fmla="*/ 0 w 115"/>
                  <a:gd name="T77" fmla="*/ 28 h 47"/>
                  <a:gd name="T78" fmla="*/ 83 w 115"/>
                  <a:gd name="T79" fmla="*/ 12 h 47"/>
                  <a:gd name="T80" fmla="*/ 83 w 115"/>
                  <a:gd name="T81" fmla="*/ 5 h 47"/>
                  <a:gd name="T82" fmla="*/ 90 w 115"/>
                  <a:gd name="T83" fmla="*/ 12 h 47"/>
                  <a:gd name="T84" fmla="*/ 102 w 115"/>
                  <a:gd name="T85" fmla="*/ 24 h 47"/>
                  <a:gd name="T86" fmla="*/ 104 w 115"/>
                  <a:gd name="T87" fmla="*/ 26 h 47"/>
                  <a:gd name="T88" fmla="*/ 103 w 115"/>
                  <a:gd name="T89" fmla="*/ 27 h 47"/>
                  <a:gd name="T90" fmla="*/ 99 w 115"/>
                  <a:gd name="T91" fmla="*/ 27 h 47"/>
                  <a:gd name="T92" fmla="*/ 95 w 115"/>
                  <a:gd name="T93" fmla="*/ 28 h 47"/>
                  <a:gd name="T94" fmla="*/ 96 w 115"/>
                  <a:gd name="T95" fmla="*/ 31 h 47"/>
                  <a:gd name="T96" fmla="*/ 100 w 115"/>
                  <a:gd name="T97" fmla="*/ 40 h 47"/>
                  <a:gd name="T98" fmla="*/ 95 w 115"/>
                  <a:gd name="T99" fmla="*/ 42 h 47"/>
                  <a:gd name="T100" fmla="*/ 91 w 115"/>
                  <a:gd name="T101" fmla="*/ 33 h 47"/>
                  <a:gd name="T102" fmla="*/ 89 w 115"/>
                  <a:gd name="T103" fmla="*/ 33 h 47"/>
                  <a:gd name="T104" fmla="*/ 91 w 115"/>
                  <a:gd name="T105" fmla="*/ 32 h 47"/>
                  <a:gd name="T106" fmla="*/ 90 w 115"/>
                  <a:gd name="T107" fmla="*/ 31 h 47"/>
                  <a:gd name="T108" fmla="*/ 90 w 115"/>
                  <a:gd name="T109" fmla="*/ 30 h 47"/>
                  <a:gd name="T110" fmla="*/ 89 w 115"/>
                  <a:gd name="T111" fmla="*/ 31 h 47"/>
                  <a:gd name="T112" fmla="*/ 83 w 115"/>
                  <a:gd name="T113" fmla="*/ 36 h 47"/>
                  <a:gd name="T114" fmla="*/ 83 w 115"/>
                  <a:gd name="T115" fmla="*/ 31 h 47"/>
                  <a:gd name="T116" fmla="*/ 83 w 115"/>
                  <a:gd name="T117" fmla="*/ 25 h 47"/>
                  <a:gd name="T118" fmla="*/ 83 w 115"/>
                  <a:gd name="T119" fmla="*/ 24 h 47"/>
                  <a:gd name="T120" fmla="*/ 83 w 115"/>
                  <a:gd name="T121" fmla="*/ 12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15" h="47">
                    <a:moveTo>
                      <a:pt x="0" y="28"/>
                    </a:moveTo>
                    <a:cubicBezTo>
                      <a:pt x="0" y="30"/>
                      <a:pt x="1" y="31"/>
                      <a:pt x="3" y="31"/>
                    </a:cubicBezTo>
                    <a:cubicBezTo>
                      <a:pt x="38" y="31"/>
                      <a:pt x="62" y="31"/>
                      <a:pt x="78" y="31"/>
                    </a:cubicBezTo>
                    <a:cubicBezTo>
                      <a:pt x="78" y="33"/>
                      <a:pt x="78" y="35"/>
                      <a:pt x="78" y="37"/>
                    </a:cubicBezTo>
                    <a:cubicBezTo>
                      <a:pt x="78" y="38"/>
                      <a:pt x="79" y="39"/>
                      <a:pt x="80" y="40"/>
                    </a:cubicBezTo>
                    <a:cubicBezTo>
                      <a:pt x="81" y="41"/>
                      <a:pt x="82" y="41"/>
                      <a:pt x="83" y="41"/>
                    </a:cubicBezTo>
                    <a:cubicBezTo>
                      <a:pt x="83" y="41"/>
                      <a:pt x="84" y="40"/>
                      <a:pt x="85" y="40"/>
                    </a:cubicBezTo>
                    <a:cubicBezTo>
                      <a:pt x="88" y="37"/>
                      <a:pt x="88" y="37"/>
                      <a:pt x="88" y="37"/>
                    </a:cubicBezTo>
                    <a:cubicBezTo>
                      <a:pt x="92" y="45"/>
                      <a:pt x="92" y="45"/>
                      <a:pt x="92" y="45"/>
                    </a:cubicBezTo>
                    <a:cubicBezTo>
                      <a:pt x="92" y="46"/>
                      <a:pt x="93" y="47"/>
                      <a:pt x="95" y="47"/>
                    </a:cubicBezTo>
                    <a:cubicBezTo>
                      <a:pt x="95" y="47"/>
                      <a:pt x="96" y="47"/>
                      <a:pt x="96" y="47"/>
                    </a:cubicBezTo>
                    <a:cubicBezTo>
                      <a:pt x="99" y="46"/>
                      <a:pt x="101" y="45"/>
                      <a:pt x="103" y="44"/>
                    </a:cubicBezTo>
                    <a:cubicBezTo>
                      <a:pt x="105" y="43"/>
                      <a:pt x="106" y="41"/>
                      <a:pt x="105" y="39"/>
                    </a:cubicBezTo>
                    <a:cubicBezTo>
                      <a:pt x="101" y="31"/>
                      <a:pt x="101" y="31"/>
                      <a:pt x="101" y="31"/>
                    </a:cubicBezTo>
                    <a:cubicBezTo>
                      <a:pt x="102" y="31"/>
                      <a:pt x="103" y="31"/>
                      <a:pt x="103" y="31"/>
                    </a:cubicBezTo>
                    <a:cubicBezTo>
                      <a:pt x="104" y="31"/>
                      <a:pt x="105" y="31"/>
                      <a:pt x="106" y="31"/>
                    </a:cubicBezTo>
                    <a:cubicBezTo>
                      <a:pt x="106" y="31"/>
                      <a:pt x="106" y="31"/>
                      <a:pt x="106" y="31"/>
                    </a:cubicBezTo>
                    <a:cubicBezTo>
                      <a:pt x="106" y="31"/>
                      <a:pt x="107" y="31"/>
                      <a:pt x="107" y="31"/>
                    </a:cubicBezTo>
                    <a:cubicBezTo>
                      <a:pt x="112" y="31"/>
                      <a:pt x="112" y="31"/>
                      <a:pt x="112" y="31"/>
                    </a:cubicBezTo>
                    <a:cubicBezTo>
                      <a:pt x="114" y="31"/>
                      <a:pt x="115" y="30"/>
                      <a:pt x="115" y="28"/>
                    </a:cubicBezTo>
                    <a:cubicBezTo>
                      <a:pt x="115" y="26"/>
                      <a:pt x="114" y="24"/>
                      <a:pt x="112" y="24"/>
                    </a:cubicBezTo>
                    <a:cubicBezTo>
                      <a:pt x="111" y="24"/>
                      <a:pt x="110" y="24"/>
                      <a:pt x="109" y="24"/>
                    </a:cubicBezTo>
                    <a:cubicBezTo>
                      <a:pt x="109" y="24"/>
                      <a:pt x="109" y="24"/>
                      <a:pt x="109" y="24"/>
                    </a:cubicBezTo>
                    <a:cubicBezTo>
                      <a:pt x="104" y="20"/>
                      <a:pt x="100" y="16"/>
                      <a:pt x="96" y="12"/>
                    </a:cubicBezTo>
                    <a:cubicBezTo>
                      <a:pt x="112" y="12"/>
                      <a:pt x="112" y="12"/>
                      <a:pt x="112" y="12"/>
                    </a:cubicBezTo>
                    <a:cubicBezTo>
                      <a:pt x="114" y="12"/>
                      <a:pt x="115" y="10"/>
                      <a:pt x="115" y="8"/>
                    </a:cubicBezTo>
                    <a:cubicBezTo>
                      <a:pt x="115" y="7"/>
                      <a:pt x="114" y="5"/>
                      <a:pt x="112" y="5"/>
                    </a:cubicBezTo>
                    <a:cubicBezTo>
                      <a:pt x="104" y="5"/>
                      <a:pt x="96" y="5"/>
                      <a:pt x="89" y="5"/>
                    </a:cubicBezTo>
                    <a:cubicBezTo>
                      <a:pt x="88" y="4"/>
                      <a:pt x="86" y="3"/>
                      <a:pt x="85" y="1"/>
                    </a:cubicBezTo>
                    <a:cubicBezTo>
                      <a:pt x="83" y="0"/>
                      <a:pt x="82" y="0"/>
                      <a:pt x="81" y="0"/>
                    </a:cubicBezTo>
                    <a:cubicBezTo>
                      <a:pt x="80" y="1"/>
                      <a:pt x="78" y="2"/>
                      <a:pt x="78" y="4"/>
                    </a:cubicBezTo>
                    <a:cubicBezTo>
                      <a:pt x="78" y="5"/>
                      <a:pt x="78" y="5"/>
                      <a:pt x="78" y="5"/>
                    </a:cubicBezTo>
                    <a:cubicBezTo>
                      <a:pt x="3" y="5"/>
                      <a:pt x="3" y="5"/>
                      <a:pt x="3" y="5"/>
                    </a:cubicBezTo>
                    <a:cubicBezTo>
                      <a:pt x="1" y="5"/>
                      <a:pt x="0" y="7"/>
                      <a:pt x="0" y="8"/>
                    </a:cubicBezTo>
                    <a:cubicBezTo>
                      <a:pt x="0" y="10"/>
                      <a:pt x="1" y="12"/>
                      <a:pt x="3" y="12"/>
                    </a:cubicBezTo>
                    <a:cubicBezTo>
                      <a:pt x="38" y="12"/>
                      <a:pt x="62" y="12"/>
                      <a:pt x="78" y="12"/>
                    </a:cubicBezTo>
                    <a:cubicBezTo>
                      <a:pt x="78" y="24"/>
                      <a:pt x="78" y="24"/>
                      <a:pt x="78" y="24"/>
                    </a:cubicBezTo>
                    <a:cubicBezTo>
                      <a:pt x="3" y="24"/>
                      <a:pt x="3" y="24"/>
                      <a:pt x="3" y="24"/>
                    </a:cubicBezTo>
                    <a:cubicBezTo>
                      <a:pt x="1" y="24"/>
                      <a:pt x="0" y="26"/>
                      <a:pt x="0" y="28"/>
                    </a:cubicBezTo>
                    <a:close/>
                    <a:moveTo>
                      <a:pt x="83" y="12"/>
                    </a:moveTo>
                    <a:cubicBezTo>
                      <a:pt x="83" y="5"/>
                      <a:pt x="83" y="5"/>
                      <a:pt x="83" y="5"/>
                    </a:cubicBezTo>
                    <a:cubicBezTo>
                      <a:pt x="85" y="8"/>
                      <a:pt x="87" y="10"/>
                      <a:pt x="90" y="12"/>
                    </a:cubicBezTo>
                    <a:cubicBezTo>
                      <a:pt x="94" y="16"/>
                      <a:pt x="98" y="20"/>
                      <a:pt x="102" y="24"/>
                    </a:cubicBezTo>
                    <a:cubicBezTo>
                      <a:pt x="103" y="25"/>
                      <a:pt x="104" y="26"/>
                      <a:pt x="104" y="26"/>
                    </a:cubicBezTo>
                    <a:cubicBezTo>
                      <a:pt x="104" y="26"/>
                      <a:pt x="103" y="26"/>
                      <a:pt x="103" y="27"/>
                    </a:cubicBezTo>
                    <a:cubicBezTo>
                      <a:pt x="102" y="27"/>
                      <a:pt x="101" y="27"/>
                      <a:pt x="99" y="27"/>
                    </a:cubicBezTo>
                    <a:cubicBezTo>
                      <a:pt x="95" y="28"/>
                      <a:pt x="95" y="28"/>
                      <a:pt x="95" y="28"/>
                    </a:cubicBezTo>
                    <a:cubicBezTo>
                      <a:pt x="96" y="31"/>
                      <a:pt x="96" y="31"/>
                      <a:pt x="96" y="31"/>
                    </a:cubicBezTo>
                    <a:cubicBezTo>
                      <a:pt x="100" y="40"/>
                      <a:pt x="100" y="40"/>
                      <a:pt x="100" y="40"/>
                    </a:cubicBezTo>
                    <a:cubicBezTo>
                      <a:pt x="99" y="41"/>
                      <a:pt x="97" y="42"/>
                      <a:pt x="95" y="42"/>
                    </a:cubicBezTo>
                    <a:cubicBezTo>
                      <a:pt x="91" y="33"/>
                      <a:pt x="91" y="33"/>
                      <a:pt x="91" y="33"/>
                    </a:cubicBezTo>
                    <a:cubicBezTo>
                      <a:pt x="89" y="33"/>
                      <a:pt x="89" y="33"/>
                      <a:pt x="89" y="33"/>
                    </a:cubicBezTo>
                    <a:cubicBezTo>
                      <a:pt x="91" y="32"/>
                      <a:pt x="91" y="32"/>
                      <a:pt x="91" y="32"/>
                    </a:cubicBezTo>
                    <a:cubicBezTo>
                      <a:pt x="90" y="31"/>
                      <a:pt x="90" y="31"/>
                      <a:pt x="90" y="31"/>
                    </a:cubicBezTo>
                    <a:cubicBezTo>
                      <a:pt x="90" y="30"/>
                      <a:pt x="90" y="30"/>
                      <a:pt x="90" y="30"/>
                    </a:cubicBezTo>
                    <a:cubicBezTo>
                      <a:pt x="89" y="31"/>
                      <a:pt x="89" y="31"/>
                      <a:pt x="89" y="31"/>
                    </a:cubicBezTo>
                    <a:cubicBezTo>
                      <a:pt x="83" y="36"/>
                      <a:pt x="83" y="36"/>
                      <a:pt x="83" y="36"/>
                    </a:cubicBezTo>
                    <a:cubicBezTo>
                      <a:pt x="83" y="34"/>
                      <a:pt x="83" y="32"/>
                      <a:pt x="83" y="31"/>
                    </a:cubicBezTo>
                    <a:cubicBezTo>
                      <a:pt x="83" y="29"/>
                      <a:pt x="83" y="27"/>
                      <a:pt x="83" y="25"/>
                    </a:cubicBezTo>
                    <a:cubicBezTo>
                      <a:pt x="83" y="24"/>
                      <a:pt x="83" y="24"/>
                      <a:pt x="83" y="24"/>
                    </a:cubicBezTo>
                    <a:lnTo>
                      <a:pt x="83"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200" b="0" i="0" u="none" strike="noStrike" kern="0" cap="none" spc="0" normalizeH="0" baseline="0" noProof="0">
                  <a:ln>
                    <a:noFill/>
                  </a:ln>
                  <a:solidFill>
                    <a:prstClr val="black"/>
                  </a:solidFill>
                  <a:effectLst/>
                  <a:uLnTx/>
                  <a:uFillTx/>
                  <a:latin typeface="VIC SemiBold" panose="00000700000000000000" pitchFamily="50" charset="0"/>
                </a:endParaRPr>
              </a:p>
            </p:txBody>
          </p:sp>
        </p:grpSp>
      </p:grpSp>
      <p:grpSp>
        <p:nvGrpSpPr>
          <p:cNvPr id="41" name="Group 40">
            <a:extLst>
              <a:ext uri="{FF2B5EF4-FFF2-40B4-BE49-F238E27FC236}">
                <a16:creationId xmlns:a16="http://schemas.microsoft.com/office/drawing/2014/main" id="{267CA82C-7E79-6474-4099-5CBB9911D16F}"/>
              </a:ext>
            </a:extLst>
          </p:cNvPr>
          <p:cNvGrpSpPr/>
          <p:nvPr/>
        </p:nvGrpSpPr>
        <p:grpSpPr>
          <a:xfrm>
            <a:off x="6549498" y="2317857"/>
            <a:ext cx="2899137" cy="390829"/>
            <a:chOff x="6442226" y="2207497"/>
            <a:chExt cx="2899137" cy="390829"/>
          </a:xfrm>
        </p:grpSpPr>
        <p:sp>
          <p:nvSpPr>
            <p:cNvPr id="42" name="Arrow: Pentagon 41">
              <a:extLst>
                <a:ext uri="{FF2B5EF4-FFF2-40B4-BE49-F238E27FC236}">
                  <a16:creationId xmlns:a16="http://schemas.microsoft.com/office/drawing/2014/main" id="{FB11FBC6-9A29-7349-E2F7-4DD878E0391D}"/>
                </a:ext>
              </a:extLst>
            </p:cNvPr>
            <p:cNvSpPr>
              <a:spLocks/>
            </p:cNvSpPr>
            <p:nvPr/>
          </p:nvSpPr>
          <p:spPr>
            <a:xfrm>
              <a:off x="6641363" y="2222911"/>
              <a:ext cx="2700000" cy="360000"/>
            </a:xfrm>
            <a:prstGeom prst="homePlate">
              <a:avLst/>
            </a:prstGeom>
            <a:solidFill>
              <a:sysClr val="window" lastClr="FFFFFF"/>
            </a:solidFill>
            <a:ln w="9525" cap="rnd" cmpd="sng" algn="ctr">
              <a:solidFill>
                <a:sysClr val="window" lastClr="FFFFFF">
                  <a:lumMod val="75000"/>
                </a:sysClr>
              </a:solidFill>
              <a:prstDash val="sysDot"/>
            </a:ln>
            <a:effectLst/>
          </p:spPr>
          <p:txBody>
            <a:bodyPr lIns="252000" tIns="36000" bIns="36000" rtlCol="0" anchor="ctr"/>
            <a:lstStyle/>
            <a:p>
              <a:pPr marL="0" marR="0" lvl="0" indent="0" defTabSz="914400" eaLnBrk="1" fontAlgn="auto" latinLnBrk="0" hangingPunct="1">
                <a:lnSpc>
                  <a:spcPct val="90000"/>
                </a:lnSpc>
                <a:spcBef>
                  <a:spcPts val="0"/>
                </a:spcBef>
                <a:spcAft>
                  <a:spcPts val="0"/>
                </a:spcAft>
                <a:buClrTx/>
                <a:buSzTx/>
                <a:buFontTx/>
                <a:buNone/>
                <a:tabLst/>
                <a:defRPr/>
              </a:pPr>
              <a:r>
                <a:rPr kumimoji="0" lang="en-AU" sz="1200" b="0" i="0" u="none" strike="noStrike" kern="0" cap="none" spc="0" normalizeH="0" baseline="0" noProof="0">
                  <a:ln>
                    <a:noFill/>
                  </a:ln>
                  <a:solidFill>
                    <a:srgbClr val="00264D"/>
                  </a:solidFill>
                  <a:effectLst/>
                  <a:uLnTx/>
                  <a:uFillTx/>
                  <a:latin typeface="VIC SemiBold" panose="00000700000000000000" pitchFamily="50" charset="0"/>
                </a:rPr>
                <a:t>REVIEW &amp; STREAM</a:t>
              </a:r>
            </a:p>
          </p:txBody>
        </p:sp>
        <p:sp>
          <p:nvSpPr>
            <p:cNvPr id="43" name="Isosceles Triangle 42">
              <a:extLst>
                <a:ext uri="{FF2B5EF4-FFF2-40B4-BE49-F238E27FC236}">
                  <a16:creationId xmlns:a16="http://schemas.microsoft.com/office/drawing/2014/main" id="{311E4358-EED5-E699-875C-F4EFFA3CD07C}"/>
                </a:ext>
              </a:extLst>
            </p:cNvPr>
            <p:cNvSpPr>
              <a:spLocks/>
            </p:cNvSpPr>
            <p:nvPr/>
          </p:nvSpPr>
          <p:spPr>
            <a:xfrm rot="5400000">
              <a:off x="9125979" y="2353968"/>
              <a:ext cx="197037" cy="97887"/>
            </a:xfrm>
            <a:prstGeom prst="triangle">
              <a:avLst/>
            </a:prstGeom>
            <a:solidFill>
              <a:schemeClr val="accent2"/>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AU" sz="1200" b="0" i="0" u="none" strike="noStrike" kern="0" cap="none" spc="0" normalizeH="0" baseline="0" noProof="0" err="1">
                <a:ln>
                  <a:noFill/>
                </a:ln>
                <a:solidFill>
                  <a:srgbClr val="00264D"/>
                </a:solidFill>
                <a:effectLst/>
                <a:uLnTx/>
                <a:uFillTx/>
                <a:latin typeface="VIC SemiBold" panose="00000700000000000000" pitchFamily="50" charset="0"/>
              </a:endParaRPr>
            </a:p>
          </p:txBody>
        </p:sp>
        <p:grpSp>
          <p:nvGrpSpPr>
            <p:cNvPr id="44" name="Group 43">
              <a:extLst>
                <a:ext uri="{FF2B5EF4-FFF2-40B4-BE49-F238E27FC236}">
                  <a16:creationId xmlns:a16="http://schemas.microsoft.com/office/drawing/2014/main" id="{7302FFEF-ED67-456F-623F-89685ED117C2}"/>
                </a:ext>
              </a:extLst>
            </p:cNvPr>
            <p:cNvGrpSpPr>
              <a:grpSpLocks/>
            </p:cNvGrpSpPr>
            <p:nvPr/>
          </p:nvGrpSpPr>
          <p:grpSpPr>
            <a:xfrm>
              <a:off x="6442226" y="2207497"/>
              <a:ext cx="390829" cy="390829"/>
              <a:chOff x="3669351" y="3372148"/>
              <a:chExt cx="390829" cy="390829"/>
            </a:xfrm>
          </p:grpSpPr>
          <p:grpSp>
            <p:nvGrpSpPr>
              <p:cNvPr id="45" name="Group 44">
                <a:extLst>
                  <a:ext uri="{FF2B5EF4-FFF2-40B4-BE49-F238E27FC236}">
                    <a16:creationId xmlns:a16="http://schemas.microsoft.com/office/drawing/2014/main" id="{0B0ED05E-FFA8-F700-A9D1-4020BCAEE237}"/>
                  </a:ext>
                </a:extLst>
              </p:cNvPr>
              <p:cNvGrpSpPr>
                <a:grpSpLocks/>
              </p:cNvGrpSpPr>
              <p:nvPr/>
            </p:nvGrpSpPr>
            <p:grpSpPr>
              <a:xfrm>
                <a:off x="3669351" y="3372148"/>
                <a:ext cx="390829" cy="390829"/>
                <a:chOff x="722538" y="2874633"/>
                <a:chExt cx="360000" cy="360000"/>
              </a:xfrm>
              <a:solidFill>
                <a:srgbClr val="25B3E0"/>
              </a:solidFill>
            </p:grpSpPr>
            <p:sp>
              <p:nvSpPr>
                <p:cNvPr id="49" name="Oval 48">
                  <a:extLst>
                    <a:ext uri="{FF2B5EF4-FFF2-40B4-BE49-F238E27FC236}">
                      <a16:creationId xmlns:a16="http://schemas.microsoft.com/office/drawing/2014/main" id="{8ACAE81C-2721-FFE5-3EAC-8AC705686FEF}"/>
                    </a:ext>
                  </a:extLst>
                </p:cNvPr>
                <p:cNvSpPr>
                  <a:spLocks/>
                </p:cNvSpPr>
                <p:nvPr/>
              </p:nvSpPr>
              <p:spPr>
                <a:xfrm>
                  <a:off x="722538" y="2874633"/>
                  <a:ext cx="360000" cy="360000"/>
                </a:xfrm>
                <a:prstGeom prst="ellipse">
                  <a:avLst/>
                </a:prstGeom>
                <a:solidFill>
                  <a:schemeClr val="accent2"/>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AU" sz="1200" b="0" i="0" u="none" strike="noStrike" kern="0" cap="none" spc="0" normalizeH="0" baseline="0" noProof="0" err="1">
                    <a:ln>
                      <a:noFill/>
                    </a:ln>
                    <a:solidFill>
                      <a:srgbClr val="00264D"/>
                    </a:solidFill>
                    <a:effectLst/>
                    <a:uLnTx/>
                    <a:uFillTx/>
                    <a:latin typeface="VIC SemiBold" panose="00000700000000000000" pitchFamily="50" charset="0"/>
                  </a:endParaRPr>
                </a:p>
              </p:txBody>
            </p:sp>
            <p:sp>
              <p:nvSpPr>
                <p:cNvPr id="50" name="Oval 49">
                  <a:extLst>
                    <a:ext uri="{FF2B5EF4-FFF2-40B4-BE49-F238E27FC236}">
                      <a16:creationId xmlns:a16="http://schemas.microsoft.com/office/drawing/2014/main" id="{5C540661-AEF8-C99C-423B-BADCFEA343B1}"/>
                    </a:ext>
                  </a:extLst>
                </p:cNvPr>
                <p:cNvSpPr>
                  <a:spLocks/>
                </p:cNvSpPr>
                <p:nvPr/>
              </p:nvSpPr>
              <p:spPr>
                <a:xfrm>
                  <a:off x="758538" y="2910633"/>
                  <a:ext cx="288000" cy="288000"/>
                </a:xfrm>
                <a:prstGeom prst="ellipse">
                  <a:avLst/>
                </a:prstGeom>
                <a:solidFill>
                  <a:sysClr val="window" lastClr="FFFFFF"/>
                </a:solidFill>
                <a:ln w="25400" cap="flat" cmpd="sng" algn="ctr">
                  <a:noFill/>
                  <a:prstDash val="solid"/>
                </a:ln>
                <a:effectLst>
                  <a:outerShdw blurRad="50800" dist="38100" dir="2700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AU" sz="1200" b="0" i="0" u="none" strike="noStrike" kern="0" cap="none" spc="0" normalizeH="0" baseline="0" noProof="0" err="1">
                    <a:ln>
                      <a:noFill/>
                    </a:ln>
                    <a:solidFill>
                      <a:srgbClr val="00264D"/>
                    </a:solidFill>
                    <a:effectLst/>
                    <a:uLnTx/>
                    <a:uFillTx/>
                    <a:latin typeface="VIC SemiBold" panose="00000700000000000000" pitchFamily="50" charset="0"/>
                  </a:endParaRPr>
                </a:p>
              </p:txBody>
            </p:sp>
          </p:grpSp>
          <p:grpSp>
            <p:nvGrpSpPr>
              <p:cNvPr id="46" name="Group 45">
                <a:extLst>
                  <a:ext uri="{FF2B5EF4-FFF2-40B4-BE49-F238E27FC236}">
                    <a16:creationId xmlns:a16="http://schemas.microsoft.com/office/drawing/2014/main" id="{1696526D-B293-68B6-1F60-4CBA9D10A5F6}"/>
                  </a:ext>
                </a:extLst>
              </p:cNvPr>
              <p:cNvGrpSpPr>
                <a:grpSpLocks noChangeAspect="1"/>
              </p:cNvGrpSpPr>
              <p:nvPr/>
            </p:nvGrpSpPr>
            <p:grpSpPr>
              <a:xfrm>
                <a:off x="3756762" y="3447954"/>
                <a:ext cx="210796" cy="210796"/>
                <a:chOff x="6107113" y="1108075"/>
                <a:chExt cx="542925" cy="542925"/>
              </a:xfrm>
              <a:solidFill>
                <a:srgbClr val="00264D"/>
              </a:solidFill>
            </p:grpSpPr>
            <p:sp>
              <p:nvSpPr>
                <p:cNvPr id="47" name="Freeform 129">
                  <a:extLst>
                    <a:ext uri="{FF2B5EF4-FFF2-40B4-BE49-F238E27FC236}">
                      <a16:creationId xmlns:a16="http://schemas.microsoft.com/office/drawing/2014/main" id="{911B1708-008B-014A-1D01-B1C25937E723}"/>
                    </a:ext>
                  </a:extLst>
                </p:cNvPr>
                <p:cNvSpPr>
                  <a:spLocks noEditPoints="1"/>
                </p:cNvSpPr>
                <p:nvPr/>
              </p:nvSpPr>
              <p:spPr bwMode="auto">
                <a:xfrm>
                  <a:off x="6107113" y="1108075"/>
                  <a:ext cx="542925" cy="542925"/>
                </a:xfrm>
                <a:custGeom>
                  <a:avLst/>
                  <a:gdLst>
                    <a:gd name="T0" fmla="*/ 168 w 170"/>
                    <a:gd name="T1" fmla="*/ 164 h 170"/>
                    <a:gd name="T2" fmla="*/ 127 w 170"/>
                    <a:gd name="T3" fmla="*/ 123 h 170"/>
                    <a:gd name="T4" fmla="*/ 128 w 170"/>
                    <a:gd name="T5" fmla="*/ 122 h 170"/>
                    <a:gd name="T6" fmla="*/ 146 w 170"/>
                    <a:gd name="T7" fmla="*/ 74 h 170"/>
                    <a:gd name="T8" fmla="*/ 73 w 170"/>
                    <a:gd name="T9" fmla="*/ 0 h 170"/>
                    <a:gd name="T10" fmla="*/ 0 w 170"/>
                    <a:gd name="T11" fmla="*/ 74 h 170"/>
                    <a:gd name="T12" fmla="*/ 73 w 170"/>
                    <a:gd name="T13" fmla="*/ 147 h 170"/>
                    <a:gd name="T14" fmla="*/ 122 w 170"/>
                    <a:gd name="T15" fmla="*/ 128 h 170"/>
                    <a:gd name="T16" fmla="*/ 122 w 170"/>
                    <a:gd name="T17" fmla="*/ 128 h 170"/>
                    <a:gd name="T18" fmla="*/ 163 w 170"/>
                    <a:gd name="T19" fmla="*/ 169 h 170"/>
                    <a:gd name="T20" fmla="*/ 166 w 170"/>
                    <a:gd name="T21" fmla="*/ 170 h 170"/>
                    <a:gd name="T22" fmla="*/ 170 w 170"/>
                    <a:gd name="T23" fmla="*/ 166 h 170"/>
                    <a:gd name="T24" fmla="*/ 168 w 170"/>
                    <a:gd name="T25" fmla="*/ 164 h 170"/>
                    <a:gd name="T26" fmla="*/ 139 w 170"/>
                    <a:gd name="T27" fmla="*/ 74 h 170"/>
                    <a:gd name="T28" fmla="*/ 73 w 170"/>
                    <a:gd name="T29" fmla="*/ 140 h 170"/>
                    <a:gd name="T30" fmla="*/ 7 w 170"/>
                    <a:gd name="T31" fmla="*/ 74 h 170"/>
                    <a:gd name="T32" fmla="*/ 73 w 170"/>
                    <a:gd name="T33" fmla="*/ 8 h 170"/>
                    <a:gd name="T34" fmla="*/ 139 w 170"/>
                    <a:gd name="T35" fmla="*/ 74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0" h="170">
                      <a:moveTo>
                        <a:pt x="168" y="164"/>
                      </a:moveTo>
                      <a:cubicBezTo>
                        <a:pt x="127" y="123"/>
                        <a:pt x="127" y="123"/>
                        <a:pt x="127" y="123"/>
                      </a:cubicBezTo>
                      <a:cubicBezTo>
                        <a:pt x="128" y="122"/>
                        <a:pt x="128" y="122"/>
                        <a:pt x="128" y="122"/>
                      </a:cubicBezTo>
                      <a:cubicBezTo>
                        <a:pt x="140" y="109"/>
                        <a:pt x="146" y="92"/>
                        <a:pt x="146" y="74"/>
                      </a:cubicBezTo>
                      <a:cubicBezTo>
                        <a:pt x="146" y="33"/>
                        <a:pt x="114" y="0"/>
                        <a:pt x="73" y="0"/>
                      </a:cubicBezTo>
                      <a:cubicBezTo>
                        <a:pt x="33" y="0"/>
                        <a:pt x="0" y="33"/>
                        <a:pt x="0" y="74"/>
                      </a:cubicBezTo>
                      <a:cubicBezTo>
                        <a:pt x="0" y="114"/>
                        <a:pt x="33" y="147"/>
                        <a:pt x="73" y="147"/>
                      </a:cubicBezTo>
                      <a:cubicBezTo>
                        <a:pt x="91" y="147"/>
                        <a:pt x="109" y="140"/>
                        <a:pt x="122" y="128"/>
                      </a:cubicBezTo>
                      <a:cubicBezTo>
                        <a:pt x="122" y="128"/>
                        <a:pt x="122" y="128"/>
                        <a:pt x="122" y="128"/>
                      </a:cubicBezTo>
                      <a:cubicBezTo>
                        <a:pt x="163" y="169"/>
                        <a:pt x="163" y="169"/>
                        <a:pt x="163" y="169"/>
                      </a:cubicBezTo>
                      <a:cubicBezTo>
                        <a:pt x="164" y="170"/>
                        <a:pt x="165" y="170"/>
                        <a:pt x="166" y="170"/>
                      </a:cubicBezTo>
                      <a:cubicBezTo>
                        <a:pt x="168" y="170"/>
                        <a:pt x="170" y="168"/>
                        <a:pt x="170" y="166"/>
                      </a:cubicBezTo>
                      <a:cubicBezTo>
                        <a:pt x="170" y="165"/>
                        <a:pt x="169" y="164"/>
                        <a:pt x="168" y="164"/>
                      </a:cubicBezTo>
                      <a:close/>
                      <a:moveTo>
                        <a:pt x="139" y="74"/>
                      </a:moveTo>
                      <a:cubicBezTo>
                        <a:pt x="139" y="110"/>
                        <a:pt x="110" y="140"/>
                        <a:pt x="73" y="140"/>
                      </a:cubicBezTo>
                      <a:cubicBezTo>
                        <a:pt x="37" y="140"/>
                        <a:pt x="7" y="110"/>
                        <a:pt x="7" y="74"/>
                      </a:cubicBezTo>
                      <a:cubicBezTo>
                        <a:pt x="7" y="37"/>
                        <a:pt x="37" y="8"/>
                        <a:pt x="73" y="8"/>
                      </a:cubicBezTo>
                      <a:cubicBezTo>
                        <a:pt x="110" y="8"/>
                        <a:pt x="139" y="37"/>
                        <a:pt x="1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200" b="0" i="0" u="none" strike="noStrike" kern="0" cap="none" spc="0" normalizeH="0" baseline="0" noProof="0">
                    <a:ln>
                      <a:noFill/>
                    </a:ln>
                    <a:solidFill>
                      <a:prstClr val="black"/>
                    </a:solidFill>
                    <a:effectLst/>
                    <a:uLnTx/>
                    <a:uFillTx/>
                    <a:latin typeface="VIC SemiBold" panose="00000700000000000000" pitchFamily="50" charset="0"/>
                  </a:endParaRPr>
                </a:p>
              </p:txBody>
            </p:sp>
            <p:sp>
              <p:nvSpPr>
                <p:cNvPr id="48" name="Freeform 130">
                  <a:extLst>
                    <a:ext uri="{FF2B5EF4-FFF2-40B4-BE49-F238E27FC236}">
                      <a16:creationId xmlns:a16="http://schemas.microsoft.com/office/drawing/2014/main" id="{8460E299-839A-4081-1CAE-59AE7162A4C9}"/>
                    </a:ext>
                  </a:extLst>
                </p:cNvPr>
                <p:cNvSpPr>
                  <a:spLocks/>
                </p:cNvSpPr>
                <p:nvPr/>
              </p:nvSpPr>
              <p:spPr bwMode="auto">
                <a:xfrm>
                  <a:off x="6227763" y="1249363"/>
                  <a:ext cx="217488" cy="215900"/>
                </a:xfrm>
                <a:custGeom>
                  <a:avLst/>
                  <a:gdLst>
                    <a:gd name="T0" fmla="*/ 65 w 68"/>
                    <a:gd name="T1" fmla="*/ 0 h 68"/>
                    <a:gd name="T2" fmla="*/ 17 w 68"/>
                    <a:gd name="T3" fmla="*/ 0 h 68"/>
                    <a:gd name="T4" fmla="*/ 14 w 68"/>
                    <a:gd name="T5" fmla="*/ 3 h 68"/>
                    <a:gd name="T6" fmla="*/ 17 w 68"/>
                    <a:gd name="T7" fmla="*/ 7 h 68"/>
                    <a:gd name="T8" fmla="*/ 56 w 68"/>
                    <a:gd name="T9" fmla="*/ 7 h 68"/>
                    <a:gd name="T10" fmla="*/ 1 w 68"/>
                    <a:gd name="T11" fmla="*/ 62 h 68"/>
                    <a:gd name="T12" fmla="*/ 0 w 68"/>
                    <a:gd name="T13" fmla="*/ 64 h 68"/>
                    <a:gd name="T14" fmla="*/ 4 w 68"/>
                    <a:gd name="T15" fmla="*/ 68 h 68"/>
                    <a:gd name="T16" fmla="*/ 6 w 68"/>
                    <a:gd name="T17" fmla="*/ 67 h 68"/>
                    <a:gd name="T18" fmla="*/ 61 w 68"/>
                    <a:gd name="T19" fmla="*/ 12 h 68"/>
                    <a:gd name="T20" fmla="*/ 61 w 68"/>
                    <a:gd name="T21" fmla="*/ 51 h 68"/>
                    <a:gd name="T22" fmla="*/ 65 w 68"/>
                    <a:gd name="T23" fmla="*/ 54 h 68"/>
                    <a:gd name="T24" fmla="*/ 68 w 68"/>
                    <a:gd name="T25" fmla="*/ 51 h 68"/>
                    <a:gd name="T26" fmla="*/ 68 w 68"/>
                    <a:gd name="T27" fmla="*/ 3 h 68"/>
                    <a:gd name="T28" fmla="*/ 65 w 68"/>
                    <a:gd name="T29" fmla="*/ 0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8" h="68">
                      <a:moveTo>
                        <a:pt x="65" y="0"/>
                      </a:moveTo>
                      <a:cubicBezTo>
                        <a:pt x="17" y="0"/>
                        <a:pt x="17" y="0"/>
                        <a:pt x="17" y="0"/>
                      </a:cubicBezTo>
                      <a:cubicBezTo>
                        <a:pt x="15" y="0"/>
                        <a:pt x="14" y="1"/>
                        <a:pt x="14" y="3"/>
                      </a:cubicBezTo>
                      <a:cubicBezTo>
                        <a:pt x="14" y="5"/>
                        <a:pt x="15" y="7"/>
                        <a:pt x="17" y="7"/>
                      </a:cubicBezTo>
                      <a:cubicBezTo>
                        <a:pt x="56" y="7"/>
                        <a:pt x="56" y="7"/>
                        <a:pt x="56" y="7"/>
                      </a:cubicBezTo>
                      <a:cubicBezTo>
                        <a:pt x="1" y="62"/>
                        <a:pt x="1" y="62"/>
                        <a:pt x="1" y="62"/>
                      </a:cubicBezTo>
                      <a:cubicBezTo>
                        <a:pt x="0" y="62"/>
                        <a:pt x="0" y="63"/>
                        <a:pt x="0" y="64"/>
                      </a:cubicBezTo>
                      <a:cubicBezTo>
                        <a:pt x="0" y="66"/>
                        <a:pt x="2" y="68"/>
                        <a:pt x="4" y="68"/>
                      </a:cubicBezTo>
                      <a:cubicBezTo>
                        <a:pt x="5" y="68"/>
                        <a:pt x="5" y="68"/>
                        <a:pt x="6" y="67"/>
                      </a:cubicBezTo>
                      <a:cubicBezTo>
                        <a:pt x="61" y="12"/>
                        <a:pt x="61" y="12"/>
                        <a:pt x="61" y="12"/>
                      </a:cubicBezTo>
                      <a:cubicBezTo>
                        <a:pt x="61" y="51"/>
                        <a:pt x="61" y="51"/>
                        <a:pt x="61" y="51"/>
                      </a:cubicBezTo>
                      <a:cubicBezTo>
                        <a:pt x="61" y="53"/>
                        <a:pt x="63" y="54"/>
                        <a:pt x="65" y="54"/>
                      </a:cubicBezTo>
                      <a:cubicBezTo>
                        <a:pt x="67" y="54"/>
                        <a:pt x="68" y="53"/>
                        <a:pt x="68" y="51"/>
                      </a:cubicBezTo>
                      <a:cubicBezTo>
                        <a:pt x="68" y="3"/>
                        <a:pt x="68" y="3"/>
                        <a:pt x="68" y="3"/>
                      </a:cubicBezTo>
                      <a:cubicBezTo>
                        <a:pt x="68" y="1"/>
                        <a:pt x="67" y="0"/>
                        <a:pt x="6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200" b="0" i="0" u="none" strike="noStrike" kern="0" cap="none" spc="0" normalizeH="0" baseline="0" noProof="0">
                    <a:ln>
                      <a:noFill/>
                    </a:ln>
                    <a:solidFill>
                      <a:prstClr val="black"/>
                    </a:solidFill>
                    <a:effectLst/>
                    <a:uLnTx/>
                    <a:uFillTx/>
                    <a:latin typeface="VIC SemiBold" panose="00000700000000000000" pitchFamily="50" charset="0"/>
                  </a:endParaRPr>
                </a:p>
              </p:txBody>
            </p:sp>
          </p:grpSp>
        </p:grpSp>
      </p:grpSp>
      <p:grpSp>
        <p:nvGrpSpPr>
          <p:cNvPr id="57" name="Group 56">
            <a:extLst>
              <a:ext uri="{FF2B5EF4-FFF2-40B4-BE49-F238E27FC236}">
                <a16:creationId xmlns:a16="http://schemas.microsoft.com/office/drawing/2014/main" id="{DB568A88-5424-AC82-0971-82289FB8C6E2}"/>
              </a:ext>
            </a:extLst>
          </p:cNvPr>
          <p:cNvGrpSpPr/>
          <p:nvPr/>
        </p:nvGrpSpPr>
        <p:grpSpPr>
          <a:xfrm>
            <a:off x="3471218" y="2690199"/>
            <a:ext cx="2994676" cy="2870432"/>
            <a:chOff x="3471218" y="2198129"/>
            <a:chExt cx="2994676" cy="4233143"/>
          </a:xfrm>
        </p:grpSpPr>
        <p:cxnSp>
          <p:nvCxnSpPr>
            <p:cNvPr id="51" name="Straight Connector 50">
              <a:extLst>
                <a:ext uri="{FF2B5EF4-FFF2-40B4-BE49-F238E27FC236}">
                  <a16:creationId xmlns:a16="http://schemas.microsoft.com/office/drawing/2014/main" id="{70C74316-B590-3C54-C33D-5BB3F4FB4988}"/>
                </a:ext>
              </a:extLst>
            </p:cNvPr>
            <p:cNvCxnSpPr>
              <a:cxnSpLocks/>
            </p:cNvCxnSpPr>
            <p:nvPr/>
          </p:nvCxnSpPr>
          <p:spPr>
            <a:xfrm>
              <a:off x="3471218" y="2198129"/>
              <a:ext cx="0" cy="4233143"/>
            </a:xfrm>
            <a:prstGeom prst="line">
              <a:avLst/>
            </a:prstGeom>
            <a:noFill/>
            <a:ln w="12700" cap="flat" cmpd="sng" algn="ctr">
              <a:solidFill>
                <a:srgbClr val="00264D"/>
              </a:solidFill>
              <a:prstDash val="sysDot"/>
            </a:ln>
            <a:effectLst/>
          </p:spPr>
        </p:cxnSp>
        <p:cxnSp>
          <p:nvCxnSpPr>
            <p:cNvPr id="52" name="Straight Connector 51">
              <a:extLst>
                <a:ext uri="{FF2B5EF4-FFF2-40B4-BE49-F238E27FC236}">
                  <a16:creationId xmlns:a16="http://schemas.microsoft.com/office/drawing/2014/main" id="{F8862AE7-D431-61B7-71CC-18E1A6BED55A}"/>
                </a:ext>
              </a:extLst>
            </p:cNvPr>
            <p:cNvCxnSpPr>
              <a:cxnSpLocks/>
            </p:cNvCxnSpPr>
            <p:nvPr/>
          </p:nvCxnSpPr>
          <p:spPr>
            <a:xfrm>
              <a:off x="6465894" y="2198129"/>
              <a:ext cx="0" cy="4233143"/>
            </a:xfrm>
            <a:prstGeom prst="line">
              <a:avLst/>
            </a:prstGeom>
            <a:noFill/>
            <a:ln w="12700" cap="flat" cmpd="sng" algn="ctr">
              <a:solidFill>
                <a:srgbClr val="00264D"/>
              </a:solidFill>
              <a:prstDash val="sysDot"/>
            </a:ln>
            <a:effectLst/>
          </p:spPr>
        </p:cxnSp>
      </p:grpSp>
      <p:sp>
        <p:nvSpPr>
          <p:cNvPr id="53" name="Rectangle 52">
            <a:extLst>
              <a:ext uri="{FF2B5EF4-FFF2-40B4-BE49-F238E27FC236}">
                <a16:creationId xmlns:a16="http://schemas.microsoft.com/office/drawing/2014/main" id="{1E62E8DB-AAD9-129A-FBF3-FBE35DB0AB62}"/>
              </a:ext>
            </a:extLst>
          </p:cNvPr>
          <p:cNvSpPr/>
          <p:nvPr/>
        </p:nvSpPr>
        <p:spPr>
          <a:xfrm>
            <a:off x="3561498" y="2905166"/>
            <a:ext cx="2784497" cy="2860286"/>
          </a:xfrm>
          <a:prstGeom prst="rect">
            <a:avLst/>
          </a:prstGeom>
          <a:noFill/>
          <a:ln w="25400" cap="flat" cmpd="sng" algn="ctr">
            <a:noFill/>
            <a:prstDash val="solid"/>
          </a:ln>
          <a:effectLst/>
        </p:spPr>
        <p:txBody>
          <a:bodyPr rtlCol="0" anchor="t"/>
          <a:lstStyle/>
          <a:p>
            <a:pPr>
              <a:spcBef>
                <a:spcPts val="600"/>
              </a:spcBef>
            </a:pPr>
            <a:r>
              <a:rPr lang="en-AU" sz="1050" kern="0">
                <a:solidFill>
                  <a:srgbClr val="00264D"/>
                </a:solidFill>
              </a:rPr>
              <a:t>The APPLY stage covers the application process for applicants, who could be an individual, sole trader or company.</a:t>
            </a:r>
          </a:p>
          <a:p>
            <a:pPr>
              <a:spcBef>
                <a:spcPts val="600"/>
              </a:spcBef>
            </a:pPr>
            <a:r>
              <a:rPr lang="en-AU" sz="1050" kern="0">
                <a:solidFill>
                  <a:srgbClr val="00264D"/>
                </a:solidFill>
              </a:rPr>
              <a:t>Information will vary across regulators. The application process should capture the minimum information required from applicants, often in a consistent way and through common components. Where useful and applications have different characteristics or risks, it should use conditional logic to stream applicants through the right pathway and level of assessment. Applicants should be able to pause and recommence applications.</a:t>
            </a:r>
          </a:p>
        </p:txBody>
      </p:sp>
      <p:sp>
        <p:nvSpPr>
          <p:cNvPr id="54" name="Rectangle 53">
            <a:extLst>
              <a:ext uri="{FF2B5EF4-FFF2-40B4-BE49-F238E27FC236}">
                <a16:creationId xmlns:a16="http://schemas.microsoft.com/office/drawing/2014/main" id="{CA9C8834-DF29-7293-8D68-18FD9A3737B6}"/>
              </a:ext>
            </a:extLst>
          </p:cNvPr>
          <p:cNvSpPr/>
          <p:nvPr/>
        </p:nvSpPr>
        <p:spPr>
          <a:xfrm>
            <a:off x="6549497" y="2905166"/>
            <a:ext cx="3067254" cy="2860286"/>
          </a:xfrm>
          <a:prstGeom prst="rect">
            <a:avLst/>
          </a:prstGeom>
          <a:noFill/>
          <a:ln w="25400" cap="flat" cmpd="sng" algn="ctr">
            <a:noFill/>
            <a:prstDash val="solid"/>
          </a:ln>
          <a:effectLst/>
        </p:spPr>
        <p:txBody>
          <a:bodyPr rtlCol="0" anchor="t"/>
          <a:lstStyle/>
          <a:p>
            <a:pPr>
              <a:spcBef>
                <a:spcPts val="600"/>
              </a:spcBef>
            </a:pPr>
            <a:r>
              <a:rPr lang="en-AU" sz="1050" kern="0">
                <a:solidFill>
                  <a:srgbClr val="00264D"/>
                </a:solidFill>
              </a:rPr>
              <a:t>The REVIEW stage covers the review of application information, requests for further information and triaging based on risk.</a:t>
            </a:r>
          </a:p>
          <a:p>
            <a:pPr>
              <a:spcBef>
                <a:spcPts val="600"/>
              </a:spcBef>
            </a:pPr>
            <a:r>
              <a:rPr lang="en-AU" sz="1050" kern="0">
                <a:solidFill>
                  <a:srgbClr val="00264D"/>
                </a:solidFill>
              </a:rPr>
              <a:t>Review of application information should be automated where possible, often through business rules in the APPLY stage. If required, it should determine whether the information is sufficient to make an assessment. Requests for further information should be limited and targeted. Where relevant, applications should be triaged against defined risk criteria to focus regulator effort on assessment.</a:t>
            </a:r>
          </a:p>
          <a:p>
            <a:pPr>
              <a:spcBef>
                <a:spcPts val="600"/>
              </a:spcBef>
            </a:pPr>
            <a:r>
              <a:rPr lang="en-AU" sz="1050" kern="0">
                <a:solidFill>
                  <a:srgbClr val="00264D"/>
                </a:solidFill>
              </a:rPr>
              <a:t>This stage may not be required or may concurrent with assessment for less complex applications or those that can be automated.</a:t>
            </a:r>
          </a:p>
        </p:txBody>
      </p:sp>
      <p:sp>
        <p:nvSpPr>
          <p:cNvPr id="55" name="Rectangle 54">
            <a:extLst>
              <a:ext uri="{FF2B5EF4-FFF2-40B4-BE49-F238E27FC236}">
                <a16:creationId xmlns:a16="http://schemas.microsoft.com/office/drawing/2014/main" id="{CCB85916-518F-B092-3955-35D10A3364CD}"/>
              </a:ext>
            </a:extLst>
          </p:cNvPr>
          <p:cNvSpPr/>
          <p:nvPr/>
        </p:nvSpPr>
        <p:spPr>
          <a:xfrm>
            <a:off x="457366" y="2905166"/>
            <a:ext cx="2904802" cy="2860286"/>
          </a:xfrm>
          <a:prstGeom prst="rect">
            <a:avLst/>
          </a:prstGeom>
          <a:noFill/>
          <a:ln w="25400" cap="flat" cmpd="sng" algn="ctr">
            <a:noFill/>
            <a:prstDash val="solid"/>
          </a:ln>
          <a:effectLst/>
        </p:spPr>
        <p:txBody>
          <a:bodyPr rtlCol="0" anchor="t"/>
          <a:lstStyle/>
          <a:p>
            <a:pPr>
              <a:spcBef>
                <a:spcPts val="600"/>
              </a:spcBef>
            </a:pPr>
            <a:r>
              <a:rPr lang="en-AU" sz="1050" kern="0">
                <a:solidFill>
                  <a:srgbClr val="00264D"/>
                </a:solidFill>
              </a:rPr>
              <a:t>The INFORM stage covers the information that you provide to applicants and regulated entities before, throughout and after the application and approvals process. It is outlined at the beginning of the permission journey for simplicity but should be considered throughout.</a:t>
            </a:r>
          </a:p>
          <a:p>
            <a:pPr>
              <a:spcBef>
                <a:spcPts val="600"/>
              </a:spcBef>
            </a:pPr>
            <a:r>
              <a:rPr lang="en-AU" sz="1050" kern="0">
                <a:solidFill>
                  <a:srgbClr val="00264D"/>
                </a:solidFill>
              </a:rPr>
              <a:t>Information should be useful and accessible. It should include information about the regulatory scheme and requirements, provide meaningful guidance and set expectations. </a:t>
            </a:r>
          </a:p>
          <a:p>
            <a:pPr>
              <a:spcBef>
                <a:spcPts val="600"/>
              </a:spcBef>
            </a:pPr>
            <a:r>
              <a:rPr lang="en-AU" sz="1050" kern="0">
                <a:solidFill>
                  <a:srgbClr val="00264D"/>
                </a:solidFill>
              </a:rPr>
              <a:t>Where requirements vary according to risk, the provision of information  should be dynamic and surfaced at the right time.  </a:t>
            </a:r>
          </a:p>
        </p:txBody>
      </p:sp>
      <p:sp>
        <p:nvSpPr>
          <p:cNvPr id="58" name="TextBox 57">
            <a:extLst>
              <a:ext uri="{FF2B5EF4-FFF2-40B4-BE49-F238E27FC236}">
                <a16:creationId xmlns:a16="http://schemas.microsoft.com/office/drawing/2014/main" id="{F484DCC9-EF57-2D78-476B-80C719FB244A}"/>
              </a:ext>
            </a:extLst>
          </p:cNvPr>
          <p:cNvSpPr txBox="1"/>
          <p:nvPr/>
        </p:nvSpPr>
        <p:spPr>
          <a:xfrm>
            <a:off x="552220" y="1863912"/>
            <a:ext cx="2699999" cy="234222"/>
          </a:xfrm>
          <a:prstGeom prst="rect">
            <a:avLst/>
          </a:prstGeom>
          <a:solidFill>
            <a:schemeClr val="tx2"/>
          </a:solidFill>
        </p:spPr>
        <p:txBody>
          <a:bodyPr wrap="none" lIns="36000" tIns="36000" rIns="36000" bIns="36000" rtlCol="0">
            <a:noAutofit/>
          </a:bodyPr>
          <a:lstStyle/>
          <a:p>
            <a:pPr algn="ctr"/>
            <a:r>
              <a:rPr lang="en-AU" sz="1200">
                <a:solidFill>
                  <a:schemeClr val="bg1"/>
                </a:solidFill>
                <a:latin typeface="VIC SemiBold" panose="00000700000000000000" pitchFamily="50" charset="0"/>
              </a:rPr>
              <a:t>BETTER PRACTICE STAGES (1 of 2)</a:t>
            </a:r>
          </a:p>
        </p:txBody>
      </p:sp>
    </p:spTree>
    <p:extLst>
      <p:ext uri="{BB962C8B-B14F-4D97-AF65-F5344CB8AC3E}">
        <p14:creationId xmlns:p14="http://schemas.microsoft.com/office/powerpoint/2010/main" val="21285974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a:extLst>
              <a:ext uri="{FF2B5EF4-FFF2-40B4-BE49-F238E27FC236}">
                <a16:creationId xmlns:a16="http://schemas.microsoft.com/office/drawing/2014/main" id="{78560BD6-72FF-B193-CCDD-E72832A270C1}"/>
              </a:ext>
            </a:extLst>
          </p:cNvPr>
          <p:cNvSpPr>
            <a:spLocks noGrp="1" noRot="1" noMove="1" noResize="1" noEditPoints="1" noAdjustHandles="1" noChangeArrowheads="1" noChangeShapeType="1"/>
          </p:cNvSpPr>
          <p:nvPr/>
        </p:nvSpPr>
        <p:spPr>
          <a:xfrm>
            <a:off x="0" y="1628775"/>
            <a:ext cx="9906000" cy="43561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aphicFrame>
        <p:nvGraphicFramePr>
          <p:cNvPr id="11" name="Object 10" hidden="1">
            <a:extLst>
              <a:ext uri="{FF2B5EF4-FFF2-40B4-BE49-F238E27FC236}">
                <a16:creationId xmlns:a16="http://schemas.microsoft.com/office/drawing/2014/main" id="{F25A02E1-86D3-DA96-CC58-1068C97A66FC}"/>
              </a:ext>
            </a:extLst>
          </p:cNvPr>
          <p:cNvGraphicFramePr>
            <a:graphicFrameLocks noChangeAspect="1"/>
          </p:cNvGraphicFramePr>
          <p:nvPr>
            <p:custDataLst>
              <p:tags r:id="rId1"/>
            </p:custDataLst>
            <p:extLst>
              <p:ext uri="{D42A27DB-BD31-4B8C-83A1-F6EECF244321}">
                <p14:modId xmlns:p14="http://schemas.microsoft.com/office/powerpoint/2010/main" val="215123343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4" progId="TCLayout.ActiveDocument.1">
                  <p:embed/>
                </p:oleObj>
              </mc:Choice>
              <mc:Fallback>
                <p:oleObj name="think-cell Slide" r:id="rId3" imgW="425" imgH="424" progId="TCLayout.ActiveDocument.1">
                  <p:embed/>
                  <p:pic>
                    <p:nvPicPr>
                      <p:cNvPr id="11" name="Object 10" hidden="1">
                        <a:extLst>
                          <a:ext uri="{FF2B5EF4-FFF2-40B4-BE49-F238E27FC236}">
                            <a16:creationId xmlns:a16="http://schemas.microsoft.com/office/drawing/2014/main" id="{F25A02E1-86D3-DA96-CC58-1068C97A66FC}"/>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8" name="Text Placeholder 17">
            <a:extLst>
              <a:ext uri="{FF2B5EF4-FFF2-40B4-BE49-F238E27FC236}">
                <a16:creationId xmlns:a16="http://schemas.microsoft.com/office/drawing/2014/main" id="{4544A2E5-A2F5-3624-9461-90608EC736EA}"/>
              </a:ext>
            </a:extLst>
          </p:cNvPr>
          <p:cNvSpPr>
            <a:spLocks noGrp="1"/>
          </p:cNvSpPr>
          <p:nvPr>
            <p:ph type="body" sz="quarter" idx="14"/>
          </p:nvPr>
        </p:nvSpPr>
        <p:spPr/>
        <p:txBody>
          <a:bodyPr/>
          <a:lstStyle/>
          <a:p>
            <a:r>
              <a:rPr lang="en-AU" sz="1200">
                <a:solidFill>
                  <a:schemeClr val="tx2"/>
                </a:solidFill>
                <a:latin typeface="+mj-lt"/>
              </a:rPr>
              <a:t>The six stages of the Better Practice Permission Journey can be considered common across permissions. </a:t>
            </a:r>
            <a:r>
              <a:rPr lang="en-AU" sz="1200" b="1">
                <a:solidFill>
                  <a:schemeClr val="tx2"/>
                </a:solidFill>
                <a:latin typeface="+mj-lt"/>
              </a:rPr>
              <a:t>Better practice can be described at each stage, which each consist of a number of components.</a:t>
            </a:r>
          </a:p>
        </p:txBody>
      </p:sp>
      <p:sp>
        <p:nvSpPr>
          <p:cNvPr id="12" name="Title 2">
            <a:extLst>
              <a:ext uri="{FF2B5EF4-FFF2-40B4-BE49-F238E27FC236}">
                <a16:creationId xmlns:a16="http://schemas.microsoft.com/office/drawing/2014/main" id="{E60B6E94-9A43-222E-AFA9-EBA9C6F0D13C}"/>
              </a:ext>
            </a:extLst>
          </p:cNvPr>
          <p:cNvSpPr>
            <a:spLocks noGrp="1"/>
          </p:cNvSpPr>
          <p:nvPr>
            <p:ph type="title"/>
          </p:nvPr>
        </p:nvSpPr>
        <p:spPr>
          <a:xfrm>
            <a:off x="540000" y="292457"/>
            <a:ext cx="8824914" cy="597842"/>
          </a:xfrm>
        </p:spPr>
        <p:txBody>
          <a:bodyPr vert="horz"/>
          <a:lstStyle/>
          <a:p>
            <a:r>
              <a:rPr lang="en-AU">
                <a:latin typeface="+mj-lt"/>
              </a:rPr>
              <a:t>Better Practice Permission Journey | </a:t>
            </a:r>
            <a:br>
              <a:rPr lang="en-AU">
                <a:latin typeface="+mj-lt"/>
              </a:rPr>
            </a:br>
            <a:r>
              <a:rPr lang="en-AU" b="1">
                <a:latin typeface="+mn-lt"/>
              </a:rPr>
              <a:t>A consistent way to design permissions for better practice</a:t>
            </a:r>
          </a:p>
        </p:txBody>
      </p:sp>
      <p:grpSp>
        <p:nvGrpSpPr>
          <p:cNvPr id="2" name="Group 1">
            <a:extLst>
              <a:ext uri="{FF2B5EF4-FFF2-40B4-BE49-F238E27FC236}">
                <a16:creationId xmlns:a16="http://schemas.microsoft.com/office/drawing/2014/main" id="{F4E7506B-196D-B647-D3C3-843CB77BFC24}"/>
              </a:ext>
            </a:extLst>
          </p:cNvPr>
          <p:cNvGrpSpPr/>
          <p:nvPr/>
        </p:nvGrpSpPr>
        <p:grpSpPr>
          <a:xfrm>
            <a:off x="495360" y="2308807"/>
            <a:ext cx="2899137" cy="390829"/>
            <a:chOff x="550568" y="4609580"/>
            <a:chExt cx="2899137" cy="390829"/>
          </a:xfrm>
        </p:grpSpPr>
        <p:sp>
          <p:nvSpPr>
            <p:cNvPr id="3" name="Arrow: Pentagon 2">
              <a:extLst>
                <a:ext uri="{FF2B5EF4-FFF2-40B4-BE49-F238E27FC236}">
                  <a16:creationId xmlns:a16="http://schemas.microsoft.com/office/drawing/2014/main" id="{E400C205-0C51-8FB7-2675-AC2E07B58B73}"/>
                </a:ext>
              </a:extLst>
            </p:cNvPr>
            <p:cNvSpPr>
              <a:spLocks/>
            </p:cNvSpPr>
            <p:nvPr/>
          </p:nvSpPr>
          <p:spPr>
            <a:xfrm>
              <a:off x="749705" y="4624994"/>
              <a:ext cx="2700000" cy="360000"/>
            </a:xfrm>
            <a:prstGeom prst="homePlate">
              <a:avLst/>
            </a:prstGeom>
            <a:solidFill>
              <a:sysClr val="window" lastClr="FFFFFF"/>
            </a:solidFill>
            <a:ln w="9525" cap="rnd" cmpd="sng" algn="ctr">
              <a:solidFill>
                <a:sysClr val="window" lastClr="FFFFFF">
                  <a:lumMod val="75000"/>
                </a:sysClr>
              </a:solidFill>
              <a:prstDash val="sysDot"/>
            </a:ln>
            <a:effectLst/>
          </p:spPr>
          <p:txBody>
            <a:bodyPr lIns="288000" tIns="36000" bIns="36000"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AU" sz="1200" b="0" i="0" u="none" strike="noStrike" kern="0" cap="none" spc="0" normalizeH="0" baseline="0" noProof="0">
                  <a:ln>
                    <a:noFill/>
                  </a:ln>
                  <a:solidFill>
                    <a:srgbClr val="00264D"/>
                  </a:solidFill>
                  <a:effectLst/>
                  <a:uLnTx/>
                  <a:uFillTx/>
                  <a:latin typeface="VIC SemiBold" panose="00000700000000000000" pitchFamily="50" charset="0"/>
                </a:rPr>
                <a:t>ASSESS</a:t>
              </a:r>
            </a:p>
          </p:txBody>
        </p:sp>
        <p:sp>
          <p:nvSpPr>
            <p:cNvPr id="4" name="Isosceles Triangle 3">
              <a:extLst>
                <a:ext uri="{FF2B5EF4-FFF2-40B4-BE49-F238E27FC236}">
                  <a16:creationId xmlns:a16="http://schemas.microsoft.com/office/drawing/2014/main" id="{0A1D5F04-42C4-191C-63D4-DA1193F21A2D}"/>
                </a:ext>
              </a:extLst>
            </p:cNvPr>
            <p:cNvSpPr>
              <a:spLocks/>
            </p:cNvSpPr>
            <p:nvPr/>
          </p:nvSpPr>
          <p:spPr>
            <a:xfrm rot="5400000">
              <a:off x="3239566" y="4756051"/>
              <a:ext cx="197038" cy="97887"/>
            </a:xfrm>
            <a:prstGeom prst="triangle">
              <a:avLst/>
            </a:prstGeom>
            <a:solidFill>
              <a:schemeClr val="accent2"/>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AU" sz="1200" b="0" i="0" u="none" strike="noStrike" kern="0" cap="none" spc="0" normalizeH="0" baseline="0" noProof="0" err="1">
                <a:ln>
                  <a:noFill/>
                </a:ln>
                <a:solidFill>
                  <a:srgbClr val="00264D"/>
                </a:solidFill>
                <a:effectLst/>
                <a:uLnTx/>
                <a:uFillTx/>
                <a:latin typeface="VIC SemiBold" panose="00000700000000000000" pitchFamily="50" charset="0"/>
              </a:endParaRPr>
            </a:p>
          </p:txBody>
        </p:sp>
        <p:grpSp>
          <p:nvGrpSpPr>
            <p:cNvPr id="5" name="Group 4">
              <a:extLst>
                <a:ext uri="{FF2B5EF4-FFF2-40B4-BE49-F238E27FC236}">
                  <a16:creationId xmlns:a16="http://schemas.microsoft.com/office/drawing/2014/main" id="{AF6DDB22-955B-7430-8B3C-4F3B5925B673}"/>
                </a:ext>
              </a:extLst>
            </p:cNvPr>
            <p:cNvGrpSpPr>
              <a:grpSpLocks/>
            </p:cNvGrpSpPr>
            <p:nvPr/>
          </p:nvGrpSpPr>
          <p:grpSpPr>
            <a:xfrm>
              <a:off x="550568" y="4609580"/>
              <a:ext cx="390829" cy="390829"/>
              <a:chOff x="5135717" y="3372148"/>
              <a:chExt cx="390829" cy="390829"/>
            </a:xfrm>
          </p:grpSpPr>
          <p:sp>
            <p:nvSpPr>
              <p:cNvPr id="6" name="Oval 5">
                <a:extLst>
                  <a:ext uri="{FF2B5EF4-FFF2-40B4-BE49-F238E27FC236}">
                    <a16:creationId xmlns:a16="http://schemas.microsoft.com/office/drawing/2014/main" id="{612B53DC-CF99-4C41-9B56-F5AC583F1EE0}"/>
                  </a:ext>
                </a:extLst>
              </p:cNvPr>
              <p:cNvSpPr>
                <a:spLocks/>
              </p:cNvSpPr>
              <p:nvPr/>
            </p:nvSpPr>
            <p:spPr>
              <a:xfrm>
                <a:off x="5135717" y="3372148"/>
                <a:ext cx="390829" cy="390829"/>
              </a:xfrm>
              <a:prstGeom prst="ellipse">
                <a:avLst/>
              </a:prstGeom>
              <a:solidFill>
                <a:schemeClr val="accent2"/>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AU" sz="1200" b="0" i="0" u="none" strike="noStrike" kern="0" cap="none" spc="0" normalizeH="0" baseline="0" noProof="0" err="1">
                  <a:ln>
                    <a:noFill/>
                  </a:ln>
                  <a:solidFill>
                    <a:srgbClr val="00264D"/>
                  </a:solidFill>
                  <a:effectLst/>
                  <a:uLnTx/>
                  <a:uFillTx/>
                  <a:latin typeface="VIC SemiBold" panose="00000700000000000000" pitchFamily="50" charset="0"/>
                </a:endParaRPr>
              </a:p>
            </p:txBody>
          </p:sp>
          <p:sp>
            <p:nvSpPr>
              <p:cNvPr id="7" name="Oval 6">
                <a:extLst>
                  <a:ext uri="{FF2B5EF4-FFF2-40B4-BE49-F238E27FC236}">
                    <a16:creationId xmlns:a16="http://schemas.microsoft.com/office/drawing/2014/main" id="{32BBB712-95A2-36F5-CA34-8DD6E518A173}"/>
                  </a:ext>
                </a:extLst>
              </p:cNvPr>
              <p:cNvSpPr>
                <a:spLocks/>
              </p:cNvSpPr>
              <p:nvPr/>
            </p:nvSpPr>
            <p:spPr>
              <a:xfrm>
                <a:off x="5174800" y="3411231"/>
                <a:ext cx="312663" cy="312663"/>
              </a:xfrm>
              <a:prstGeom prst="ellipse">
                <a:avLst/>
              </a:prstGeom>
              <a:solidFill>
                <a:sysClr val="window" lastClr="FFFFFF"/>
              </a:solidFill>
              <a:ln w="25400" cap="flat" cmpd="sng" algn="ctr">
                <a:noFill/>
                <a:prstDash val="solid"/>
              </a:ln>
              <a:effectLst>
                <a:outerShdw blurRad="50800" dist="38100" dir="2700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AU" sz="1200" b="0" i="0" u="none" strike="noStrike" kern="0" cap="none" spc="0" normalizeH="0" baseline="0" noProof="0">
                  <a:ln>
                    <a:noFill/>
                  </a:ln>
                  <a:solidFill>
                    <a:srgbClr val="00264D"/>
                  </a:solidFill>
                  <a:effectLst/>
                  <a:uLnTx/>
                  <a:uFillTx/>
                  <a:latin typeface="VIC SemiBold" panose="00000700000000000000" pitchFamily="50" charset="0"/>
                </a:endParaRPr>
              </a:p>
            </p:txBody>
          </p:sp>
          <p:grpSp>
            <p:nvGrpSpPr>
              <p:cNvPr id="8" name="Group 7">
                <a:extLst>
                  <a:ext uri="{FF2B5EF4-FFF2-40B4-BE49-F238E27FC236}">
                    <a16:creationId xmlns:a16="http://schemas.microsoft.com/office/drawing/2014/main" id="{66329884-0960-10B4-5FCC-572BE8B91D89}"/>
                  </a:ext>
                </a:extLst>
              </p:cNvPr>
              <p:cNvGrpSpPr>
                <a:grpSpLocks noChangeAspect="1"/>
              </p:cNvGrpSpPr>
              <p:nvPr/>
            </p:nvGrpSpPr>
            <p:grpSpPr>
              <a:xfrm>
                <a:off x="5254003" y="3460773"/>
                <a:ext cx="162076" cy="200370"/>
                <a:chOff x="5126038" y="3305175"/>
                <a:chExt cx="436562" cy="539750"/>
              </a:xfrm>
              <a:solidFill>
                <a:srgbClr val="00264D"/>
              </a:solidFill>
            </p:grpSpPr>
            <p:sp>
              <p:nvSpPr>
                <p:cNvPr id="9" name="Freeform 34">
                  <a:extLst>
                    <a:ext uri="{FF2B5EF4-FFF2-40B4-BE49-F238E27FC236}">
                      <a16:creationId xmlns:a16="http://schemas.microsoft.com/office/drawing/2014/main" id="{04E13A63-D107-8479-8D7B-CE891344F9A2}"/>
                    </a:ext>
                  </a:extLst>
                </p:cNvPr>
                <p:cNvSpPr>
                  <a:spLocks/>
                </p:cNvSpPr>
                <p:nvPr/>
              </p:nvSpPr>
              <p:spPr bwMode="auto">
                <a:xfrm>
                  <a:off x="5300663" y="3514725"/>
                  <a:ext cx="169862" cy="19050"/>
                </a:xfrm>
                <a:custGeom>
                  <a:avLst/>
                  <a:gdLst>
                    <a:gd name="T0" fmla="*/ 0 w 53"/>
                    <a:gd name="T1" fmla="*/ 3 h 6"/>
                    <a:gd name="T2" fmla="*/ 3 w 53"/>
                    <a:gd name="T3" fmla="*/ 6 h 6"/>
                    <a:gd name="T4" fmla="*/ 50 w 53"/>
                    <a:gd name="T5" fmla="*/ 6 h 6"/>
                    <a:gd name="T6" fmla="*/ 53 w 53"/>
                    <a:gd name="T7" fmla="*/ 3 h 6"/>
                    <a:gd name="T8" fmla="*/ 50 w 53"/>
                    <a:gd name="T9" fmla="*/ 0 h 6"/>
                    <a:gd name="T10" fmla="*/ 3 w 53"/>
                    <a:gd name="T11" fmla="*/ 0 h 6"/>
                    <a:gd name="T12" fmla="*/ 0 w 53"/>
                    <a:gd name="T13" fmla="*/ 3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0" y="3"/>
                      </a:moveTo>
                      <a:cubicBezTo>
                        <a:pt x="0" y="5"/>
                        <a:pt x="1" y="6"/>
                        <a:pt x="3" y="6"/>
                      </a:cubicBezTo>
                      <a:cubicBezTo>
                        <a:pt x="50" y="6"/>
                        <a:pt x="50" y="6"/>
                        <a:pt x="50" y="6"/>
                      </a:cubicBezTo>
                      <a:cubicBezTo>
                        <a:pt x="52" y="6"/>
                        <a:pt x="53" y="5"/>
                        <a:pt x="53" y="3"/>
                      </a:cubicBezTo>
                      <a:cubicBezTo>
                        <a:pt x="53" y="1"/>
                        <a:pt x="52" y="0"/>
                        <a:pt x="50" y="0"/>
                      </a:cubicBezTo>
                      <a:cubicBezTo>
                        <a:pt x="3" y="0"/>
                        <a:pt x="3" y="0"/>
                        <a:pt x="3" y="0"/>
                      </a:cubicBezTo>
                      <a:cubicBezTo>
                        <a:pt x="1" y="0"/>
                        <a:pt x="0" y="1"/>
                        <a:pt x="0"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200" b="0" i="0" u="none" strike="noStrike" kern="0" cap="none" spc="0" normalizeH="0" baseline="0" noProof="0">
                    <a:ln>
                      <a:noFill/>
                    </a:ln>
                    <a:solidFill>
                      <a:prstClr val="black"/>
                    </a:solidFill>
                    <a:effectLst/>
                    <a:uLnTx/>
                    <a:uFillTx/>
                    <a:latin typeface="VIC SemiBold" panose="00000700000000000000" pitchFamily="50" charset="0"/>
                  </a:endParaRPr>
                </a:p>
              </p:txBody>
            </p:sp>
            <p:sp>
              <p:nvSpPr>
                <p:cNvPr id="10" name="Freeform 35">
                  <a:extLst>
                    <a:ext uri="{FF2B5EF4-FFF2-40B4-BE49-F238E27FC236}">
                      <a16:creationId xmlns:a16="http://schemas.microsoft.com/office/drawing/2014/main" id="{0DDDFF3C-DAFB-42BB-C1D8-BE1A7422B436}"/>
                    </a:ext>
                  </a:extLst>
                </p:cNvPr>
                <p:cNvSpPr>
                  <a:spLocks/>
                </p:cNvSpPr>
                <p:nvPr/>
              </p:nvSpPr>
              <p:spPr bwMode="auto">
                <a:xfrm>
                  <a:off x="5205413" y="3486150"/>
                  <a:ext cx="85725" cy="58737"/>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200" b="0" i="0" u="none" strike="noStrike" kern="0" cap="none" spc="0" normalizeH="0" baseline="0" noProof="0">
                    <a:ln>
                      <a:noFill/>
                    </a:ln>
                    <a:solidFill>
                      <a:prstClr val="black"/>
                    </a:solidFill>
                    <a:effectLst/>
                    <a:uLnTx/>
                    <a:uFillTx/>
                    <a:latin typeface="VIC SemiBold" panose="00000700000000000000" pitchFamily="50" charset="0"/>
                  </a:endParaRPr>
                </a:p>
              </p:txBody>
            </p:sp>
            <p:sp>
              <p:nvSpPr>
                <p:cNvPr id="13" name="Freeform 36">
                  <a:extLst>
                    <a:ext uri="{FF2B5EF4-FFF2-40B4-BE49-F238E27FC236}">
                      <a16:creationId xmlns:a16="http://schemas.microsoft.com/office/drawing/2014/main" id="{377A1E17-2426-00A3-E5E2-3CE604927BE7}"/>
                    </a:ext>
                  </a:extLst>
                </p:cNvPr>
                <p:cNvSpPr>
                  <a:spLocks/>
                </p:cNvSpPr>
                <p:nvPr/>
              </p:nvSpPr>
              <p:spPr bwMode="auto">
                <a:xfrm>
                  <a:off x="5300663" y="3617913"/>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2"/>
                        <a:pt x="0" y="3"/>
                      </a:cubicBezTo>
                      <a:cubicBezTo>
                        <a:pt x="0" y="5"/>
                        <a:pt x="1" y="6"/>
                        <a:pt x="3" y="6"/>
                      </a:cubicBezTo>
                      <a:cubicBezTo>
                        <a:pt x="50" y="6"/>
                        <a:pt x="50" y="6"/>
                        <a:pt x="50" y="6"/>
                      </a:cubicBezTo>
                      <a:cubicBezTo>
                        <a:pt x="52" y="6"/>
                        <a:pt x="53" y="5"/>
                        <a:pt x="53" y="3"/>
                      </a:cubicBezTo>
                      <a:cubicBezTo>
                        <a:pt x="53" y="2"/>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200" b="0" i="0" u="none" strike="noStrike" kern="0" cap="none" spc="0" normalizeH="0" baseline="0" noProof="0">
                    <a:ln>
                      <a:noFill/>
                    </a:ln>
                    <a:solidFill>
                      <a:prstClr val="black"/>
                    </a:solidFill>
                    <a:effectLst/>
                    <a:uLnTx/>
                    <a:uFillTx/>
                    <a:latin typeface="VIC SemiBold" panose="00000700000000000000" pitchFamily="50" charset="0"/>
                  </a:endParaRPr>
                </a:p>
              </p:txBody>
            </p:sp>
            <p:sp>
              <p:nvSpPr>
                <p:cNvPr id="14" name="Freeform 37">
                  <a:extLst>
                    <a:ext uri="{FF2B5EF4-FFF2-40B4-BE49-F238E27FC236}">
                      <a16:creationId xmlns:a16="http://schemas.microsoft.com/office/drawing/2014/main" id="{134983DE-9324-0878-B316-690627FB0198}"/>
                    </a:ext>
                  </a:extLst>
                </p:cNvPr>
                <p:cNvSpPr>
                  <a:spLocks/>
                </p:cNvSpPr>
                <p:nvPr/>
              </p:nvSpPr>
              <p:spPr bwMode="auto">
                <a:xfrm>
                  <a:off x="5205413" y="3589338"/>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8 h 18"/>
                    <a:gd name="T16" fmla="*/ 26 w 27"/>
                    <a:gd name="T17" fmla="*/ 6 h 18"/>
                    <a:gd name="T18" fmla="*/ 26 w 27"/>
                    <a:gd name="T19" fmla="*/ 2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8"/>
                      </a:cubicBezTo>
                      <a:cubicBezTo>
                        <a:pt x="26" y="6"/>
                        <a:pt x="26" y="6"/>
                        <a:pt x="26" y="6"/>
                      </a:cubicBezTo>
                      <a:cubicBezTo>
                        <a:pt x="27" y="5"/>
                        <a:pt x="27" y="3"/>
                        <a:pt x="26" y="2"/>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200" b="0" i="0" u="none" strike="noStrike" kern="0" cap="none" spc="0" normalizeH="0" baseline="0" noProof="0">
                    <a:ln>
                      <a:noFill/>
                    </a:ln>
                    <a:solidFill>
                      <a:prstClr val="black"/>
                    </a:solidFill>
                    <a:effectLst/>
                    <a:uLnTx/>
                    <a:uFillTx/>
                    <a:latin typeface="VIC SemiBold" panose="00000700000000000000" pitchFamily="50" charset="0"/>
                  </a:endParaRPr>
                </a:p>
              </p:txBody>
            </p:sp>
            <p:sp>
              <p:nvSpPr>
                <p:cNvPr id="15" name="Freeform 38">
                  <a:extLst>
                    <a:ext uri="{FF2B5EF4-FFF2-40B4-BE49-F238E27FC236}">
                      <a16:creationId xmlns:a16="http://schemas.microsoft.com/office/drawing/2014/main" id="{C8BC4DDD-9AC5-9B94-EB93-D28E751D546A}"/>
                    </a:ext>
                  </a:extLst>
                </p:cNvPr>
                <p:cNvSpPr>
                  <a:spLocks/>
                </p:cNvSpPr>
                <p:nvPr/>
              </p:nvSpPr>
              <p:spPr bwMode="auto">
                <a:xfrm>
                  <a:off x="5300663" y="3722688"/>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1"/>
                        <a:pt x="0" y="3"/>
                      </a:cubicBezTo>
                      <a:cubicBezTo>
                        <a:pt x="0" y="4"/>
                        <a:pt x="1" y="6"/>
                        <a:pt x="3" y="6"/>
                      </a:cubicBezTo>
                      <a:cubicBezTo>
                        <a:pt x="50" y="6"/>
                        <a:pt x="50" y="6"/>
                        <a:pt x="50" y="6"/>
                      </a:cubicBezTo>
                      <a:cubicBezTo>
                        <a:pt x="52" y="6"/>
                        <a:pt x="53" y="4"/>
                        <a:pt x="53" y="3"/>
                      </a:cubicBezTo>
                      <a:cubicBezTo>
                        <a:pt x="53" y="1"/>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200" b="0" i="0" u="none" strike="noStrike" kern="0" cap="none" spc="0" normalizeH="0" baseline="0" noProof="0">
                    <a:ln>
                      <a:noFill/>
                    </a:ln>
                    <a:solidFill>
                      <a:prstClr val="black"/>
                    </a:solidFill>
                    <a:effectLst/>
                    <a:uLnTx/>
                    <a:uFillTx/>
                    <a:latin typeface="VIC SemiBold" panose="00000700000000000000" pitchFamily="50" charset="0"/>
                  </a:endParaRPr>
                </a:p>
              </p:txBody>
            </p:sp>
            <p:sp>
              <p:nvSpPr>
                <p:cNvPr id="16" name="Freeform 39">
                  <a:extLst>
                    <a:ext uri="{FF2B5EF4-FFF2-40B4-BE49-F238E27FC236}">
                      <a16:creationId xmlns:a16="http://schemas.microsoft.com/office/drawing/2014/main" id="{B5B32D86-8BDE-AEF4-736A-4DE1BB4952AC}"/>
                    </a:ext>
                  </a:extLst>
                </p:cNvPr>
                <p:cNvSpPr>
                  <a:spLocks/>
                </p:cNvSpPr>
                <p:nvPr/>
              </p:nvSpPr>
              <p:spPr bwMode="auto">
                <a:xfrm>
                  <a:off x="5205413" y="3694113"/>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7"/>
                        <a:pt x="9" y="18"/>
                        <a:pt x="9" y="18"/>
                      </a:cubicBezTo>
                      <a:cubicBezTo>
                        <a:pt x="10" y="18"/>
                        <a:pt x="11" y="17"/>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200" b="0" i="0" u="none" strike="noStrike" kern="0" cap="none" spc="0" normalizeH="0" baseline="0" noProof="0">
                    <a:ln>
                      <a:noFill/>
                    </a:ln>
                    <a:solidFill>
                      <a:prstClr val="black"/>
                    </a:solidFill>
                    <a:effectLst/>
                    <a:uLnTx/>
                    <a:uFillTx/>
                    <a:latin typeface="VIC SemiBold" panose="00000700000000000000" pitchFamily="50" charset="0"/>
                  </a:endParaRPr>
                </a:p>
              </p:txBody>
            </p:sp>
            <p:sp>
              <p:nvSpPr>
                <p:cNvPr id="17" name="Freeform 40">
                  <a:extLst>
                    <a:ext uri="{FF2B5EF4-FFF2-40B4-BE49-F238E27FC236}">
                      <a16:creationId xmlns:a16="http://schemas.microsoft.com/office/drawing/2014/main" id="{34FF00C4-2B6D-054B-C395-212D7AC60BD4}"/>
                    </a:ext>
                  </a:extLst>
                </p:cNvPr>
                <p:cNvSpPr>
                  <a:spLocks noEditPoints="1"/>
                </p:cNvSpPr>
                <p:nvPr/>
              </p:nvSpPr>
              <p:spPr bwMode="auto">
                <a:xfrm>
                  <a:off x="5126038" y="3305175"/>
                  <a:ext cx="436562" cy="539750"/>
                </a:xfrm>
                <a:custGeom>
                  <a:avLst/>
                  <a:gdLst>
                    <a:gd name="T0" fmla="*/ 99 w 137"/>
                    <a:gd name="T1" fmla="*/ 0 h 169"/>
                    <a:gd name="T2" fmla="*/ 14 w 137"/>
                    <a:gd name="T3" fmla="*/ 0 h 169"/>
                    <a:gd name="T4" fmla="*/ 0 w 137"/>
                    <a:gd name="T5" fmla="*/ 15 h 169"/>
                    <a:gd name="T6" fmla="*/ 0 w 137"/>
                    <a:gd name="T7" fmla="*/ 154 h 169"/>
                    <a:gd name="T8" fmla="*/ 14 w 137"/>
                    <a:gd name="T9" fmla="*/ 169 h 169"/>
                    <a:gd name="T10" fmla="*/ 123 w 137"/>
                    <a:gd name="T11" fmla="*/ 169 h 169"/>
                    <a:gd name="T12" fmla="*/ 137 w 137"/>
                    <a:gd name="T13" fmla="*/ 154 h 169"/>
                    <a:gd name="T14" fmla="*/ 137 w 137"/>
                    <a:gd name="T15" fmla="*/ 42 h 169"/>
                    <a:gd name="T16" fmla="*/ 99 w 137"/>
                    <a:gd name="T17" fmla="*/ 0 h 169"/>
                    <a:gd name="T18" fmla="*/ 131 w 137"/>
                    <a:gd name="T19" fmla="*/ 154 h 169"/>
                    <a:gd name="T20" fmla="*/ 123 w 137"/>
                    <a:gd name="T21" fmla="*/ 162 h 169"/>
                    <a:gd name="T22" fmla="*/ 14 w 137"/>
                    <a:gd name="T23" fmla="*/ 162 h 169"/>
                    <a:gd name="T24" fmla="*/ 6 w 137"/>
                    <a:gd name="T25" fmla="*/ 154 h 169"/>
                    <a:gd name="T26" fmla="*/ 6 w 137"/>
                    <a:gd name="T27" fmla="*/ 15 h 169"/>
                    <a:gd name="T28" fmla="*/ 14 w 137"/>
                    <a:gd name="T29" fmla="*/ 6 h 169"/>
                    <a:gd name="T30" fmla="*/ 85 w 137"/>
                    <a:gd name="T31" fmla="*/ 6 h 169"/>
                    <a:gd name="T32" fmla="*/ 85 w 137"/>
                    <a:gd name="T33" fmla="*/ 46 h 169"/>
                    <a:gd name="T34" fmla="*/ 92 w 137"/>
                    <a:gd name="T35" fmla="*/ 53 h 169"/>
                    <a:gd name="T36" fmla="*/ 131 w 137"/>
                    <a:gd name="T37" fmla="*/ 53 h 169"/>
                    <a:gd name="T38" fmla="*/ 131 w 137"/>
                    <a:gd name="T39" fmla="*/ 154 h 169"/>
                    <a:gd name="T40" fmla="*/ 91 w 137"/>
                    <a:gd name="T41" fmla="*/ 46 h 169"/>
                    <a:gd name="T42" fmla="*/ 91 w 137"/>
                    <a:gd name="T43" fmla="*/ 6 h 169"/>
                    <a:gd name="T44" fmla="*/ 96 w 137"/>
                    <a:gd name="T45" fmla="*/ 6 h 169"/>
                    <a:gd name="T46" fmla="*/ 132 w 137"/>
                    <a:gd name="T47" fmla="*/ 46 h 169"/>
                    <a:gd name="T48" fmla="*/ 91 w 137"/>
                    <a:gd name="T49" fmla="*/ 46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7" h="169">
                      <a:moveTo>
                        <a:pt x="99" y="0"/>
                      </a:moveTo>
                      <a:cubicBezTo>
                        <a:pt x="14" y="0"/>
                        <a:pt x="14" y="0"/>
                        <a:pt x="14" y="0"/>
                      </a:cubicBezTo>
                      <a:cubicBezTo>
                        <a:pt x="6" y="0"/>
                        <a:pt x="0" y="7"/>
                        <a:pt x="0" y="15"/>
                      </a:cubicBezTo>
                      <a:cubicBezTo>
                        <a:pt x="0" y="154"/>
                        <a:pt x="0" y="154"/>
                        <a:pt x="0" y="154"/>
                      </a:cubicBezTo>
                      <a:cubicBezTo>
                        <a:pt x="0" y="162"/>
                        <a:pt x="6" y="169"/>
                        <a:pt x="14" y="169"/>
                      </a:cubicBezTo>
                      <a:cubicBezTo>
                        <a:pt x="123" y="169"/>
                        <a:pt x="123" y="169"/>
                        <a:pt x="123" y="169"/>
                      </a:cubicBezTo>
                      <a:cubicBezTo>
                        <a:pt x="131" y="169"/>
                        <a:pt x="137" y="162"/>
                        <a:pt x="137" y="154"/>
                      </a:cubicBezTo>
                      <a:cubicBezTo>
                        <a:pt x="137" y="42"/>
                        <a:pt x="137" y="42"/>
                        <a:pt x="137" y="42"/>
                      </a:cubicBezTo>
                      <a:lnTo>
                        <a:pt x="99" y="0"/>
                      </a:lnTo>
                      <a:close/>
                      <a:moveTo>
                        <a:pt x="131" y="154"/>
                      </a:moveTo>
                      <a:cubicBezTo>
                        <a:pt x="131" y="159"/>
                        <a:pt x="127" y="162"/>
                        <a:pt x="123" y="162"/>
                      </a:cubicBezTo>
                      <a:cubicBezTo>
                        <a:pt x="14" y="162"/>
                        <a:pt x="14" y="162"/>
                        <a:pt x="14" y="162"/>
                      </a:cubicBezTo>
                      <a:cubicBezTo>
                        <a:pt x="10" y="162"/>
                        <a:pt x="6" y="159"/>
                        <a:pt x="6" y="154"/>
                      </a:cubicBezTo>
                      <a:cubicBezTo>
                        <a:pt x="6" y="15"/>
                        <a:pt x="6" y="15"/>
                        <a:pt x="6" y="15"/>
                      </a:cubicBezTo>
                      <a:cubicBezTo>
                        <a:pt x="6" y="10"/>
                        <a:pt x="10" y="6"/>
                        <a:pt x="14" y="6"/>
                      </a:cubicBezTo>
                      <a:cubicBezTo>
                        <a:pt x="85" y="6"/>
                        <a:pt x="85" y="6"/>
                        <a:pt x="85" y="6"/>
                      </a:cubicBezTo>
                      <a:cubicBezTo>
                        <a:pt x="85" y="46"/>
                        <a:pt x="85" y="46"/>
                        <a:pt x="85" y="46"/>
                      </a:cubicBezTo>
                      <a:cubicBezTo>
                        <a:pt x="85" y="49"/>
                        <a:pt x="88" y="53"/>
                        <a:pt x="92" y="53"/>
                      </a:cubicBezTo>
                      <a:cubicBezTo>
                        <a:pt x="131" y="53"/>
                        <a:pt x="131" y="53"/>
                        <a:pt x="131" y="53"/>
                      </a:cubicBezTo>
                      <a:lnTo>
                        <a:pt x="131" y="154"/>
                      </a:lnTo>
                      <a:close/>
                      <a:moveTo>
                        <a:pt x="91" y="46"/>
                      </a:moveTo>
                      <a:cubicBezTo>
                        <a:pt x="91" y="6"/>
                        <a:pt x="91" y="6"/>
                        <a:pt x="91" y="6"/>
                      </a:cubicBezTo>
                      <a:cubicBezTo>
                        <a:pt x="96" y="6"/>
                        <a:pt x="96" y="6"/>
                        <a:pt x="96" y="6"/>
                      </a:cubicBezTo>
                      <a:cubicBezTo>
                        <a:pt x="132" y="46"/>
                        <a:pt x="132" y="46"/>
                        <a:pt x="132" y="46"/>
                      </a:cubicBezTo>
                      <a:lnTo>
                        <a:pt x="91" y="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200" b="0" i="0" u="none" strike="noStrike" kern="0" cap="none" spc="0" normalizeH="0" baseline="0" noProof="0">
                    <a:ln>
                      <a:noFill/>
                    </a:ln>
                    <a:solidFill>
                      <a:prstClr val="black"/>
                    </a:solidFill>
                    <a:effectLst/>
                    <a:uLnTx/>
                    <a:uFillTx/>
                    <a:latin typeface="VIC SemiBold" panose="00000700000000000000" pitchFamily="50" charset="0"/>
                  </a:endParaRPr>
                </a:p>
              </p:txBody>
            </p:sp>
          </p:grpSp>
        </p:grpSp>
      </p:grpSp>
      <p:grpSp>
        <p:nvGrpSpPr>
          <p:cNvPr id="58" name="Group 57">
            <a:extLst>
              <a:ext uri="{FF2B5EF4-FFF2-40B4-BE49-F238E27FC236}">
                <a16:creationId xmlns:a16="http://schemas.microsoft.com/office/drawing/2014/main" id="{3537F3DA-DE87-E29F-558A-C127F7B9AFDD}"/>
              </a:ext>
            </a:extLst>
          </p:cNvPr>
          <p:cNvGrpSpPr/>
          <p:nvPr/>
        </p:nvGrpSpPr>
        <p:grpSpPr>
          <a:xfrm>
            <a:off x="3533952" y="2308807"/>
            <a:ext cx="2900831" cy="390829"/>
            <a:chOff x="6714816" y="3648764"/>
            <a:chExt cx="2900831" cy="390829"/>
          </a:xfrm>
        </p:grpSpPr>
        <p:sp>
          <p:nvSpPr>
            <p:cNvPr id="59" name="Arrow: Pentagon 58">
              <a:extLst>
                <a:ext uri="{FF2B5EF4-FFF2-40B4-BE49-F238E27FC236}">
                  <a16:creationId xmlns:a16="http://schemas.microsoft.com/office/drawing/2014/main" id="{660C74F8-E977-35F3-54D5-8DA6B59D0994}"/>
                </a:ext>
              </a:extLst>
            </p:cNvPr>
            <p:cNvSpPr>
              <a:spLocks/>
            </p:cNvSpPr>
            <p:nvPr/>
          </p:nvSpPr>
          <p:spPr>
            <a:xfrm>
              <a:off x="6915647" y="3664178"/>
              <a:ext cx="2700000" cy="360000"/>
            </a:xfrm>
            <a:prstGeom prst="homePlate">
              <a:avLst/>
            </a:prstGeom>
            <a:solidFill>
              <a:sysClr val="window" lastClr="FFFFFF"/>
            </a:solidFill>
            <a:ln w="9525" cap="rnd" cmpd="sng" algn="ctr">
              <a:solidFill>
                <a:sysClr val="window" lastClr="FFFFFF">
                  <a:lumMod val="75000"/>
                </a:sysClr>
              </a:solidFill>
              <a:prstDash val="sysDot"/>
            </a:ln>
            <a:effectLst/>
          </p:spPr>
          <p:txBody>
            <a:bodyPr lIns="324000" tIns="36000" bIns="36000"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AU" sz="1200" b="0" i="0" u="none" strike="noStrike" kern="0" cap="none" spc="0" normalizeH="0" baseline="0" noProof="0">
                  <a:ln>
                    <a:noFill/>
                  </a:ln>
                  <a:solidFill>
                    <a:srgbClr val="00264D"/>
                  </a:solidFill>
                  <a:effectLst/>
                  <a:uLnTx/>
                  <a:uFillTx/>
                  <a:latin typeface="VIC SemiBold" panose="00000700000000000000" pitchFamily="50" charset="0"/>
                </a:rPr>
                <a:t>DECIDE</a:t>
              </a:r>
            </a:p>
          </p:txBody>
        </p:sp>
        <p:sp>
          <p:nvSpPr>
            <p:cNvPr id="60" name="Isosceles Triangle 59">
              <a:extLst>
                <a:ext uri="{FF2B5EF4-FFF2-40B4-BE49-F238E27FC236}">
                  <a16:creationId xmlns:a16="http://schemas.microsoft.com/office/drawing/2014/main" id="{BFEFB72B-96EC-A9A0-6F73-467A33833912}"/>
                </a:ext>
              </a:extLst>
            </p:cNvPr>
            <p:cNvSpPr>
              <a:spLocks/>
            </p:cNvSpPr>
            <p:nvPr/>
          </p:nvSpPr>
          <p:spPr>
            <a:xfrm rot="5400000">
              <a:off x="9405656" y="3801585"/>
              <a:ext cx="197038" cy="97887"/>
            </a:xfrm>
            <a:prstGeom prst="triangle">
              <a:avLst/>
            </a:prstGeom>
            <a:solidFill>
              <a:schemeClr val="accent2"/>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AU" sz="1200" b="0" i="0" u="none" strike="noStrike" kern="0" cap="none" spc="0" normalizeH="0" baseline="0" noProof="0" err="1">
                <a:ln>
                  <a:noFill/>
                </a:ln>
                <a:solidFill>
                  <a:srgbClr val="00264D"/>
                </a:solidFill>
                <a:effectLst/>
                <a:uLnTx/>
                <a:uFillTx/>
                <a:latin typeface="VIC SemiBold" panose="00000700000000000000" pitchFamily="50" charset="0"/>
              </a:endParaRPr>
            </a:p>
          </p:txBody>
        </p:sp>
        <p:grpSp>
          <p:nvGrpSpPr>
            <p:cNvPr id="61" name="Group 60">
              <a:extLst>
                <a:ext uri="{FF2B5EF4-FFF2-40B4-BE49-F238E27FC236}">
                  <a16:creationId xmlns:a16="http://schemas.microsoft.com/office/drawing/2014/main" id="{C864856B-8F1B-8269-BD6B-D9ABF9A434BF}"/>
                </a:ext>
              </a:extLst>
            </p:cNvPr>
            <p:cNvGrpSpPr>
              <a:grpSpLocks/>
            </p:cNvGrpSpPr>
            <p:nvPr/>
          </p:nvGrpSpPr>
          <p:grpSpPr>
            <a:xfrm>
              <a:off x="6714816" y="3648764"/>
              <a:ext cx="390827" cy="390829"/>
              <a:chOff x="722538" y="2874633"/>
              <a:chExt cx="360000" cy="360000"/>
            </a:xfrm>
            <a:solidFill>
              <a:srgbClr val="25B3E0"/>
            </a:solidFill>
          </p:grpSpPr>
          <p:sp>
            <p:nvSpPr>
              <p:cNvPr id="64" name="Oval 63">
                <a:extLst>
                  <a:ext uri="{FF2B5EF4-FFF2-40B4-BE49-F238E27FC236}">
                    <a16:creationId xmlns:a16="http://schemas.microsoft.com/office/drawing/2014/main" id="{FCF1D6B8-406D-2535-0287-71E87DF0B398}"/>
                  </a:ext>
                </a:extLst>
              </p:cNvPr>
              <p:cNvSpPr>
                <a:spLocks/>
              </p:cNvSpPr>
              <p:nvPr/>
            </p:nvSpPr>
            <p:spPr>
              <a:xfrm>
                <a:off x="722538" y="2874633"/>
                <a:ext cx="360000" cy="360000"/>
              </a:xfrm>
              <a:prstGeom prst="ellipse">
                <a:avLst/>
              </a:prstGeom>
              <a:solidFill>
                <a:schemeClr val="accent2"/>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AU" sz="1200" b="0" i="0" u="none" strike="noStrike" kern="0" cap="none" spc="0" normalizeH="0" baseline="0" noProof="0">
                  <a:ln>
                    <a:noFill/>
                  </a:ln>
                  <a:solidFill>
                    <a:srgbClr val="00264D"/>
                  </a:solidFill>
                  <a:effectLst/>
                  <a:uLnTx/>
                  <a:uFillTx/>
                  <a:latin typeface="VIC SemiBold" panose="00000700000000000000" pitchFamily="50" charset="0"/>
                </a:endParaRPr>
              </a:p>
            </p:txBody>
          </p:sp>
          <p:sp>
            <p:nvSpPr>
              <p:cNvPr id="65" name="Oval 64">
                <a:extLst>
                  <a:ext uri="{FF2B5EF4-FFF2-40B4-BE49-F238E27FC236}">
                    <a16:creationId xmlns:a16="http://schemas.microsoft.com/office/drawing/2014/main" id="{B8F02F31-FABF-7909-345C-9FB2105931B7}"/>
                  </a:ext>
                </a:extLst>
              </p:cNvPr>
              <p:cNvSpPr>
                <a:spLocks/>
              </p:cNvSpPr>
              <p:nvPr/>
            </p:nvSpPr>
            <p:spPr>
              <a:xfrm>
                <a:off x="756950" y="2914461"/>
                <a:ext cx="288000" cy="288000"/>
              </a:xfrm>
              <a:prstGeom prst="ellipse">
                <a:avLst/>
              </a:prstGeom>
              <a:solidFill>
                <a:sysClr val="window" lastClr="FFFFFF"/>
              </a:solidFill>
              <a:ln w="25400" cap="flat" cmpd="sng" algn="ctr">
                <a:noFill/>
                <a:prstDash val="solid"/>
              </a:ln>
              <a:effectLst>
                <a:outerShdw blurRad="50800" dist="38100" dir="2700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AU" sz="1200" b="0" i="0" u="none" strike="noStrike" kern="0" cap="none" spc="0" normalizeH="0" baseline="0" noProof="0">
                  <a:ln>
                    <a:noFill/>
                  </a:ln>
                  <a:solidFill>
                    <a:srgbClr val="00264D"/>
                  </a:solidFill>
                  <a:effectLst/>
                  <a:uLnTx/>
                  <a:uFillTx/>
                  <a:latin typeface="VIC SemiBold" panose="00000700000000000000" pitchFamily="50" charset="0"/>
                </a:endParaRPr>
              </a:p>
            </p:txBody>
          </p:sp>
        </p:grpSp>
        <p:sp>
          <p:nvSpPr>
            <p:cNvPr id="62" name="Freeform 23">
              <a:extLst>
                <a:ext uri="{FF2B5EF4-FFF2-40B4-BE49-F238E27FC236}">
                  <a16:creationId xmlns:a16="http://schemas.microsoft.com/office/drawing/2014/main" id="{011936ED-820D-1E5D-D26A-A4CC5C9540F8}"/>
                </a:ext>
              </a:extLst>
            </p:cNvPr>
            <p:cNvSpPr>
              <a:spLocks noChangeAspect="1" noEditPoints="1"/>
            </p:cNvSpPr>
            <p:nvPr/>
          </p:nvSpPr>
          <p:spPr bwMode="auto">
            <a:xfrm>
              <a:off x="6847896" y="3783530"/>
              <a:ext cx="120941" cy="121296"/>
            </a:xfrm>
            <a:custGeom>
              <a:avLst/>
              <a:gdLst>
                <a:gd name="T0" fmla="*/ 163 w 170"/>
                <a:gd name="T1" fmla="*/ 52 h 170"/>
                <a:gd name="T2" fmla="*/ 158 w 170"/>
                <a:gd name="T3" fmla="*/ 52 h 170"/>
                <a:gd name="T4" fmla="*/ 157 w 170"/>
                <a:gd name="T5" fmla="*/ 56 h 170"/>
                <a:gd name="T6" fmla="*/ 157 w 170"/>
                <a:gd name="T7" fmla="*/ 56 h 170"/>
                <a:gd name="T8" fmla="*/ 162 w 170"/>
                <a:gd name="T9" fmla="*/ 85 h 170"/>
                <a:gd name="T10" fmla="*/ 85 w 170"/>
                <a:gd name="T11" fmla="*/ 162 h 170"/>
                <a:gd name="T12" fmla="*/ 8 w 170"/>
                <a:gd name="T13" fmla="*/ 85 h 170"/>
                <a:gd name="T14" fmla="*/ 85 w 170"/>
                <a:gd name="T15" fmla="*/ 7 h 170"/>
                <a:gd name="T16" fmla="*/ 141 w 170"/>
                <a:gd name="T17" fmla="*/ 31 h 170"/>
                <a:gd name="T18" fmla="*/ 141 w 170"/>
                <a:gd name="T19" fmla="*/ 31 h 170"/>
                <a:gd name="T20" fmla="*/ 146 w 170"/>
                <a:gd name="T21" fmla="*/ 31 h 170"/>
                <a:gd name="T22" fmla="*/ 146 w 170"/>
                <a:gd name="T23" fmla="*/ 25 h 170"/>
                <a:gd name="T24" fmla="*/ 145 w 170"/>
                <a:gd name="T25" fmla="*/ 25 h 170"/>
                <a:gd name="T26" fmla="*/ 85 w 170"/>
                <a:gd name="T27" fmla="*/ 0 h 170"/>
                <a:gd name="T28" fmla="*/ 0 w 170"/>
                <a:gd name="T29" fmla="*/ 85 h 170"/>
                <a:gd name="T30" fmla="*/ 85 w 170"/>
                <a:gd name="T31" fmla="*/ 170 h 170"/>
                <a:gd name="T32" fmla="*/ 170 w 170"/>
                <a:gd name="T33" fmla="*/ 85 h 170"/>
                <a:gd name="T34" fmla="*/ 164 w 170"/>
                <a:gd name="T35" fmla="*/ 54 h 170"/>
                <a:gd name="T36" fmla="*/ 163 w 170"/>
                <a:gd name="T37" fmla="*/ 52 h 170"/>
                <a:gd name="T38" fmla="*/ 85 w 170"/>
                <a:gd name="T39" fmla="*/ 106 h 170"/>
                <a:gd name="T40" fmla="*/ 49 w 170"/>
                <a:gd name="T41" fmla="*/ 70 h 170"/>
                <a:gd name="T42" fmla="*/ 46 w 170"/>
                <a:gd name="T43" fmla="*/ 69 h 170"/>
                <a:gd name="T44" fmla="*/ 42 w 170"/>
                <a:gd name="T45" fmla="*/ 73 h 170"/>
                <a:gd name="T46" fmla="*/ 44 w 170"/>
                <a:gd name="T47" fmla="*/ 76 h 170"/>
                <a:gd name="T48" fmla="*/ 82 w 170"/>
                <a:gd name="T49" fmla="*/ 115 h 170"/>
                <a:gd name="T50" fmla="*/ 85 w 170"/>
                <a:gd name="T51" fmla="*/ 116 h 170"/>
                <a:gd name="T52" fmla="*/ 88 w 170"/>
                <a:gd name="T53" fmla="*/ 114 h 170"/>
                <a:gd name="T54" fmla="*/ 88 w 170"/>
                <a:gd name="T55" fmla="*/ 115 h 170"/>
                <a:gd name="T56" fmla="*/ 152 w 170"/>
                <a:gd name="T57" fmla="*/ 47 h 170"/>
                <a:gd name="T58" fmla="*/ 152 w 170"/>
                <a:gd name="T59" fmla="*/ 47 h 170"/>
                <a:gd name="T60" fmla="*/ 158 w 170"/>
                <a:gd name="T61" fmla="*/ 41 h 170"/>
                <a:gd name="T62" fmla="*/ 158 w 170"/>
                <a:gd name="T63" fmla="*/ 41 h 170"/>
                <a:gd name="T64" fmla="*/ 169 w 170"/>
                <a:gd name="T65" fmla="*/ 29 h 170"/>
                <a:gd name="T66" fmla="*/ 169 w 170"/>
                <a:gd name="T67" fmla="*/ 29 h 170"/>
                <a:gd name="T68" fmla="*/ 170 w 170"/>
                <a:gd name="T69" fmla="*/ 27 h 170"/>
                <a:gd name="T70" fmla="*/ 166 w 170"/>
                <a:gd name="T71" fmla="*/ 23 h 170"/>
                <a:gd name="T72" fmla="*/ 163 w 170"/>
                <a:gd name="T73" fmla="*/ 24 h 170"/>
                <a:gd name="T74" fmla="*/ 163 w 170"/>
                <a:gd name="T75" fmla="*/ 24 h 170"/>
                <a:gd name="T76" fmla="*/ 153 w 170"/>
                <a:gd name="T77" fmla="*/ 35 h 170"/>
                <a:gd name="T78" fmla="*/ 153 w 170"/>
                <a:gd name="T79" fmla="*/ 35 h 170"/>
                <a:gd name="T80" fmla="*/ 148 w 170"/>
                <a:gd name="T81" fmla="*/ 40 h 170"/>
                <a:gd name="T82" fmla="*/ 148 w 170"/>
                <a:gd name="T83" fmla="*/ 40 h 170"/>
                <a:gd name="T84" fmla="*/ 85 w 170"/>
                <a:gd name="T85" fmla="*/ 106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70" h="170">
                  <a:moveTo>
                    <a:pt x="163" y="52"/>
                  </a:moveTo>
                  <a:cubicBezTo>
                    <a:pt x="162" y="51"/>
                    <a:pt x="159" y="51"/>
                    <a:pt x="158" y="52"/>
                  </a:cubicBezTo>
                  <a:cubicBezTo>
                    <a:pt x="157" y="53"/>
                    <a:pt x="156" y="55"/>
                    <a:pt x="157" y="56"/>
                  </a:cubicBezTo>
                  <a:cubicBezTo>
                    <a:pt x="157" y="56"/>
                    <a:pt x="157" y="56"/>
                    <a:pt x="157" y="56"/>
                  </a:cubicBezTo>
                  <a:cubicBezTo>
                    <a:pt x="160" y="65"/>
                    <a:pt x="162" y="75"/>
                    <a:pt x="162" y="85"/>
                  </a:cubicBezTo>
                  <a:cubicBezTo>
                    <a:pt x="162" y="127"/>
                    <a:pt x="128" y="162"/>
                    <a:pt x="85" y="162"/>
                  </a:cubicBezTo>
                  <a:cubicBezTo>
                    <a:pt x="42" y="162"/>
                    <a:pt x="8" y="127"/>
                    <a:pt x="8" y="85"/>
                  </a:cubicBezTo>
                  <a:cubicBezTo>
                    <a:pt x="8" y="42"/>
                    <a:pt x="42" y="7"/>
                    <a:pt x="85" y="7"/>
                  </a:cubicBezTo>
                  <a:cubicBezTo>
                    <a:pt x="107" y="7"/>
                    <a:pt x="127" y="17"/>
                    <a:pt x="141" y="31"/>
                  </a:cubicBezTo>
                  <a:cubicBezTo>
                    <a:pt x="141" y="31"/>
                    <a:pt x="141" y="31"/>
                    <a:pt x="141" y="31"/>
                  </a:cubicBezTo>
                  <a:cubicBezTo>
                    <a:pt x="142" y="32"/>
                    <a:pt x="145" y="32"/>
                    <a:pt x="146" y="31"/>
                  </a:cubicBezTo>
                  <a:cubicBezTo>
                    <a:pt x="147" y="29"/>
                    <a:pt x="147" y="27"/>
                    <a:pt x="146" y="25"/>
                  </a:cubicBezTo>
                  <a:cubicBezTo>
                    <a:pt x="146" y="25"/>
                    <a:pt x="146" y="25"/>
                    <a:pt x="145" y="25"/>
                  </a:cubicBezTo>
                  <a:cubicBezTo>
                    <a:pt x="130" y="10"/>
                    <a:pt x="109" y="0"/>
                    <a:pt x="85" y="0"/>
                  </a:cubicBezTo>
                  <a:cubicBezTo>
                    <a:pt x="38" y="0"/>
                    <a:pt x="0" y="38"/>
                    <a:pt x="0" y="85"/>
                  </a:cubicBezTo>
                  <a:cubicBezTo>
                    <a:pt x="0" y="132"/>
                    <a:pt x="38" y="170"/>
                    <a:pt x="85" y="170"/>
                  </a:cubicBezTo>
                  <a:cubicBezTo>
                    <a:pt x="132" y="170"/>
                    <a:pt x="170" y="132"/>
                    <a:pt x="170" y="85"/>
                  </a:cubicBezTo>
                  <a:cubicBezTo>
                    <a:pt x="170" y="74"/>
                    <a:pt x="168" y="63"/>
                    <a:pt x="164" y="54"/>
                  </a:cubicBezTo>
                  <a:cubicBezTo>
                    <a:pt x="164" y="53"/>
                    <a:pt x="164" y="53"/>
                    <a:pt x="163" y="52"/>
                  </a:cubicBezTo>
                  <a:moveTo>
                    <a:pt x="85" y="106"/>
                  </a:moveTo>
                  <a:cubicBezTo>
                    <a:pt x="49" y="70"/>
                    <a:pt x="49" y="70"/>
                    <a:pt x="49" y="70"/>
                  </a:cubicBezTo>
                  <a:cubicBezTo>
                    <a:pt x="48" y="70"/>
                    <a:pt x="47" y="69"/>
                    <a:pt x="46" y="69"/>
                  </a:cubicBezTo>
                  <a:cubicBezTo>
                    <a:pt x="44" y="69"/>
                    <a:pt x="42" y="71"/>
                    <a:pt x="42" y="73"/>
                  </a:cubicBezTo>
                  <a:cubicBezTo>
                    <a:pt x="42" y="74"/>
                    <a:pt x="43" y="75"/>
                    <a:pt x="44" y="76"/>
                  </a:cubicBezTo>
                  <a:cubicBezTo>
                    <a:pt x="82" y="115"/>
                    <a:pt x="82" y="115"/>
                    <a:pt x="82" y="115"/>
                  </a:cubicBezTo>
                  <a:cubicBezTo>
                    <a:pt x="83" y="115"/>
                    <a:pt x="84" y="116"/>
                    <a:pt x="85" y="116"/>
                  </a:cubicBezTo>
                  <a:cubicBezTo>
                    <a:pt x="86" y="116"/>
                    <a:pt x="87" y="115"/>
                    <a:pt x="88" y="114"/>
                  </a:cubicBezTo>
                  <a:cubicBezTo>
                    <a:pt x="88" y="115"/>
                    <a:pt x="88" y="115"/>
                    <a:pt x="88" y="115"/>
                  </a:cubicBezTo>
                  <a:cubicBezTo>
                    <a:pt x="152" y="47"/>
                    <a:pt x="152" y="47"/>
                    <a:pt x="152" y="47"/>
                  </a:cubicBezTo>
                  <a:cubicBezTo>
                    <a:pt x="152" y="47"/>
                    <a:pt x="152" y="47"/>
                    <a:pt x="152" y="47"/>
                  </a:cubicBezTo>
                  <a:cubicBezTo>
                    <a:pt x="158" y="41"/>
                    <a:pt x="158" y="41"/>
                    <a:pt x="158" y="41"/>
                  </a:cubicBezTo>
                  <a:cubicBezTo>
                    <a:pt x="158" y="41"/>
                    <a:pt x="158" y="41"/>
                    <a:pt x="158" y="41"/>
                  </a:cubicBezTo>
                  <a:cubicBezTo>
                    <a:pt x="169" y="29"/>
                    <a:pt x="169" y="29"/>
                    <a:pt x="169" y="29"/>
                  </a:cubicBezTo>
                  <a:cubicBezTo>
                    <a:pt x="169" y="29"/>
                    <a:pt x="169" y="29"/>
                    <a:pt x="169" y="29"/>
                  </a:cubicBezTo>
                  <a:cubicBezTo>
                    <a:pt x="170" y="29"/>
                    <a:pt x="170" y="28"/>
                    <a:pt x="170" y="27"/>
                  </a:cubicBezTo>
                  <a:cubicBezTo>
                    <a:pt x="170" y="25"/>
                    <a:pt x="168" y="23"/>
                    <a:pt x="166" y="23"/>
                  </a:cubicBezTo>
                  <a:cubicBezTo>
                    <a:pt x="165" y="23"/>
                    <a:pt x="164" y="23"/>
                    <a:pt x="163" y="24"/>
                  </a:cubicBezTo>
                  <a:cubicBezTo>
                    <a:pt x="163" y="24"/>
                    <a:pt x="163" y="24"/>
                    <a:pt x="163" y="24"/>
                  </a:cubicBezTo>
                  <a:cubicBezTo>
                    <a:pt x="153" y="35"/>
                    <a:pt x="153" y="35"/>
                    <a:pt x="153" y="35"/>
                  </a:cubicBezTo>
                  <a:cubicBezTo>
                    <a:pt x="153" y="35"/>
                    <a:pt x="153" y="35"/>
                    <a:pt x="153" y="35"/>
                  </a:cubicBezTo>
                  <a:cubicBezTo>
                    <a:pt x="148" y="40"/>
                    <a:pt x="148" y="40"/>
                    <a:pt x="148" y="40"/>
                  </a:cubicBezTo>
                  <a:cubicBezTo>
                    <a:pt x="148" y="40"/>
                    <a:pt x="148" y="40"/>
                    <a:pt x="148" y="40"/>
                  </a:cubicBezTo>
                  <a:cubicBezTo>
                    <a:pt x="85" y="106"/>
                    <a:pt x="85" y="106"/>
                    <a:pt x="85" y="106"/>
                  </a:cubicBezTo>
                  <a:close/>
                </a:path>
              </a:pathLst>
            </a:custGeom>
            <a:solidFill>
              <a:srgbClr val="00264D"/>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200" b="0" i="0" u="none" strike="noStrike" kern="0" cap="none" spc="0" normalizeH="0" baseline="0" noProof="0">
                <a:ln>
                  <a:noFill/>
                </a:ln>
                <a:solidFill>
                  <a:prstClr val="black"/>
                </a:solidFill>
                <a:effectLst/>
                <a:uLnTx/>
                <a:uFillTx/>
                <a:latin typeface="VIC SemiBold" panose="00000700000000000000" pitchFamily="50" charset="0"/>
              </a:endParaRPr>
            </a:p>
          </p:txBody>
        </p:sp>
        <p:sp>
          <p:nvSpPr>
            <p:cNvPr id="63" name="Oval 62">
              <a:extLst>
                <a:ext uri="{FF2B5EF4-FFF2-40B4-BE49-F238E27FC236}">
                  <a16:creationId xmlns:a16="http://schemas.microsoft.com/office/drawing/2014/main" id="{7A98FB9D-D52D-680B-EDE1-5AB576D2B451}"/>
                </a:ext>
              </a:extLst>
            </p:cNvPr>
            <p:cNvSpPr>
              <a:spLocks/>
            </p:cNvSpPr>
            <p:nvPr/>
          </p:nvSpPr>
          <p:spPr>
            <a:xfrm>
              <a:off x="6797999" y="3736178"/>
              <a:ext cx="216000" cy="216000"/>
            </a:xfrm>
            <a:prstGeom prst="ellipse">
              <a:avLst/>
            </a:prstGeom>
            <a:noFill/>
            <a:ln w="9525" cap="flat" cmpd="sng" algn="ctr">
              <a:solidFill>
                <a:srgbClr val="00264D"/>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AU" sz="1200" b="0" i="0" u="none" strike="noStrike" kern="0" cap="none" spc="0" normalizeH="0" baseline="0" noProof="0" err="1">
                <a:ln>
                  <a:noFill/>
                </a:ln>
                <a:solidFill>
                  <a:srgbClr val="00264D"/>
                </a:solidFill>
                <a:effectLst/>
                <a:uLnTx/>
                <a:uFillTx/>
                <a:latin typeface="VIC SemiBold" panose="00000700000000000000" pitchFamily="50" charset="0"/>
              </a:endParaRPr>
            </a:p>
          </p:txBody>
        </p:sp>
      </p:grpSp>
      <p:grpSp>
        <p:nvGrpSpPr>
          <p:cNvPr id="66" name="Group 65">
            <a:extLst>
              <a:ext uri="{FF2B5EF4-FFF2-40B4-BE49-F238E27FC236}">
                <a16:creationId xmlns:a16="http://schemas.microsoft.com/office/drawing/2014/main" id="{5B8EE4CF-9971-ADDA-B214-6E8A63F48679}"/>
              </a:ext>
            </a:extLst>
          </p:cNvPr>
          <p:cNvGrpSpPr/>
          <p:nvPr/>
        </p:nvGrpSpPr>
        <p:grpSpPr>
          <a:xfrm>
            <a:off x="6528374" y="2308807"/>
            <a:ext cx="2896072" cy="390829"/>
            <a:chOff x="6503592" y="4335148"/>
            <a:chExt cx="2896072" cy="390829"/>
          </a:xfrm>
        </p:grpSpPr>
        <p:sp>
          <p:nvSpPr>
            <p:cNvPr id="67" name="Arrow: Pentagon 66">
              <a:extLst>
                <a:ext uri="{FF2B5EF4-FFF2-40B4-BE49-F238E27FC236}">
                  <a16:creationId xmlns:a16="http://schemas.microsoft.com/office/drawing/2014/main" id="{F42C95BC-FC00-2E1E-F1D5-F2D3705BC032}"/>
                </a:ext>
              </a:extLst>
            </p:cNvPr>
            <p:cNvSpPr>
              <a:spLocks/>
            </p:cNvSpPr>
            <p:nvPr/>
          </p:nvSpPr>
          <p:spPr>
            <a:xfrm>
              <a:off x="6699664" y="4350562"/>
              <a:ext cx="2700000" cy="360000"/>
            </a:xfrm>
            <a:prstGeom prst="homePlate">
              <a:avLst>
                <a:gd name="adj" fmla="val 0"/>
              </a:avLst>
            </a:prstGeom>
            <a:solidFill>
              <a:sysClr val="window" lastClr="FFFFFF"/>
            </a:solidFill>
            <a:ln w="9525" cap="rnd" cmpd="sng" algn="ctr">
              <a:solidFill>
                <a:sysClr val="window" lastClr="FFFFFF">
                  <a:lumMod val="75000"/>
                </a:sysClr>
              </a:solidFill>
              <a:prstDash val="sysDot"/>
            </a:ln>
            <a:effectLst/>
          </p:spPr>
          <p:txBody>
            <a:bodyPr lIns="288000" tIns="36000" bIns="36000" rtlCol="0" anchor="ctr"/>
            <a:lstStyle/>
            <a:p>
              <a:pPr marL="0" marR="0" lvl="0" indent="0" defTabSz="914400" eaLnBrk="1" fontAlgn="auto" latinLnBrk="0" hangingPunct="1">
                <a:lnSpc>
                  <a:spcPct val="90000"/>
                </a:lnSpc>
                <a:spcBef>
                  <a:spcPts val="0"/>
                </a:spcBef>
                <a:spcAft>
                  <a:spcPts val="0"/>
                </a:spcAft>
                <a:buClrTx/>
                <a:buSzTx/>
                <a:buFontTx/>
                <a:buNone/>
                <a:tabLst/>
                <a:defRPr/>
              </a:pPr>
              <a:r>
                <a:rPr kumimoji="0" lang="en-AU" sz="1200" b="0" i="0" u="none" strike="noStrike" kern="0" cap="none" spc="0" normalizeH="0" baseline="0" noProof="0">
                  <a:ln>
                    <a:noFill/>
                  </a:ln>
                  <a:solidFill>
                    <a:srgbClr val="00264D"/>
                  </a:solidFill>
                  <a:effectLst/>
                  <a:uLnTx/>
                  <a:uFillTx/>
                  <a:latin typeface="VIC SemiBold" panose="00000700000000000000" pitchFamily="50" charset="0"/>
                </a:rPr>
                <a:t>NOTIFY &amp; ISSUE</a:t>
              </a:r>
            </a:p>
          </p:txBody>
        </p:sp>
        <p:grpSp>
          <p:nvGrpSpPr>
            <p:cNvPr id="68" name="Group 67">
              <a:extLst>
                <a:ext uri="{FF2B5EF4-FFF2-40B4-BE49-F238E27FC236}">
                  <a16:creationId xmlns:a16="http://schemas.microsoft.com/office/drawing/2014/main" id="{211AB41D-A53E-3BFD-CE35-2F4BF41C6828}"/>
                </a:ext>
              </a:extLst>
            </p:cNvPr>
            <p:cNvGrpSpPr>
              <a:grpSpLocks/>
            </p:cNvGrpSpPr>
            <p:nvPr/>
          </p:nvGrpSpPr>
          <p:grpSpPr>
            <a:xfrm>
              <a:off x="6503592" y="4335148"/>
              <a:ext cx="390829" cy="390829"/>
              <a:chOff x="722538" y="2874633"/>
              <a:chExt cx="360000" cy="360000"/>
            </a:xfrm>
            <a:solidFill>
              <a:srgbClr val="25B3E0"/>
            </a:solidFill>
          </p:grpSpPr>
          <p:sp>
            <p:nvSpPr>
              <p:cNvPr id="72" name="Oval 71">
                <a:extLst>
                  <a:ext uri="{FF2B5EF4-FFF2-40B4-BE49-F238E27FC236}">
                    <a16:creationId xmlns:a16="http://schemas.microsoft.com/office/drawing/2014/main" id="{5F7CCD7F-AA0C-B2CF-002B-9090B32E6039}"/>
                  </a:ext>
                </a:extLst>
              </p:cNvPr>
              <p:cNvSpPr>
                <a:spLocks/>
              </p:cNvSpPr>
              <p:nvPr/>
            </p:nvSpPr>
            <p:spPr>
              <a:xfrm>
                <a:off x="722538" y="2874633"/>
                <a:ext cx="360000" cy="360000"/>
              </a:xfrm>
              <a:prstGeom prst="ellipse">
                <a:avLst/>
              </a:prstGeom>
              <a:solidFill>
                <a:schemeClr val="accent2"/>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AU" sz="1100" b="0" i="0" u="none" strike="noStrike" kern="0" cap="none" spc="0" normalizeH="0" baseline="0" noProof="0" err="1">
                  <a:ln>
                    <a:noFill/>
                  </a:ln>
                  <a:solidFill>
                    <a:srgbClr val="00264D"/>
                  </a:solidFill>
                  <a:effectLst/>
                  <a:uLnTx/>
                  <a:uFillTx/>
                  <a:latin typeface="VIC SemiBold" panose="00000700000000000000" pitchFamily="50" charset="0"/>
                </a:endParaRPr>
              </a:p>
            </p:txBody>
          </p:sp>
          <p:sp>
            <p:nvSpPr>
              <p:cNvPr id="73" name="Oval 72">
                <a:extLst>
                  <a:ext uri="{FF2B5EF4-FFF2-40B4-BE49-F238E27FC236}">
                    <a16:creationId xmlns:a16="http://schemas.microsoft.com/office/drawing/2014/main" id="{5BFFF407-3A75-72AA-ACAE-AB3883BA4814}"/>
                  </a:ext>
                </a:extLst>
              </p:cNvPr>
              <p:cNvSpPr>
                <a:spLocks/>
              </p:cNvSpPr>
              <p:nvPr/>
            </p:nvSpPr>
            <p:spPr>
              <a:xfrm>
                <a:off x="758538" y="2910633"/>
                <a:ext cx="288000" cy="288000"/>
              </a:xfrm>
              <a:prstGeom prst="ellipse">
                <a:avLst/>
              </a:prstGeom>
              <a:solidFill>
                <a:sysClr val="window" lastClr="FFFFFF"/>
              </a:solidFill>
              <a:ln w="25400" cap="flat" cmpd="sng" algn="ctr">
                <a:noFill/>
                <a:prstDash val="solid"/>
              </a:ln>
              <a:effectLst>
                <a:outerShdw blurRad="50800" dist="38100" dir="2700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AU" sz="1100" b="0" i="0" u="none" strike="noStrike" kern="0" cap="none" spc="0" normalizeH="0" baseline="0" noProof="0">
                  <a:ln>
                    <a:noFill/>
                  </a:ln>
                  <a:solidFill>
                    <a:srgbClr val="00264D"/>
                  </a:solidFill>
                  <a:effectLst/>
                  <a:uLnTx/>
                  <a:uFillTx/>
                  <a:latin typeface="VIC SemiBold" panose="00000700000000000000" pitchFamily="50" charset="0"/>
                </a:endParaRPr>
              </a:p>
            </p:txBody>
          </p:sp>
        </p:grpSp>
        <p:grpSp>
          <p:nvGrpSpPr>
            <p:cNvPr id="69" name="Group 68">
              <a:extLst>
                <a:ext uri="{FF2B5EF4-FFF2-40B4-BE49-F238E27FC236}">
                  <a16:creationId xmlns:a16="http://schemas.microsoft.com/office/drawing/2014/main" id="{E4378FB5-52C4-C02D-FECE-506593FC1F5E}"/>
                </a:ext>
              </a:extLst>
            </p:cNvPr>
            <p:cNvGrpSpPr>
              <a:grpSpLocks noChangeAspect="1"/>
            </p:cNvGrpSpPr>
            <p:nvPr/>
          </p:nvGrpSpPr>
          <p:grpSpPr>
            <a:xfrm>
              <a:off x="6596786" y="4451492"/>
              <a:ext cx="204441" cy="158141"/>
              <a:chOff x="8389938" y="1176338"/>
              <a:chExt cx="539751" cy="417513"/>
            </a:xfrm>
            <a:solidFill>
              <a:srgbClr val="00264D"/>
            </a:solidFill>
          </p:grpSpPr>
          <p:sp>
            <p:nvSpPr>
              <p:cNvPr id="70" name="Freeform 23">
                <a:extLst>
                  <a:ext uri="{FF2B5EF4-FFF2-40B4-BE49-F238E27FC236}">
                    <a16:creationId xmlns:a16="http://schemas.microsoft.com/office/drawing/2014/main" id="{4F807F1E-8327-0B66-52D8-DE5722440367}"/>
                  </a:ext>
                </a:extLst>
              </p:cNvPr>
              <p:cNvSpPr>
                <a:spLocks noEditPoints="1"/>
              </p:cNvSpPr>
              <p:nvPr/>
            </p:nvSpPr>
            <p:spPr bwMode="auto">
              <a:xfrm>
                <a:off x="8389938" y="1276351"/>
                <a:ext cx="441325" cy="317500"/>
              </a:xfrm>
              <a:custGeom>
                <a:avLst/>
                <a:gdLst>
                  <a:gd name="T0" fmla="*/ 138 w 138"/>
                  <a:gd name="T1" fmla="*/ 84 h 99"/>
                  <a:gd name="T2" fmla="*/ 138 w 138"/>
                  <a:gd name="T3" fmla="*/ 15 h 99"/>
                  <a:gd name="T4" fmla="*/ 123 w 138"/>
                  <a:gd name="T5" fmla="*/ 0 h 99"/>
                  <a:gd name="T6" fmla="*/ 15 w 138"/>
                  <a:gd name="T7" fmla="*/ 0 h 99"/>
                  <a:gd name="T8" fmla="*/ 0 w 138"/>
                  <a:gd name="T9" fmla="*/ 15 h 99"/>
                  <a:gd name="T10" fmla="*/ 0 w 138"/>
                  <a:gd name="T11" fmla="*/ 84 h 99"/>
                  <a:gd name="T12" fmla="*/ 15 w 138"/>
                  <a:gd name="T13" fmla="*/ 99 h 99"/>
                  <a:gd name="T14" fmla="*/ 123 w 138"/>
                  <a:gd name="T15" fmla="*/ 99 h 99"/>
                  <a:gd name="T16" fmla="*/ 138 w 138"/>
                  <a:gd name="T17" fmla="*/ 84 h 99"/>
                  <a:gd name="T18" fmla="*/ 10 w 138"/>
                  <a:gd name="T19" fmla="*/ 9 h 99"/>
                  <a:gd name="T20" fmla="*/ 15 w 138"/>
                  <a:gd name="T21" fmla="*/ 7 h 99"/>
                  <a:gd name="T22" fmla="*/ 123 w 138"/>
                  <a:gd name="T23" fmla="*/ 7 h 99"/>
                  <a:gd name="T24" fmla="*/ 129 w 138"/>
                  <a:gd name="T25" fmla="*/ 9 h 99"/>
                  <a:gd name="T26" fmla="*/ 129 w 138"/>
                  <a:gd name="T27" fmla="*/ 9 h 99"/>
                  <a:gd name="T28" fmla="*/ 75 w 138"/>
                  <a:gd name="T29" fmla="*/ 63 h 99"/>
                  <a:gd name="T30" fmla="*/ 69 w 138"/>
                  <a:gd name="T31" fmla="*/ 65 h 99"/>
                  <a:gd name="T32" fmla="*/ 63 w 138"/>
                  <a:gd name="T33" fmla="*/ 63 h 99"/>
                  <a:gd name="T34" fmla="*/ 9 w 138"/>
                  <a:gd name="T35" fmla="*/ 9 h 99"/>
                  <a:gd name="T36" fmla="*/ 10 w 138"/>
                  <a:gd name="T37" fmla="*/ 9 h 99"/>
                  <a:gd name="T38" fmla="*/ 7 w 138"/>
                  <a:gd name="T39" fmla="*/ 16 h 99"/>
                  <a:gd name="T40" fmla="*/ 40 w 138"/>
                  <a:gd name="T41" fmla="*/ 49 h 99"/>
                  <a:gd name="T42" fmla="*/ 7 w 138"/>
                  <a:gd name="T43" fmla="*/ 83 h 99"/>
                  <a:gd name="T44" fmla="*/ 7 w 138"/>
                  <a:gd name="T45" fmla="*/ 16 h 99"/>
                  <a:gd name="T46" fmla="*/ 129 w 138"/>
                  <a:gd name="T47" fmla="*/ 90 h 99"/>
                  <a:gd name="T48" fmla="*/ 123 w 138"/>
                  <a:gd name="T49" fmla="*/ 92 h 99"/>
                  <a:gd name="T50" fmla="*/ 15 w 138"/>
                  <a:gd name="T51" fmla="*/ 92 h 99"/>
                  <a:gd name="T52" fmla="*/ 10 w 138"/>
                  <a:gd name="T53" fmla="*/ 90 h 99"/>
                  <a:gd name="T54" fmla="*/ 9 w 138"/>
                  <a:gd name="T55" fmla="*/ 90 h 99"/>
                  <a:gd name="T56" fmla="*/ 10 w 138"/>
                  <a:gd name="T57" fmla="*/ 89 h 99"/>
                  <a:gd name="T58" fmla="*/ 45 w 138"/>
                  <a:gd name="T59" fmla="*/ 54 h 99"/>
                  <a:gd name="T60" fmla="*/ 59 w 138"/>
                  <a:gd name="T61" fmla="*/ 67 h 99"/>
                  <a:gd name="T62" fmla="*/ 69 w 138"/>
                  <a:gd name="T63" fmla="*/ 72 h 99"/>
                  <a:gd name="T64" fmla="*/ 79 w 138"/>
                  <a:gd name="T65" fmla="*/ 67 h 99"/>
                  <a:gd name="T66" fmla="*/ 93 w 138"/>
                  <a:gd name="T67" fmla="*/ 54 h 99"/>
                  <a:gd name="T68" fmla="*/ 129 w 138"/>
                  <a:gd name="T69" fmla="*/ 90 h 99"/>
                  <a:gd name="T70" fmla="*/ 132 w 138"/>
                  <a:gd name="T71" fmla="*/ 83 h 99"/>
                  <a:gd name="T72" fmla="*/ 98 w 138"/>
                  <a:gd name="T73" fmla="*/ 49 h 99"/>
                  <a:gd name="T74" fmla="*/ 132 w 138"/>
                  <a:gd name="T75" fmla="*/ 16 h 99"/>
                  <a:gd name="T76" fmla="*/ 132 w 138"/>
                  <a:gd name="T77" fmla="*/ 83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38" h="99">
                    <a:moveTo>
                      <a:pt x="138" y="84"/>
                    </a:moveTo>
                    <a:cubicBezTo>
                      <a:pt x="138" y="15"/>
                      <a:pt x="138" y="15"/>
                      <a:pt x="138" y="15"/>
                    </a:cubicBezTo>
                    <a:cubicBezTo>
                      <a:pt x="138" y="7"/>
                      <a:pt x="131" y="0"/>
                      <a:pt x="123" y="0"/>
                    </a:cubicBezTo>
                    <a:cubicBezTo>
                      <a:pt x="15" y="0"/>
                      <a:pt x="15" y="0"/>
                      <a:pt x="15" y="0"/>
                    </a:cubicBezTo>
                    <a:cubicBezTo>
                      <a:pt x="7" y="0"/>
                      <a:pt x="0" y="7"/>
                      <a:pt x="0" y="15"/>
                    </a:cubicBezTo>
                    <a:cubicBezTo>
                      <a:pt x="0" y="84"/>
                      <a:pt x="0" y="84"/>
                      <a:pt x="0" y="84"/>
                    </a:cubicBezTo>
                    <a:cubicBezTo>
                      <a:pt x="0" y="92"/>
                      <a:pt x="7" y="99"/>
                      <a:pt x="15" y="99"/>
                    </a:cubicBezTo>
                    <a:cubicBezTo>
                      <a:pt x="123" y="99"/>
                      <a:pt x="123" y="99"/>
                      <a:pt x="123" y="99"/>
                    </a:cubicBezTo>
                    <a:cubicBezTo>
                      <a:pt x="131" y="99"/>
                      <a:pt x="138" y="92"/>
                      <a:pt x="138" y="84"/>
                    </a:cubicBezTo>
                    <a:close/>
                    <a:moveTo>
                      <a:pt x="10" y="9"/>
                    </a:moveTo>
                    <a:cubicBezTo>
                      <a:pt x="11" y="7"/>
                      <a:pt x="13" y="7"/>
                      <a:pt x="15" y="7"/>
                    </a:cubicBezTo>
                    <a:cubicBezTo>
                      <a:pt x="123" y="7"/>
                      <a:pt x="123" y="7"/>
                      <a:pt x="123" y="7"/>
                    </a:cubicBezTo>
                    <a:cubicBezTo>
                      <a:pt x="125" y="7"/>
                      <a:pt x="127" y="7"/>
                      <a:pt x="129" y="9"/>
                    </a:cubicBezTo>
                    <a:cubicBezTo>
                      <a:pt x="129" y="9"/>
                      <a:pt x="129" y="9"/>
                      <a:pt x="129" y="9"/>
                    </a:cubicBezTo>
                    <a:cubicBezTo>
                      <a:pt x="75" y="63"/>
                      <a:pt x="75" y="63"/>
                      <a:pt x="75" y="63"/>
                    </a:cubicBezTo>
                    <a:cubicBezTo>
                      <a:pt x="73" y="64"/>
                      <a:pt x="71" y="65"/>
                      <a:pt x="69" y="65"/>
                    </a:cubicBezTo>
                    <a:cubicBezTo>
                      <a:pt x="67" y="65"/>
                      <a:pt x="65" y="64"/>
                      <a:pt x="63" y="63"/>
                    </a:cubicBezTo>
                    <a:cubicBezTo>
                      <a:pt x="9" y="9"/>
                      <a:pt x="9" y="9"/>
                      <a:pt x="9" y="9"/>
                    </a:cubicBezTo>
                    <a:lnTo>
                      <a:pt x="10" y="9"/>
                    </a:lnTo>
                    <a:close/>
                    <a:moveTo>
                      <a:pt x="7" y="16"/>
                    </a:moveTo>
                    <a:cubicBezTo>
                      <a:pt x="40" y="49"/>
                      <a:pt x="40" y="49"/>
                      <a:pt x="40" y="49"/>
                    </a:cubicBezTo>
                    <a:cubicBezTo>
                      <a:pt x="7" y="83"/>
                      <a:pt x="7" y="83"/>
                      <a:pt x="7" y="83"/>
                    </a:cubicBezTo>
                    <a:lnTo>
                      <a:pt x="7" y="16"/>
                    </a:lnTo>
                    <a:close/>
                    <a:moveTo>
                      <a:pt x="129" y="90"/>
                    </a:moveTo>
                    <a:cubicBezTo>
                      <a:pt x="127" y="91"/>
                      <a:pt x="125" y="92"/>
                      <a:pt x="123" y="92"/>
                    </a:cubicBezTo>
                    <a:cubicBezTo>
                      <a:pt x="15" y="92"/>
                      <a:pt x="15" y="92"/>
                      <a:pt x="15" y="92"/>
                    </a:cubicBezTo>
                    <a:cubicBezTo>
                      <a:pt x="13" y="92"/>
                      <a:pt x="11" y="91"/>
                      <a:pt x="10" y="90"/>
                    </a:cubicBezTo>
                    <a:cubicBezTo>
                      <a:pt x="9" y="90"/>
                      <a:pt x="9" y="90"/>
                      <a:pt x="9" y="90"/>
                    </a:cubicBezTo>
                    <a:cubicBezTo>
                      <a:pt x="10" y="89"/>
                      <a:pt x="10" y="89"/>
                      <a:pt x="10" y="89"/>
                    </a:cubicBezTo>
                    <a:cubicBezTo>
                      <a:pt x="45" y="54"/>
                      <a:pt x="45" y="54"/>
                      <a:pt x="45" y="54"/>
                    </a:cubicBezTo>
                    <a:cubicBezTo>
                      <a:pt x="59" y="67"/>
                      <a:pt x="59" y="67"/>
                      <a:pt x="59" y="67"/>
                    </a:cubicBezTo>
                    <a:cubicBezTo>
                      <a:pt x="62" y="70"/>
                      <a:pt x="65" y="72"/>
                      <a:pt x="69" y="72"/>
                    </a:cubicBezTo>
                    <a:cubicBezTo>
                      <a:pt x="73" y="72"/>
                      <a:pt x="77" y="70"/>
                      <a:pt x="79" y="67"/>
                    </a:cubicBezTo>
                    <a:cubicBezTo>
                      <a:pt x="93" y="54"/>
                      <a:pt x="93" y="54"/>
                      <a:pt x="93" y="54"/>
                    </a:cubicBezTo>
                    <a:cubicBezTo>
                      <a:pt x="129" y="90"/>
                      <a:pt x="129" y="90"/>
                      <a:pt x="129" y="90"/>
                    </a:cubicBezTo>
                    <a:close/>
                    <a:moveTo>
                      <a:pt x="132" y="83"/>
                    </a:moveTo>
                    <a:cubicBezTo>
                      <a:pt x="98" y="49"/>
                      <a:pt x="98" y="49"/>
                      <a:pt x="98" y="49"/>
                    </a:cubicBezTo>
                    <a:cubicBezTo>
                      <a:pt x="132" y="16"/>
                      <a:pt x="132" y="16"/>
                      <a:pt x="132" y="16"/>
                    </a:cubicBezTo>
                    <a:lnTo>
                      <a:pt x="132" y="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latin typeface="VIC SemiBold" panose="00000700000000000000" pitchFamily="50" charset="0"/>
                </a:endParaRPr>
              </a:p>
            </p:txBody>
          </p:sp>
          <p:sp>
            <p:nvSpPr>
              <p:cNvPr id="71" name="Freeform 24">
                <a:extLst>
                  <a:ext uri="{FF2B5EF4-FFF2-40B4-BE49-F238E27FC236}">
                    <a16:creationId xmlns:a16="http://schemas.microsoft.com/office/drawing/2014/main" id="{1A0D58E7-262F-6BF9-F904-F2DB8B90C9E7}"/>
                  </a:ext>
                </a:extLst>
              </p:cNvPr>
              <p:cNvSpPr>
                <a:spLocks/>
              </p:cNvSpPr>
              <p:nvPr/>
            </p:nvSpPr>
            <p:spPr bwMode="auto">
              <a:xfrm>
                <a:off x="8489951" y="1176338"/>
                <a:ext cx="439738" cy="317500"/>
              </a:xfrm>
              <a:custGeom>
                <a:avLst/>
                <a:gdLst>
                  <a:gd name="T0" fmla="*/ 123 w 138"/>
                  <a:gd name="T1" fmla="*/ 0 h 99"/>
                  <a:gd name="T2" fmla="*/ 15 w 138"/>
                  <a:gd name="T3" fmla="*/ 0 h 99"/>
                  <a:gd name="T4" fmla="*/ 0 w 138"/>
                  <a:gd name="T5" fmla="*/ 15 h 99"/>
                  <a:gd name="T6" fmla="*/ 0 w 138"/>
                  <a:gd name="T7" fmla="*/ 19 h 99"/>
                  <a:gd name="T8" fmla="*/ 3 w 138"/>
                  <a:gd name="T9" fmla="*/ 22 h 99"/>
                  <a:gd name="T10" fmla="*/ 7 w 138"/>
                  <a:gd name="T11" fmla="*/ 19 h 99"/>
                  <a:gd name="T12" fmla="*/ 7 w 138"/>
                  <a:gd name="T13" fmla="*/ 15 h 99"/>
                  <a:gd name="T14" fmla="*/ 15 w 138"/>
                  <a:gd name="T15" fmla="*/ 7 h 99"/>
                  <a:gd name="T16" fmla="*/ 123 w 138"/>
                  <a:gd name="T17" fmla="*/ 7 h 99"/>
                  <a:gd name="T18" fmla="*/ 131 w 138"/>
                  <a:gd name="T19" fmla="*/ 15 h 99"/>
                  <a:gd name="T20" fmla="*/ 131 w 138"/>
                  <a:gd name="T21" fmla="*/ 84 h 99"/>
                  <a:gd name="T22" fmla="*/ 123 w 138"/>
                  <a:gd name="T23" fmla="*/ 92 h 99"/>
                  <a:gd name="T24" fmla="*/ 119 w 138"/>
                  <a:gd name="T25" fmla="*/ 92 h 99"/>
                  <a:gd name="T26" fmla="*/ 116 w 138"/>
                  <a:gd name="T27" fmla="*/ 96 h 99"/>
                  <a:gd name="T28" fmla="*/ 119 w 138"/>
                  <a:gd name="T29" fmla="*/ 99 h 99"/>
                  <a:gd name="T30" fmla="*/ 123 w 138"/>
                  <a:gd name="T31" fmla="*/ 99 h 99"/>
                  <a:gd name="T32" fmla="*/ 138 w 138"/>
                  <a:gd name="T33" fmla="*/ 84 h 99"/>
                  <a:gd name="T34" fmla="*/ 138 w 138"/>
                  <a:gd name="T35" fmla="*/ 15 h 99"/>
                  <a:gd name="T36" fmla="*/ 123 w 138"/>
                  <a:gd name="T37" fmla="*/ 0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38" h="99">
                    <a:moveTo>
                      <a:pt x="123" y="0"/>
                    </a:moveTo>
                    <a:cubicBezTo>
                      <a:pt x="15" y="0"/>
                      <a:pt x="15" y="0"/>
                      <a:pt x="15" y="0"/>
                    </a:cubicBezTo>
                    <a:cubicBezTo>
                      <a:pt x="7" y="0"/>
                      <a:pt x="0" y="7"/>
                      <a:pt x="0" y="15"/>
                    </a:cubicBezTo>
                    <a:cubicBezTo>
                      <a:pt x="0" y="19"/>
                      <a:pt x="0" y="19"/>
                      <a:pt x="0" y="19"/>
                    </a:cubicBezTo>
                    <a:cubicBezTo>
                      <a:pt x="0" y="21"/>
                      <a:pt x="1" y="22"/>
                      <a:pt x="3" y="22"/>
                    </a:cubicBezTo>
                    <a:cubicBezTo>
                      <a:pt x="5" y="22"/>
                      <a:pt x="7" y="21"/>
                      <a:pt x="7" y="19"/>
                    </a:cubicBezTo>
                    <a:cubicBezTo>
                      <a:pt x="7" y="15"/>
                      <a:pt x="7" y="15"/>
                      <a:pt x="7" y="15"/>
                    </a:cubicBezTo>
                    <a:cubicBezTo>
                      <a:pt x="7" y="11"/>
                      <a:pt x="10" y="7"/>
                      <a:pt x="15" y="7"/>
                    </a:cubicBezTo>
                    <a:cubicBezTo>
                      <a:pt x="123" y="7"/>
                      <a:pt x="123" y="7"/>
                      <a:pt x="123" y="7"/>
                    </a:cubicBezTo>
                    <a:cubicBezTo>
                      <a:pt x="128" y="7"/>
                      <a:pt x="131" y="11"/>
                      <a:pt x="131" y="15"/>
                    </a:cubicBezTo>
                    <a:cubicBezTo>
                      <a:pt x="131" y="84"/>
                      <a:pt x="131" y="84"/>
                      <a:pt x="131" y="84"/>
                    </a:cubicBezTo>
                    <a:cubicBezTo>
                      <a:pt x="131" y="89"/>
                      <a:pt x="128" y="92"/>
                      <a:pt x="123" y="92"/>
                    </a:cubicBezTo>
                    <a:cubicBezTo>
                      <a:pt x="119" y="92"/>
                      <a:pt x="119" y="92"/>
                      <a:pt x="119" y="92"/>
                    </a:cubicBezTo>
                    <a:cubicBezTo>
                      <a:pt x="117" y="92"/>
                      <a:pt x="116" y="94"/>
                      <a:pt x="116" y="96"/>
                    </a:cubicBezTo>
                    <a:cubicBezTo>
                      <a:pt x="116" y="97"/>
                      <a:pt x="117" y="99"/>
                      <a:pt x="119" y="99"/>
                    </a:cubicBezTo>
                    <a:cubicBezTo>
                      <a:pt x="123" y="99"/>
                      <a:pt x="123" y="99"/>
                      <a:pt x="123" y="99"/>
                    </a:cubicBezTo>
                    <a:cubicBezTo>
                      <a:pt x="131" y="99"/>
                      <a:pt x="138" y="92"/>
                      <a:pt x="138" y="84"/>
                    </a:cubicBezTo>
                    <a:cubicBezTo>
                      <a:pt x="138" y="15"/>
                      <a:pt x="138" y="15"/>
                      <a:pt x="138" y="15"/>
                    </a:cubicBezTo>
                    <a:cubicBezTo>
                      <a:pt x="138" y="7"/>
                      <a:pt x="131" y="0"/>
                      <a:pt x="12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latin typeface="VIC SemiBold" panose="00000700000000000000" pitchFamily="50" charset="0"/>
                </a:endParaRPr>
              </a:p>
            </p:txBody>
          </p:sp>
        </p:grpSp>
      </p:grpSp>
      <p:sp>
        <p:nvSpPr>
          <p:cNvPr id="74" name="Rectangle 73">
            <a:extLst>
              <a:ext uri="{FF2B5EF4-FFF2-40B4-BE49-F238E27FC236}">
                <a16:creationId xmlns:a16="http://schemas.microsoft.com/office/drawing/2014/main" id="{7E7D62FA-5C51-3393-D3CE-C0E88B34F84E}"/>
              </a:ext>
            </a:extLst>
          </p:cNvPr>
          <p:cNvSpPr/>
          <p:nvPr/>
        </p:nvSpPr>
        <p:spPr>
          <a:xfrm>
            <a:off x="3502584" y="2922630"/>
            <a:ext cx="2796405" cy="2990824"/>
          </a:xfrm>
          <a:prstGeom prst="rect">
            <a:avLst/>
          </a:prstGeom>
          <a:noFill/>
          <a:ln w="25400" cap="flat" cmpd="sng" algn="ctr">
            <a:noFill/>
            <a:prstDash val="solid"/>
          </a:ln>
          <a:effectLst/>
        </p:spPr>
        <p:txBody>
          <a:bodyPr rtlCol="0" anchor="t"/>
          <a:lstStyle/>
          <a:p>
            <a:pPr>
              <a:spcBef>
                <a:spcPts val="600"/>
              </a:spcBef>
            </a:pPr>
            <a:r>
              <a:rPr lang="en-AU" sz="1050" kern="0">
                <a:solidFill>
                  <a:srgbClr val="00264D"/>
                </a:solidFill>
              </a:rPr>
              <a:t>The DECIDE stage covers the recommendation of a decision, including any recommendation of specific conditions, and the outcome of the decision.</a:t>
            </a:r>
          </a:p>
          <a:p>
            <a:pPr>
              <a:spcBef>
                <a:spcPts val="600"/>
              </a:spcBef>
            </a:pPr>
            <a:r>
              <a:rPr lang="en-AU" sz="1050" kern="0">
                <a:solidFill>
                  <a:srgbClr val="00264D"/>
                </a:solidFill>
              </a:rPr>
              <a:t>Decisions should be as streamlined as possible, made at the lowest level relevant. They may require recommendation and referral to a delegate. Decisions should be justified and recorded.</a:t>
            </a:r>
          </a:p>
          <a:p>
            <a:pPr>
              <a:spcBef>
                <a:spcPts val="600"/>
              </a:spcBef>
            </a:pPr>
            <a:r>
              <a:rPr lang="en-AU" sz="1050" kern="0">
                <a:solidFill>
                  <a:srgbClr val="00264D"/>
                </a:solidFill>
              </a:rPr>
              <a:t>This stage may be automated for less complex applications. Some decisions will be able to be made after APPLY for automatic approvals.</a:t>
            </a:r>
          </a:p>
        </p:txBody>
      </p:sp>
      <p:sp>
        <p:nvSpPr>
          <p:cNvPr id="75" name="Rectangle 74">
            <a:extLst>
              <a:ext uri="{FF2B5EF4-FFF2-40B4-BE49-F238E27FC236}">
                <a16:creationId xmlns:a16="http://schemas.microsoft.com/office/drawing/2014/main" id="{B5B45DEC-098A-FCA7-EE53-86B97B4A4897}"/>
              </a:ext>
            </a:extLst>
          </p:cNvPr>
          <p:cNvSpPr/>
          <p:nvPr/>
        </p:nvSpPr>
        <p:spPr>
          <a:xfrm>
            <a:off x="541337" y="2922630"/>
            <a:ext cx="2790482" cy="2744282"/>
          </a:xfrm>
          <a:prstGeom prst="rect">
            <a:avLst/>
          </a:prstGeom>
          <a:noFill/>
          <a:ln w="25400" cap="flat" cmpd="sng" algn="ctr">
            <a:noFill/>
            <a:prstDash val="solid"/>
          </a:ln>
          <a:effectLst/>
        </p:spPr>
        <p:txBody>
          <a:bodyPr rtlCol="0" anchor="t"/>
          <a:lstStyle/>
          <a:p>
            <a:pPr>
              <a:spcBef>
                <a:spcPts val="600"/>
              </a:spcBef>
            </a:pPr>
            <a:r>
              <a:rPr lang="en-AU" sz="1050" kern="0">
                <a:solidFill>
                  <a:srgbClr val="00264D"/>
                </a:solidFill>
              </a:rPr>
              <a:t>The ASSESS stage covers the assessment of applications, including any other assessment processes required.</a:t>
            </a:r>
          </a:p>
          <a:p>
            <a:pPr>
              <a:spcBef>
                <a:spcPts val="600"/>
              </a:spcBef>
            </a:pPr>
            <a:r>
              <a:rPr lang="en-AU" sz="1050" kern="0">
                <a:solidFill>
                  <a:srgbClr val="00264D"/>
                </a:solidFill>
              </a:rPr>
              <a:t>Assessment should be automated where possible, through defined logic and business rules. Regulator effort should be based on risk triaging, with higher risk applications requiring more in-depth assessment. It should also look to include other information available where this is useful.</a:t>
            </a:r>
          </a:p>
          <a:p>
            <a:pPr>
              <a:spcBef>
                <a:spcPts val="600"/>
              </a:spcBef>
            </a:pPr>
            <a:r>
              <a:rPr lang="en-AU" sz="1050" kern="0">
                <a:solidFill>
                  <a:srgbClr val="00264D"/>
                </a:solidFill>
              </a:rPr>
              <a:t>This stage may be automated for less complex applications.</a:t>
            </a:r>
          </a:p>
        </p:txBody>
      </p:sp>
      <p:sp>
        <p:nvSpPr>
          <p:cNvPr id="76" name="Rectangle 75">
            <a:extLst>
              <a:ext uri="{FF2B5EF4-FFF2-40B4-BE49-F238E27FC236}">
                <a16:creationId xmlns:a16="http://schemas.microsoft.com/office/drawing/2014/main" id="{2317ABA8-E866-B67B-740A-A0A6DEE84D09}"/>
              </a:ext>
            </a:extLst>
          </p:cNvPr>
          <p:cNvSpPr/>
          <p:nvPr/>
        </p:nvSpPr>
        <p:spPr>
          <a:xfrm>
            <a:off x="6495651" y="2922630"/>
            <a:ext cx="2880124" cy="2576155"/>
          </a:xfrm>
          <a:prstGeom prst="rect">
            <a:avLst/>
          </a:prstGeom>
          <a:noFill/>
          <a:ln w="25400" cap="flat" cmpd="sng" algn="ctr">
            <a:noFill/>
            <a:prstDash val="solid"/>
          </a:ln>
          <a:effectLst/>
        </p:spPr>
        <p:txBody>
          <a:bodyPr rtlCol="0" anchor="t"/>
          <a:lstStyle/>
          <a:p>
            <a:pPr>
              <a:spcBef>
                <a:spcPts val="600"/>
              </a:spcBef>
            </a:pPr>
            <a:r>
              <a:rPr lang="en-AU" sz="1050" kern="0">
                <a:solidFill>
                  <a:srgbClr val="00264D"/>
                </a:solidFill>
              </a:rPr>
              <a:t>The NOTIFY &amp; ISSUE stage covers the communication of a decision and post approvals processes.</a:t>
            </a:r>
          </a:p>
          <a:p>
            <a:pPr>
              <a:spcBef>
                <a:spcPts val="600"/>
              </a:spcBef>
            </a:pPr>
            <a:r>
              <a:rPr lang="en-AU" sz="1050" kern="0">
                <a:solidFill>
                  <a:srgbClr val="00264D"/>
                </a:solidFill>
              </a:rPr>
              <a:t>Applicants should be notified of an application outcome, including justifications. Permissions should be issued as soon as possible following approval.</a:t>
            </a:r>
          </a:p>
          <a:p>
            <a:pPr>
              <a:spcBef>
                <a:spcPts val="600"/>
              </a:spcBef>
            </a:pPr>
            <a:r>
              <a:rPr lang="en-AU" sz="1050" kern="0">
                <a:solidFill>
                  <a:srgbClr val="00264D"/>
                </a:solidFill>
              </a:rPr>
              <a:t>This stage may be automated for approvals, based on the outcome of the decision.</a:t>
            </a:r>
          </a:p>
        </p:txBody>
      </p:sp>
      <p:sp>
        <p:nvSpPr>
          <p:cNvPr id="78" name="TextBox 77">
            <a:extLst>
              <a:ext uri="{FF2B5EF4-FFF2-40B4-BE49-F238E27FC236}">
                <a16:creationId xmlns:a16="http://schemas.microsoft.com/office/drawing/2014/main" id="{DFD1F441-4014-39FC-84A4-1624551263FB}"/>
              </a:ext>
            </a:extLst>
          </p:cNvPr>
          <p:cNvSpPr txBox="1"/>
          <p:nvPr/>
        </p:nvSpPr>
        <p:spPr>
          <a:xfrm>
            <a:off x="552220" y="1863912"/>
            <a:ext cx="2699999" cy="234222"/>
          </a:xfrm>
          <a:prstGeom prst="rect">
            <a:avLst/>
          </a:prstGeom>
          <a:solidFill>
            <a:schemeClr val="tx2"/>
          </a:solidFill>
        </p:spPr>
        <p:txBody>
          <a:bodyPr wrap="none" lIns="36000" tIns="36000" rIns="36000" bIns="36000" rtlCol="0">
            <a:noAutofit/>
          </a:bodyPr>
          <a:lstStyle/>
          <a:p>
            <a:pPr algn="ctr"/>
            <a:r>
              <a:rPr lang="en-AU" sz="1200">
                <a:solidFill>
                  <a:schemeClr val="bg1"/>
                </a:solidFill>
                <a:latin typeface="VIC SemiBold" panose="00000700000000000000" pitchFamily="50" charset="0"/>
              </a:rPr>
              <a:t>BETTER PRACTICE STAGES (2 of 2)</a:t>
            </a:r>
          </a:p>
        </p:txBody>
      </p:sp>
      <p:grpSp>
        <p:nvGrpSpPr>
          <p:cNvPr id="79" name="Group 78">
            <a:extLst>
              <a:ext uri="{FF2B5EF4-FFF2-40B4-BE49-F238E27FC236}">
                <a16:creationId xmlns:a16="http://schemas.microsoft.com/office/drawing/2014/main" id="{3D6FA158-7E87-B13C-03E1-E6A77BA64BE3}"/>
              </a:ext>
            </a:extLst>
          </p:cNvPr>
          <p:cNvGrpSpPr/>
          <p:nvPr/>
        </p:nvGrpSpPr>
        <p:grpSpPr>
          <a:xfrm>
            <a:off x="3471218" y="2690199"/>
            <a:ext cx="2994676" cy="2870432"/>
            <a:chOff x="3471218" y="2198129"/>
            <a:chExt cx="2994676" cy="4233143"/>
          </a:xfrm>
        </p:grpSpPr>
        <p:cxnSp>
          <p:nvCxnSpPr>
            <p:cNvPr id="80" name="Straight Connector 79">
              <a:extLst>
                <a:ext uri="{FF2B5EF4-FFF2-40B4-BE49-F238E27FC236}">
                  <a16:creationId xmlns:a16="http://schemas.microsoft.com/office/drawing/2014/main" id="{11FC0CFC-8EE8-0DB7-A928-369E71A4BFEE}"/>
                </a:ext>
              </a:extLst>
            </p:cNvPr>
            <p:cNvCxnSpPr>
              <a:cxnSpLocks/>
            </p:cNvCxnSpPr>
            <p:nvPr/>
          </p:nvCxnSpPr>
          <p:spPr>
            <a:xfrm>
              <a:off x="3471218" y="2198129"/>
              <a:ext cx="0" cy="4233143"/>
            </a:xfrm>
            <a:prstGeom prst="line">
              <a:avLst/>
            </a:prstGeom>
            <a:noFill/>
            <a:ln w="12700" cap="flat" cmpd="sng" algn="ctr">
              <a:solidFill>
                <a:srgbClr val="00264D"/>
              </a:solidFill>
              <a:prstDash val="sysDot"/>
            </a:ln>
            <a:effectLst/>
          </p:spPr>
        </p:cxnSp>
        <p:cxnSp>
          <p:nvCxnSpPr>
            <p:cNvPr id="81" name="Straight Connector 80">
              <a:extLst>
                <a:ext uri="{FF2B5EF4-FFF2-40B4-BE49-F238E27FC236}">
                  <a16:creationId xmlns:a16="http://schemas.microsoft.com/office/drawing/2014/main" id="{73D9DD79-0745-8AF7-B695-8D0430BD5594}"/>
                </a:ext>
              </a:extLst>
            </p:cNvPr>
            <p:cNvCxnSpPr>
              <a:cxnSpLocks/>
            </p:cNvCxnSpPr>
            <p:nvPr/>
          </p:nvCxnSpPr>
          <p:spPr>
            <a:xfrm>
              <a:off x="6465894" y="2198129"/>
              <a:ext cx="0" cy="4233143"/>
            </a:xfrm>
            <a:prstGeom prst="line">
              <a:avLst/>
            </a:prstGeom>
            <a:noFill/>
            <a:ln w="12700" cap="flat" cmpd="sng" algn="ctr">
              <a:solidFill>
                <a:srgbClr val="00264D"/>
              </a:solidFill>
              <a:prstDash val="sysDot"/>
            </a:ln>
            <a:effectLst/>
          </p:spPr>
        </p:cxnSp>
      </p:grpSp>
    </p:spTree>
    <p:extLst>
      <p:ext uri="{BB962C8B-B14F-4D97-AF65-F5344CB8AC3E}">
        <p14:creationId xmlns:p14="http://schemas.microsoft.com/office/powerpoint/2010/main" val="27275226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62991D9C-BBB6-F5CE-D2A2-331D82D5C866}"/>
              </a:ext>
            </a:extLst>
          </p:cNvPr>
          <p:cNvGraphicFramePr>
            <a:graphicFrameLocks noChangeAspect="1"/>
          </p:cNvGraphicFramePr>
          <p:nvPr>
            <p:custDataLst>
              <p:tags r:id="rId1"/>
            </p:custDataLst>
            <p:extLst>
              <p:ext uri="{D42A27DB-BD31-4B8C-83A1-F6EECF244321}">
                <p14:modId xmlns:p14="http://schemas.microsoft.com/office/powerpoint/2010/main" val="89398482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4" progId="TCLayout.ActiveDocument.1">
                  <p:embed/>
                </p:oleObj>
              </mc:Choice>
              <mc:Fallback>
                <p:oleObj name="think-cell Slide" r:id="rId3" imgW="425" imgH="424" progId="TCLayout.ActiveDocument.1">
                  <p:embed/>
                  <p:pic>
                    <p:nvPicPr>
                      <p:cNvPr id="8" name="Object 7" hidden="1">
                        <a:extLst>
                          <a:ext uri="{FF2B5EF4-FFF2-40B4-BE49-F238E27FC236}">
                            <a16:creationId xmlns:a16="http://schemas.microsoft.com/office/drawing/2014/main" id="{62991D9C-BBB6-F5CE-D2A2-331D82D5C866}"/>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Text Placeholder 6">
            <a:extLst>
              <a:ext uri="{FF2B5EF4-FFF2-40B4-BE49-F238E27FC236}">
                <a16:creationId xmlns:a16="http://schemas.microsoft.com/office/drawing/2014/main" id="{B4A4FEB3-2C56-BCDE-378C-13DB0D4F6B9E}"/>
              </a:ext>
            </a:extLst>
          </p:cNvPr>
          <p:cNvSpPr>
            <a:spLocks noGrp="1"/>
          </p:cNvSpPr>
          <p:nvPr>
            <p:ph type="body" sz="quarter" idx="31"/>
          </p:nvPr>
        </p:nvSpPr>
        <p:spPr>
          <a:xfrm>
            <a:off x="272480" y="1116418"/>
            <a:ext cx="1764000" cy="5120893"/>
          </a:xfrm>
        </p:spPr>
        <p:txBody>
          <a:bodyPr anchor="t"/>
          <a:lstStyle/>
          <a:p>
            <a:pPr>
              <a:lnSpc>
                <a:spcPct val="110000"/>
              </a:lnSpc>
            </a:pPr>
            <a:r>
              <a:rPr lang="en-AU" sz="1200">
                <a:latin typeface="VIC SemiBold" panose="00000700000000000000" pitchFamily="50" charset="0"/>
              </a:rPr>
              <a:t>Permission processes do not exist in isolation. Other regulatory practices and activities may impact permissions, and vice versa. </a:t>
            </a:r>
          </a:p>
          <a:p>
            <a:pPr>
              <a:lnSpc>
                <a:spcPct val="110000"/>
              </a:lnSpc>
            </a:pPr>
            <a:r>
              <a:rPr lang="en-AU" sz="1200"/>
              <a:t>Before improving permission practice and processes, account for key requirements and interactions that might influence your approach. You should also consult your colleagues who are responsible in these areas to see how improvements might have upstream and downstream effects. ​</a:t>
            </a:r>
          </a:p>
          <a:p>
            <a:pPr>
              <a:lnSpc>
                <a:spcPct val="110000"/>
              </a:lnSpc>
            </a:pPr>
            <a:endParaRPr lang="en-AU" sz="1200"/>
          </a:p>
        </p:txBody>
      </p:sp>
      <p:sp>
        <p:nvSpPr>
          <p:cNvPr id="9" name="Title 2">
            <a:extLst>
              <a:ext uri="{FF2B5EF4-FFF2-40B4-BE49-F238E27FC236}">
                <a16:creationId xmlns:a16="http://schemas.microsoft.com/office/drawing/2014/main" id="{FAEFED44-8696-FF9D-145F-32373034F2E7}"/>
              </a:ext>
            </a:extLst>
          </p:cNvPr>
          <p:cNvSpPr>
            <a:spLocks noGrp="1"/>
          </p:cNvSpPr>
          <p:nvPr>
            <p:ph type="title"/>
          </p:nvPr>
        </p:nvSpPr>
        <p:spPr>
          <a:xfrm>
            <a:off x="2541181" y="346792"/>
            <a:ext cx="6883896" cy="597842"/>
          </a:xfrm>
        </p:spPr>
        <p:txBody>
          <a:bodyPr vert="horz"/>
          <a:lstStyle/>
          <a:p>
            <a:r>
              <a:rPr lang="en-AU" sz="1800">
                <a:latin typeface="+mj-lt"/>
              </a:rPr>
              <a:t>Key consideration | </a:t>
            </a:r>
            <a:r>
              <a:rPr lang="en-AU" sz="1800" b="1"/>
              <a:t>Consider how changes </a:t>
            </a:r>
            <a:r>
              <a:rPr lang="en-AU" b="1"/>
              <a:t>to </a:t>
            </a:r>
            <a:r>
              <a:rPr lang="en-AU" sz="1800" b="1"/>
              <a:t>your permission can impact other regulatory activities and vice versa (1/2)</a:t>
            </a:r>
            <a:endParaRPr lang="en-AU" b="1"/>
          </a:p>
        </p:txBody>
      </p:sp>
      <p:sp>
        <p:nvSpPr>
          <p:cNvPr id="12" name="Rectangle 11">
            <a:extLst>
              <a:ext uri="{FF2B5EF4-FFF2-40B4-BE49-F238E27FC236}">
                <a16:creationId xmlns:a16="http://schemas.microsoft.com/office/drawing/2014/main" id="{4F0282B5-6267-D5C5-D452-97350B62DF68}"/>
              </a:ext>
            </a:extLst>
          </p:cNvPr>
          <p:cNvSpPr/>
          <p:nvPr/>
        </p:nvSpPr>
        <p:spPr>
          <a:xfrm>
            <a:off x="2541181" y="1919406"/>
            <a:ext cx="3276000" cy="165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144000" rIns="108000" bIns="108000" rtlCol="0" anchor="t"/>
          <a:lstStyle/>
          <a:p>
            <a:pPr algn="ctr">
              <a:lnSpc>
                <a:spcPct val="110000"/>
              </a:lnSpc>
            </a:pPr>
            <a:r>
              <a:rPr lang="en-AU" sz="1200">
                <a:solidFill>
                  <a:schemeClr val="tx2"/>
                </a:solidFill>
                <a:latin typeface="+mj-lt"/>
              </a:rPr>
              <a:t>Permission processes can be dictated by legislation, and related regulations and rules. Consider how this enables and constrains changes to permission administration. </a:t>
            </a:r>
            <a:endParaRPr lang="en-AU" sz="1200" b="1">
              <a:solidFill>
                <a:schemeClr val="tx2">
                  <a:lumMod val="90000"/>
                  <a:lumOff val="10000"/>
                </a:schemeClr>
              </a:solidFill>
              <a:latin typeface="+mj-lt"/>
            </a:endParaRPr>
          </a:p>
        </p:txBody>
      </p:sp>
      <p:sp>
        <p:nvSpPr>
          <p:cNvPr id="13" name="Rectangle 12">
            <a:extLst>
              <a:ext uri="{FF2B5EF4-FFF2-40B4-BE49-F238E27FC236}">
                <a16:creationId xmlns:a16="http://schemas.microsoft.com/office/drawing/2014/main" id="{0C3F5FAF-EEDB-0A2D-4EF1-4116D11DE70F}"/>
              </a:ext>
            </a:extLst>
          </p:cNvPr>
          <p:cNvSpPr/>
          <p:nvPr/>
        </p:nvSpPr>
        <p:spPr>
          <a:xfrm>
            <a:off x="2541181" y="4041593"/>
            <a:ext cx="3276000" cy="165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144000" rIns="108000" bIns="108000" rtlCol="0" anchor="t"/>
          <a:lstStyle/>
          <a:p>
            <a:pPr algn="ctr">
              <a:lnSpc>
                <a:spcPct val="110000"/>
              </a:lnSpc>
            </a:pPr>
            <a:r>
              <a:rPr lang="en-AU" sz="1200">
                <a:solidFill>
                  <a:schemeClr val="tx2"/>
                </a:solidFill>
                <a:latin typeface="+mj-lt"/>
              </a:rPr>
              <a:t>Permissions provide the foundation for data collection and analysis. </a:t>
            </a:r>
            <a:br>
              <a:rPr lang="en-AU" sz="1200">
                <a:solidFill>
                  <a:schemeClr val="tx2"/>
                </a:solidFill>
                <a:latin typeface="+mj-lt"/>
              </a:rPr>
            </a:br>
            <a:r>
              <a:rPr lang="en-AU" sz="1200">
                <a:solidFill>
                  <a:schemeClr val="tx2"/>
                </a:solidFill>
                <a:latin typeface="+mj-lt"/>
              </a:rPr>
              <a:t>Consider how your permission helps to collect data, while minimising burden, which can be analysed, alongside external intelligence, to target effort based on risk. </a:t>
            </a:r>
          </a:p>
        </p:txBody>
      </p:sp>
      <p:sp>
        <p:nvSpPr>
          <p:cNvPr id="14" name="Rectangle 13">
            <a:extLst>
              <a:ext uri="{FF2B5EF4-FFF2-40B4-BE49-F238E27FC236}">
                <a16:creationId xmlns:a16="http://schemas.microsoft.com/office/drawing/2014/main" id="{CDBDF057-AD16-2658-94BE-85E0EDD07CDC}"/>
              </a:ext>
            </a:extLst>
          </p:cNvPr>
          <p:cNvSpPr/>
          <p:nvPr/>
        </p:nvSpPr>
        <p:spPr>
          <a:xfrm>
            <a:off x="6099775" y="1919406"/>
            <a:ext cx="3276000" cy="165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144000" rIns="108000" bIns="108000" rtlCol="0" anchor="t"/>
          <a:lstStyle/>
          <a:p>
            <a:pPr algn="ctr">
              <a:lnSpc>
                <a:spcPct val="110000"/>
              </a:lnSpc>
            </a:pPr>
            <a:r>
              <a:rPr lang="en-AU" sz="1200">
                <a:solidFill>
                  <a:schemeClr val="tx2"/>
                </a:solidFill>
                <a:latin typeface="+mj-lt"/>
              </a:rPr>
              <a:t>Education and communication is important for permissions and broader regulatory outcomes. Consider how you communicate to permission holders and tailor communications to different target audiences as necessary. </a:t>
            </a:r>
            <a:endParaRPr lang="en-AU" sz="1200" b="1">
              <a:solidFill>
                <a:schemeClr val="tx2">
                  <a:lumMod val="90000"/>
                  <a:lumOff val="10000"/>
                </a:schemeClr>
              </a:solidFill>
              <a:latin typeface="+mj-lt"/>
            </a:endParaRPr>
          </a:p>
        </p:txBody>
      </p:sp>
      <p:sp>
        <p:nvSpPr>
          <p:cNvPr id="15" name="Rectangle 14">
            <a:extLst>
              <a:ext uri="{FF2B5EF4-FFF2-40B4-BE49-F238E27FC236}">
                <a16:creationId xmlns:a16="http://schemas.microsoft.com/office/drawing/2014/main" id="{9D6595B1-871D-1892-3669-1DE51EEDC253}"/>
              </a:ext>
            </a:extLst>
          </p:cNvPr>
          <p:cNvSpPr/>
          <p:nvPr/>
        </p:nvSpPr>
        <p:spPr>
          <a:xfrm>
            <a:off x="6099775" y="4041593"/>
            <a:ext cx="3276000" cy="165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144000" rIns="108000" bIns="108000" rtlCol="0" anchor="t"/>
          <a:lstStyle/>
          <a:p>
            <a:pPr algn="ctr">
              <a:lnSpc>
                <a:spcPct val="110000"/>
              </a:lnSpc>
            </a:pPr>
            <a:r>
              <a:rPr lang="en-AU" sz="1200">
                <a:solidFill>
                  <a:schemeClr val="tx2"/>
                </a:solidFill>
                <a:latin typeface="+mj-lt"/>
              </a:rPr>
              <a:t>Permissions can require inspections as part of the approval process. </a:t>
            </a:r>
            <a:br>
              <a:rPr lang="en-AU" sz="1200">
                <a:solidFill>
                  <a:schemeClr val="tx2"/>
                </a:solidFill>
                <a:latin typeface="+mj-lt"/>
              </a:rPr>
            </a:br>
            <a:r>
              <a:rPr lang="en-AU" sz="1200">
                <a:solidFill>
                  <a:schemeClr val="tx2"/>
                </a:solidFill>
                <a:latin typeface="+mj-lt"/>
              </a:rPr>
              <a:t>Inspections are also undertaken as part of compliance. Consider how inspection regimes are designed to target different permission holders depending on </a:t>
            </a:r>
            <a:br>
              <a:rPr lang="en-AU" sz="1200">
                <a:solidFill>
                  <a:schemeClr val="tx2"/>
                </a:solidFill>
                <a:latin typeface="+mj-lt"/>
              </a:rPr>
            </a:br>
            <a:r>
              <a:rPr lang="en-AU" sz="1200">
                <a:solidFill>
                  <a:schemeClr val="tx2"/>
                </a:solidFill>
                <a:latin typeface="+mj-lt"/>
              </a:rPr>
              <a:t>their risk. </a:t>
            </a:r>
            <a:endParaRPr lang="en-AU" sz="1200" b="1">
              <a:solidFill>
                <a:schemeClr val="tx2"/>
              </a:solidFill>
              <a:latin typeface="+mj-lt"/>
            </a:endParaRPr>
          </a:p>
        </p:txBody>
      </p:sp>
      <p:sp>
        <p:nvSpPr>
          <p:cNvPr id="17" name="Rectangle 16">
            <a:extLst>
              <a:ext uri="{FF2B5EF4-FFF2-40B4-BE49-F238E27FC236}">
                <a16:creationId xmlns:a16="http://schemas.microsoft.com/office/drawing/2014/main" id="{FF4547E9-B1CD-839E-9DA5-B225A603D67D}"/>
              </a:ext>
            </a:extLst>
          </p:cNvPr>
          <p:cNvSpPr/>
          <p:nvPr/>
        </p:nvSpPr>
        <p:spPr>
          <a:xfrm>
            <a:off x="2541181" y="1676622"/>
            <a:ext cx="3276000" cy="23746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110000"/>
              </a:lnSpc>
            </a:pPr>
            <a:r>
              <a:rPr lang="en-AU" sz="1200" b="1">
                <a:solidFill>
                  <a:schemeClr val="bg1"/>
                </a:solidFill>
                <a:latin typeface="+mj-lt"/>
              </a:rPr>
              <a:t>LEGISLATION </a:t>
            </a:r>
          </a:p>
        </p:txBody>
      </p:sp>
      <p:sp>
        <p:nvSpPr>
          <p:cNvPr id="18" name="Rectangle 17">
            <a:extLst>
              <a:ext uri="{FF2B5EF4-FFF2-40B4-BE49-F238E27FC236}">
                <a16:creationId xmlns:a16="http://schemas.microsoft.com/office/drawing/2014/main" id="{F7FA3262-A2F3-36B4-04A6-359B27670A1B}"/>
              </a:ext>
            </a:extLst>
          </p:cNvPr>
          <p:cNvSpPr/>
          <p:nvPr/>
        </p:nvSpPr>
        <p:spPr>
          <a:xfrm>
            <a:off x="6099775" y="1676622"/>
            <a:ext cx="3276000" cy="23746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110000"/>
              </a:lnSpc>
            </a:pPr>
            <a:r>
              <a:rPr lang="en-AU" sz="1200" b="1">
                <a:solidFill>
                  <a:schemeClr val="bg1"/>
                </a:solidFill>
                <a:latin typeface="+mj-lt"/>
              </a:rPr>
              <a:t>EDUCATION &amp; COMMUNICATION</a:t>
            </a:r>
          </a:p>
        </p:txBody>
      </p:sp>
      <p:sp>
        <p:nvSpPr>
          <p:cNvPr id="19" name="Rectangle 18">
            <a:extLst>
              <a:ext uri="{FF2B5EF4-FFF2-40B4-BE49-F238E27FC236}">
                <a16:creationId xmlns:a16="http://schemas.microsoft.com/office/drawing/2014/main" id="{A1AF7661-6DF8-D555-17BF-232705E6D85E}"/>
              </a:ext>
            </a:extLst>
          </p:cNvPr>
          <p:cNvSpPr/>
          <p:nvPr/>
        </p:nvSpPr>
        <p:spPr>
          <a:xfrm>
            <a:off x="2541181" y="3804126"/>
            <a:ext cx="3276000" cy="23746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110000"/>
              </a:lnSpc>
            </a:pPr>
            <a:r>
              <a:rPr lang="en-AU" sz="1200" b="1">
                <a:solidFill>
                  <a:schemeClr val="bg1"/>
                </a:solidFill>
                <a:latin typeface="+mj-lt"/>
              </a:rPr>
              <a:t>INTELLIGENCE &amp; DATA</a:t>
            </a:r>
          </a:p>
        </p:txBody>
      </p:sp>
      <p:sp>
        <p:nvSpPr>
          <p:cNvPr id="20" name="Rectangle 19">
            <a:extLst>
              <a:ext uri="{FF2B5EF4-FFF2-40B4-BE49-F238E27FC236}">
                <a16:creationId xmlns:a16="http://schemas.microsoft.com/office/drawing/2014/main" id="{8A149008-C2FA-D90D-8903-B5B9149A39C0}"/>
              </a:ext>
            </a:extLst>
          </p:cNvPr>
          <p:cNvSpPr/>
          <p:nvPr/>
        </p:nvSpPr>
        <p:spPr>
          <a:xfrm>
            <a:off x="6099775" y="3804126"/>
            <a:ext cx="3276000" cy="23746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110000"/>
              </a:lnSpc>
            </a:pPr>
            <a:r>
              <a:rPr lang="en-AU" sz="1200" b="1">
                <a:solidFill>
                  <a:schemeClr val="bg1"/>
                </a:solidFill>
                <a:latin typeface="+mj-lt"/>
              </a:rPr>
              <a:t>INSPECTIONS</a:t>
            </a:r>
          </a:p>
        </p:txBody>
      </p:sp>
      <p:sp>
        <p:nvSpPr>
          <p:cNvPr id="21" name="Text Placeholder 6">
            <a:extLst>
              <a:ext uri="{FF2B5EF4-FFF2-40B4-BE49-F238E27FC236}">
                <a16:creationId xmlns:a16="http://schemas.microsoft.com/office/drawing/2014/main" id="{993D3410-B90B-DD2B-7F5E-6BFD85846312}"/>
              </a:ext>
            </a:extLst>
          </p:cNvPr>
          <p:cNvSpPr txBox="1">
            <a:spLocks/>
          </p:cNvSpPr>
          <p:nvPr/>
        </p:nvSpPr>
        <p:spPr>
          <a:xfrm>
            <a:off x="7611775" y="1154242"/>
            <a:ext cx="1764000" cy="312771"/>
          </a:xfrm>
          <a:prstGeom prst="rect">
            <a:avLst/>
          </a:prstGeom>
        </p:spPr>
        <p:txBody>
          <a:bodyPr vert="horz" lIns="0" tIns="45713" rIns="0" bIns="45713" rtlCol="0" anchor="t">
            <a:noAutofit/>
          </a:bodyPr>
          <a:lstStyle>
            <a:lvl1pPr marL="0" indent="0" algn="l" defTabSz="914349" rtl="0" eaLnBrk="1" latinLnBrk="0" hangingPunct="1">
              <a:spcBef>
                <a:spcPts val="1200"/>
              </a:spcBef>
              <a:buFont typeface="Arial" pitchFamily="34" charset="0"/>
              <a:buNone/>
              <a:defRPr sz="1100" kern="1200" spc="0">
                <a:solidFill>
                  <a:schemeClr val="bg1"/>
                </a:solidFill>
                <a:latin typeface="+mn-lt"/>
                <a:ea typeface="Segoe UI" panose="020B0502040204020203" pitchFamily="34" charset="0"/>
                <a:cs typeface="Segoe UI Semilight" panose="020B0402040204020203" pitchFamily="34" charset="0"/>
              </a:defRPr>
            </a:lvl1pPr>
            <a:lvl2pPr marL="252000" indent="-252000" algn="l" defTabSz="914349" rtl="0" eaLnBrk="1" latinLnBrk="0" hangingPunct="1">
              <a:spcBef>
                <a:spcPts val="400"/>
              </a:spcBef>
              <a:buClr>
                <a:schemeClr val="bg1"/>
              </a:buClr>
              <a:buFont typeface="Arial" pitchFamily="34" charset="0"/>
              <a:buChar char="•"/>
              <a:defRPr sz="1100" kern="1200" spc="0" baseline="0">
                <a:solidFill>
                  <a:schemeClr val="bg1"/>
                </a:solidFill>
                <a:latin typeface="+mn-lt"/>
                <a:ea typeface="Segoe UI" panose="020B0502040204020203" pitchFamily="34" charset="0"/>
                <a:cs typeface="Segoe UI Semilight" panose="020B0402040204020203" pitchFamily="34" charset="0"/>
              </a:defRPr>
            </a:lvl2pPr>
            <a:lvl3pPr marL="504000" indent="-252000" algn="l" defTabSz="914349" rtl="0" eaLnBrk="1" latinLnBrk="0" hangingPunct="1">
              <a:spcBef>
                <a:spcPts val="400"/>
              </a:spcBef>
              <a:buClr>
                <a:schemeClr val="bg1"/>
              </a:buClr>
              <a:buFont typeface="Segoe UI" panose="020B0502040204020203" pitchFamily="34" charset="0"/>
              <a:buChar char="–"/>
              <a:defRPr sz="1100" kern="1200" spc="0">
                <a:solidFill>
                  <a:schemeClr val="bg1"/>
                </a:solidFill>
                <a:latin typeface="+mn-lt"/>
                <a:ea typeface="Segoe UI" panose="020B0502040204020203" pitchFamily="34" charset="0"/>
                <a:cs typeface="Segoe UI Semilight" panose="020B04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r">
              <a:lnSpc>
                <a:spcPct val="110000"/>
              </a:lnSpc>
            </a:pPr>
            <a:r>
              <a:rPr lang="en-AU" sz="1200">
                <a:solidFill>
                  <a:schemeClr val="accent1"/>
                </a:solidFill>
                <a:latin typeface="VIC SemiBold" panose="00000700000000000000" pitchFamily="50" charset="0"/>
              </a:rPr>
              <a:t>1 of 2</a:t>
            </a:r>
            <a:endParaRPr lang="en-AU" sz="1200">
              <a:solidFill>
                <a:schemeClr val="accent1"/>
              </a:solidFill>
            </a:endParaRPr>
          </a:p>
          <a:p>
            <a:pPr algn="r">
              <a:lnSpc>
                <a:spcPct val="110000"/>
              </a:lnSpc>
            </a:pPr>
            <a:endParaRPr lang="en-AU" sz="1200">
              <a:solidFill>
                <a:schemeClr val="accent1"/>
              </a:solidFill>
            </a:endParaRPr>
          </a:p>
        </p:txBody>
      </p:sp>
    </p:spTree>
    <p:extLst>
      <p:ext uri="{BB962C8B-B14F-4D97-AF65-F5344CB8AC3E}">
        <p14:creationId xmlns:p14="http://schemas.microsoft.com/office/powerpoint/2010/main" val="1014433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62991D9C-BBB6-F5CE-D2A2-331D82D5C866}"/>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4" progId="TCLayout.ActiveDocument.1">
                  <p:embed/>
                </p:oleObj>
              </mc:Choice>
              <mc:Fallback>
                <p:oleObj name="think-cell Slide" r:id="rId3" imgW="425" imgH="424" progId="TCLayout.ActiveDocument.1">
                  <p:embed/>
                  <p:pic>
                    <p:nvPicPr>
                      <p:cNvPr id="8" name="Object 7" hidden="1">
                        <a:extLst>
                          <a:ext uri="{FF2B5EF4-FFF2-40B4-BE49-F238E27FC236}">
                            <a16:creationId xmlns:a16="http://schemas.microsoft.com/office/drawing/2014/main" id="{62991D9C-BBB6-F5CE-D2A2-331D82D5C866}"/>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Text Placeholder 6">
            <a:extLst>
              <a:ext uri="{FF2B5EF4-FFF2-40B4-BE49-F238E27FC236}">
                <a16:creationId xmlns:a16="http://schemas.microsoft.com/office/drawing/2014/main" id="{B4A4FEB3-2C56-BCDE-378C-13DB0D4F6B9E}"/>
              </a:ext>
            </a:extLst>
          </p:cNvPr>
          <p:cNvSpPr>
            <a:spLocks noGrp="1"/>
          </p:cNvSpPr>
          <p:nvPr>
            <p:ph type="body" sz="quarter" idx="31"/>
          </p:nvPr>
        </p:nvSpPr>
        <p:spPr>
          <a:xfrm>
            <a:off x="272480" y="1116418"/>
            <a:ext cx="1764000" cy="5120893"/>
          </a:xfrm>
        </p:spPr>
        <p:txBody>
          <a:bodyPr anchor="t"/>
          <a:lstStyle/>
          <a:p>
            <a:pPr>
              <a:lnSpc>
                <a:spcPct val="110000"/>
              </a:lnSpc>
            </a:pPr>
            <a:r>
              <a:rPr lang="en-AU" sz="1200">
                <a:latin typeface="VIC SemiBold" panose="00000700000000000000" pitchFamily="50" charset="0"/>
              </a:rPr>
              <a:t>Permission processes do not exist in isolation. Other regulatory practices and activities may impact permissions, and vice versa. </a:t>
            </a:r>
          </a:p>
          <a:p>
            <a:pPr>
              <a:lnSpc>
                <a:spcPct val="110000"/>
              </a:lnSpc>
            </a:pPr>
            <a:r>
              <a:rPr lang="en-AU" sz="1200"/>
              <a:t>Before improving permission practice and processes, account for key requirements and interactions that might influence your approach. You should also consult your colleagues who are responsible in these areas to see how improvements might have upstream and downstream effects. ​</a:t>
            </a:r>
          </a:p>
          <a:p>
            <a:pPr>
              <a:lnSpc>
                <a:spcPct val="110000"/>
              </a:lnSpc>
            </a:pPr>
            <a:endParaRPr lang="en-AU" sz="1200"/>
          </a:p>
        </p:txBody>
      </p:sp>
      <p:sp>
        <p:nvSpPr>
          <p:cNvPr id="9" name="Title 2">
            <a:extLst>
              <a:ext uri="{FF2B5EF4-FFF2-40B4-BE49-F238E27FC236}">
                <a16:creationId xmlns:a16="http://schemas.microsoft.com/office/drawing/2014/main" id="{FAEFED44-8696-FF9D-145F-32373034F2E7}"/>
              </a:ext>
            </a:extLst>
          </p:cNvPr>
          <p:cNvSpPr>
            <a:spLocks noGrp="1"/>
          </p:cNvSpPr>
          <p:nvPr>
            <p:ph type="title"/>
          </p:nvPr>
        </p:nvSpPr>
        <p:spPr>
          <a:xfrm>
            <a:off x="2541181" y="346792"/>
            <a:ext cx="6883896" cy="597842"/>
          </a:xfrm>
        </p:spPr>
        <p:txBody>
          <a:bodyPr vert="horz"/>
          <a:lstStyle/>
          <a:p>
            <a:r>
              <a:rPr lang="en-AU" sz="1800">
                <a:latin typeface="+mj-lt"/>
              </a:rPr>
              <a:t>Key consideration | </a:t>
            </a:r>
            <a:r>
              <a:rPr lang="en-AU" sz="1800" b="1"/>
              <a:t>Consider how changes </a:t>
            </a:r>
            <a:r>
              <a:rPr lang="en-AU" b="1"/>
              <a:t>to </a:t>
            </a:r>
            <a:r>
              <a:rPr lang="en-AU" sz="1800" b="1"/>
              <a:t>your permission can impact other regulatory activities and vice versa (2/2)</a:t>
            </a:r>
            <a:endParaRPr lang="en-AU" b="1"/>
          </a:p>
        </p:txBody>
      </p:sp>
      <p:sp>
        <p:nvSpPr>
          <p:cNvPr id="12" name="Rectangle 11">
            <a:extLst>
              <a:ext uri="{FF2B5EF4-FFF2-40B4-BE49-F238E27FC236}">
                <a16:creationId xmlns:a16="http://schemas.microsoft.com/office/drawing/2014/main" id="{4F0282B5-6267-D5C5-D452-97350B62DF68}"/>
              </a:ext>
            </a:extLst>
          </p:cNvPr>
          <p:cNvSpPr/>
          <p:nvPr/>
        </p:nvSpPr>
        <p:spPr>
          <a:xfrm>
            <a:off x="2541181" y="1709797"/>
            <a:ext cx="3276000" cy="1440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144000" rIns="108000" bIns="108000" rtlCol="0" anchor="t"/>
          <a:lstStyle/>
          <a:p>
            <a:pPr algn="ctr">
              <a:lnSpc>
                <a:spcPct val="110000"/>
              </a:lnSpc>
            </a:pPr>
            <a:r>
              <a:rPr lang="en-AU" sz="1200">
                <a:solidFill>
                  <a:schemeClr val="tx2"/>
                </a:solidFill>
                <a:latin typeface="+mj-lt"/>
              </a:rPr>
              <a:t>Regulators can receive complaints about permission holders which need to be investigated. Consider how outcomes of complaints and investigations can lead to necessary changes in the permission. </a:t>
            </a:r>
            <a:endParaRPr lang="en-AU" sz="1200" b="1">
              <a:solidFill>
                <a:schemeClr val="tx2">
                  <a:lumMod val="90000"/>
                  <a:lumOff val="10000"/>
                </a:schemeClr>
              </a:solidFill>
              <a:latin typeface="+mj-lt"/>
            </a:endParaRPr>
          </a:p>
        </p:txBody>
      </p:sp>
      <p:sp>
        <p:nvSpPr>
          <p:cNvPr id="13" name="Rectangle 12">
            <a:extLst>
              <a:ext uri="{FF2B5EF4-FFF2-40B4-BE49-F238E27FC236}">
                <a16:creationId xmlns:a16="http://schemas.microsoft.com/office/drawing/2014/main" id="{0C3F5FAF-EEDB-0A2D-4EF1-4116D11DE70F}"/>
              </a:ext>
            </a:extLst>
          </p:cNvPr>
          <p:cNvSpPr/>
          <p:nvPr/>
        </p:nvSpPr>
        <p:spPr>
          <a:xfrm>
            <a:off x="2541181" y="3466299"/>
            <a:ext cx="3276000" cy="142880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144000" rIns="108000" bIns="108000" rtlCol="0" anchor="t"/>
          <a:lstStyle/>
          <a:p>
            <a:pPr algn="ctr">
              <a:lnSpc>
                <a:spcPct val="110000"/>
              </a:lnSpc>
            </a:pPr>
            <a:r>
              <a:rPr lang="en-AU" sz="1200">
                <a:solidFill>
                  <a:schemeClr val="tx2"/>
                </a:solidFill>
                <a:latin typeface="+mj-lt"/>
              </a:rPr>
              <a:t>Permission applications collect important information. Consider how information is stored safely and in line with Public Record Office Victoria’s (PROV) recordkeeping practices and requirements. </a:t>
            </a:r>
          </a:p>
        </p:txBody>
      </p:sp>
      <p:sp>
        <p:nvSpPr>
          <p:cNvPr id="14" name="Rectangle 13">
            <a:extLst>
              <a:ext uri="{FF2B5EF4-FFF2-40B4-BE49-F238E27FC236}">
                <a16:creationId xmlns:a16="http://schemas.microsoft.com/office/drawing/2014/main" id="{CDBDF057-AD16-2658-94BE-85E0EDD07CDC}"/>
              </a:ext>
            </a:extLst>
          </p:cNvPr>
          <p:cNvSpPr/>
          <p:nvPr/>
        </p:nvSpPr>
        <p:spPr>
          <a:xfrm>
            <a:off x="6099775" y="1709797"/>
            <a:ext cx="3276000" cy="1440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144000" rIns="108000" bIns="108000" rtlCol="0" anchor="t"/>
          <a:lstStyle/>
          <a:p>
            <a:pPr algn="ctr">
              <a:lnSpc>
                <a:spcPct val="110000"/>
              </a:lnSpc>
            </a:pPr>
            <a:r>
              <a:rPr lang="en-AU" sz="1200">
                <a:solidFill>
                  <a:schemeClr val="tx2"/>
                </a:solidFill>
                <a:latin typeface="+mj-lt"/>
              </a:rPr>
              <a:t>Many permissions are underpinned by compliance and enforcement regimes. Consider how past concerns and outcomes can influence your approach to compliance and enforcement, including condition setting. </a:t>
            </a:r>
          </a:p>
        </p:txBody>
      </p:sp>
      <p:sp>
        <p:nvSpPr>
          <p:cNvPr id="15" name="Rectangle 14">
            <a:extLst>
              <a:ext uri="{FF2B5EF4-FFF2-40B4-BE49-F238E27FC236}">
                <a16:creationId xmlns:a16="http://schemas.microsoft.com/office/drawing/2014/main" id="{9D6595B1-871D-1892-3669-1DE51EEDC253}"/>
              </a:ext>
            </a:extLst>
          </p:cNvPr>
          <p:cNvSpPr/>
          <p:nvPr/>
        </p:nvSpPr>
        <p:spPr>
          <a:xfrm>
            <a:off x="6099775" y="3466299"/>
            <a:ext cx="3276000" cy="142880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144000" rIns="108000" bIns="108000" rtlCol="0" anchor="t"/>
          <a:lstStyle/>
          <a:p>
            <a:pPr algn="ctr">
              <a:lnSpc>
                <a:spcPct val="110000"/>
              </a:lnSpc>
            </a:pPr>
            <a:r>
              <a:rPr lang="en-AU" sz="1200">
                <a:solidFill>
                  <a:schemeClr val="tx2"/>
                </a:solidFill>
                <a:latin typeface="+mj-lt"/>
              </a:rPr>
              <a:t>Permissions may drive reporting requirements for permission holders. Consider how these reports will be used in the ongoing management of the permission, such as risk analysis.</a:t>
            </a:r>
          </a:p>
        </p:txBody>
      </p:sp>
      <p:sp>
        <p:nvSpPr>
          <p:cNvPr id="17" name="Rectangle 16">
            <a:extLst>
              <a:ext uri="{FF2B5EF4-FFF2-40B4-BE49-F238E27FC236}">
                <a16:creationId xmlns:a16="http://schemas.microsoft.com/office/drawing/2014/main" id="{FF4547E9-B1CD-839E-9DA5-B225A603D67D}"/>
              </a:ext>
            </a:extLst>
          </p:cNvPr>
          <p:cNvSpPr/>
          <p:nvPr/>
        </p:nvSpPr>
        <p:spPr>
          <a:xfrm>
            <a:off x="2541181" y="1467013"/>
            <a:ext cx="3276000" cy="23746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110000"/>
              </a:lnSpc>
            </a:pPr>
            <a:r>
              <a:rPr lang="en-AU" sz="1200" b="1">
                <a:solidFill>
                  <a:schemeClr val="bg1"/>
                </a:solidFill>
                <a:latin typeface="+mj-lt"/>
              </a:rPr>
              <a:t>COMPLAINTS AND INVESTIGATIONS</a:t>
            </a:r>
          </a:p>
        </p:txBody>
      </p:sp>
      <p:sp>
        <p:nvSpPr>
          <p:cNvPr id="18" name="Rectangle 17">
            <a:extLst>
              <a:ext uri="{FF2B5EF4-FFF2-40B4-BE49-F238E27FC236}">
                <a16:creationId xmlns:a16="http://schemas.microsoft.com/office/drawing/2014/main" id="{F7FA3262-A2F3-36B4-04A6-359B27670A1B}"/>
              </a:ext>
            </a:extLst>
          </p:cNvPr>
          <p:cNvSpPr/>
          <p:nvPr/>
        </p:nvSpPr>
        <p:spPr>
          <a:xfrm>
            <a:off x="6099775" y="1467013"/>
            <a:ext cx="3276000" cy="23746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110000"/>
              </a:lnSpc>
            </a:pPr>
            <a:r>
              <a:rPr lang="en-AU" sz="1200" b="1">
                <a:solidFill>
                  <a:schemeClr val="bg1"/>
                </a:solidFill>
                <a:latin typeface="+mj-lt"/>
              </a:rPr>
              <a:t>COMPLIANCE &amp; ENFORCEMENT</a:t>
            </a:r>
          </a:p>
        </p:txBody>
      </p:sp>
      <p:sp>
        <p:nvSpPr>
          <p:cNvPr id="19" name="Rectangle 18">
            <a:extLst>
              <a:ext uri="{FF2B5EF4-FFF2-40B4-BE49-F238E27FC236}">
                <a16:creationId xmlns:a16="http://schemas.microsoft.com/office/drawing/2014/main" id="{A1AF7661-6DF8-D555-17BF-232705E6D85E}"/>
              </a:ext>
            </a:extLst>
          </p:cNvPr>
          <p:cNvSpPr/>
          <p:nvPr/>
        </p:nvSpPr>
        <p:spPr>
          <a:xfrm>
            <a:off x="2541181" y="3228832"/>
            <a:ext cx="3276000" cy="23746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110000"/>
              </a:lnSpc>
            </a:pPr>
            <a:r>
              <a:rPr lang="en-AU" sz="1200" b="1">
                <a:solidFill>
                  <a:schemeClr val="bg1"/>
                </a:solidFill>
                <a:latin typeface="+mj-lt"/>
              </a:rPr>
              <a:t>SECURITY &amp; RECORD KEEPING </a:t>
            </a:r>
          </a:p>
        </p:txBody>
      </p:sp>
      <p:sp>
        <p:nvSpPr>
          <p:cNvPr id="20" name="Rectangle 19">
            <a:extLst>
              <a:ext uri="{FF2B5EF4-FFF2-40B4-BE49-F238E27FC236}">
                <a16:creationId xmlns:a16="http://schemas.microsoft.com/office/drawing/2014/main" id="{8A149008-C2FA-D90D-8903-B5B9149A39C0}"/>
              </a:ext>
            </a:extLst>
          </p:cNvPr>
          <p:cNvSpPr/>
          <p:nvPr/>
        </p:nvSpPr>
        <p:spPr>
          <a:xfrm>
            <a:off x="6099775" y="3228832"/>
            <a:ext cx="3276000" cy="23746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110000"/>
              </a:lnSpc>
            </a:pPr>
            <a:r>
              <a:rPr lang="en-AU" sz="1200" b="1">
                <a:solidFill>
                  <a:schemeClr val="bg1"/>
                </a:solidFill>
                <a:latin typeface="+mj-lt"/>
              </a:rPr>
              <a:t>REPORTING</a:t>
            </a:r>
          </a:p>
        </p:txBody>
      </p:sp>
      <p:sp>
        <p:nvSpPr>
          <p:cNvPr id="21" name="Text Placeholder 6">
            <a:extLst>
              <a:ext uri="{FF2B5EF4-FFF2-40B4-BE49-F238E27FC236}">
                <a16:creationId xmlns:a16="http://schemas.microsoft.com/office/drawing/2014/main" id="{993D3410-B90B-DD2B-7F5E-6BFD85846312}"/>
              </a:ext>
            </a:extLst>
          </p:cNvPr>
          <p:cNvSpPr txBox="1">
            <a:spLocks/>
          </p:cNvSpPr>
          <p:nvPr/>
        </p:nvSpPr>
        <p:spPr>
          <a:xfrm>
            <a:off x="7611775" y="1154242"/>
            <a:ext cx="1764000" cy="312771"/>
          </a:xfrm>
          <a:prstGeom prst="rect">
            <a:avLst/>
          </a:prstGeom>
        </p:spPr>
        <p:txBody>
          <a:bodyPr vert="horz" lIns="0" tIns="45713" rIns="0" bIns="45713" rtlCol="0" anchor="t">
            <a:noAutofit/>
          </a:bodyPr>
          <a:lstStyle>
            <a:lvl1pPr marL="0" indent="0" algn="l" defTabSz="914349" rtl="0" eaLnBrk="1" latinLnBrk="0" hangingPunct="1">
              <a:spcBef>
                <a:spcPts val="1200"/>
              </a:spcBef>
              <a:buFont typeface="Arial" pitchFamily="34" charset="0"/>
              <a:buNone/>
              <a:defRPr sz="1100" kern="1200" spc="0">
                <a:solidFill>
                  <a:schemeClr val="bg1"/>
                </a:solidFill>
                <a:latin typeface="+mn-lt"/>
                <a:ea typeface="Segoe UI" panose="020B0502040204020203" pitchFamily="34" charset="0"/>
                <a:cs typeface="Segoe UI Semilight" panose="020B0402040204020203" pitchFamily="34" charset="0"/>
              </a:defRPr>
            </a:lvl1pPr>
            <a:lvl2pPr marL="252000" indent="-252000" algn="l" defTabSz="914349" rtl="0" eaLnBrk="1" latinLnBrk="0" hangingPunct="1">
              <a:spcBef>
                <a:spcPts val="400"/>
              </a:spcBef>
              <a:buClr>
                <a:schemeClr val="bg1"/>
              </a:buClr>
              <a:buFont typeface="Arial" pitchFamily="34" charset="0"/>
              <a:buChar char="•"/>
              <a:defRPr sz="1100" kern="1200" spc="0" baseline="0">
                <a:solidFill>
                  <a:schemeClr val="bg1"/>
                </a:solidFill>
                <a:latin typeface="+mn-lt"/>
                <a:ea typeface="Segoe UI" panose="020B0502040204020203" pitchFamily="34" charset="0"/>
                <a:cs typeface="Segoe UI Semilight" panose="020B0402040204020203" pitchFamily="34" charset="0"/>
              </a:defRPr>
            </a:lvl2pPr>
            <a:lvl3pPr marL="504000" indent="-252000" algn="l" defTabSz="914349" rtl="0" eaLnBrk="1" latinLnBrk="0" hangingPunct="1">
              <a:spcBef>
                <a:spcPts val="400"/>
              </a:spcBef>
              <a:buClr>
                <a:schemeClr val="bg1"/>
              </a:buClr>
              <a:buFont typeface="Segoe UI" panose="020B0502040204020203" pitchFamily="34" charset="0"/>
              <a:buChar char="–"/>
              <a:defRPr sz="1100" kern="1200" spc="0">
                <a:solidFill>
                  <a:schemeClr val="bg1"/>
                </a:solidFill>
                <a:latin typeface="+mn-lt"/>
                <a:ea typeface="Segoe UI" panose="020B0502040204020203" pitchFamily="34" charset="0"/>
                <a:cs typeface="Segoe UI Semilight" panose="020B04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r">
              <a:lnSpc>
                <a:spcPct val="110000"/>
              </a:lnSpc>
            </a:pPr>
            <a:r>
              <a:rPr lang="en-AU" sz="1200" dirty="0">
                <a:solidFill>
                  <a:schemeClr val="accent1"/>
                </a:solidFill>
                <a:latin typeface="VIC SemiBold" panose="00000700000000000000" pitchFamily="50" charset="0"/>
              </a:rPr>
              <a:t>2 of 2</a:t>
            </a:r>
            <a:endParaRPr lang="en-AU" sz="1200" dirty="0">
              <a:solidFill>
                <a:schemeClr val="accent1"/>
              </a:solidFill>
            </a:endParaRPr>
          </a:p>
          <a:p>
            <a:pPr algn="r">
              <a:lnSpc>
                <a:spcPct val="110000"/>
              </a:lnSpc>
            </a:pPr>
            <a:endParaRPr lang="en-AU" sz="1200" dirty="0">
              <a:solidFill>
                <a:schemeClr val="accent1"/>
              </a:solidFill>
            </a:endParaRPr>
          </a:p>
        </p:txBody>
      </p:sp>
      <p:sp>
        <p:nvSpPr>
          <p:cNvPr id="10" name="Rectangle 9">
            <a:extLst>
              <a:ext uri="{FF2B5EF4-FFF2-40B4-BE49-F238E27FC236}">
                <a16:creationId xmlns:a16="http://schemas.microsoft.com/office/drawing/2014/main" id="{220AE01B-FAA5-F3C7-A3F6-88245A6F54F2}"/>
              </a:ext>
            </a:extLst>
          </p:cNvPr>
          <p:cNvSpPr/>
          <p:nvPr/>
        </p:nvSpPr>
        <p:spPr>
          <a:xfrm>
            <a:off x="2541181" y="5239124"/>
            <a:ext cx="6834594" cy="81025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108000" rIns="108000" bIns="108000" rtlCol="0" anchor="t"/>
          <a:lstStyle/>
          <a:p>
            <a:pPr algn="ctr">
              <a:lnSpc>
                <a:spcPct val="110000"/>
              </a:lnSpc>
            </a:pPr>
            <a:r>
              <a:rPr lang="en-AU" sz="1200">
                <a:solidFill>
                  <a:schemeClr val="tx2"/>
                </a:solidFill>
                <a:latin typeface="+mj-lt"/>
              </a:rPr>
              <a:t>Permission conditions impacts compliance requirements. Conditions need to be clearly articulated and able to be enforced. Consider how a library of conditions (whether standard, common or bespoke) can be managed as an asset. </a:t>
            </a:r>
          </a:p>
        </p:txBody>
      </p:sp>
      <p:sp>
        <p:nvSpPr>
          <p:cNvPr id="11" name="Rectangle 10">
            <a:extLst>
              <a:ext uri="{FF2B5EF4-FFF2-40B4-BE49-F238E27FC236}">
                <a16:creationId xmlns:a16="http://schemas.microsoft.com/office/drawing/2014/main" id="{11B1A818-0E97-C17D-9EBB-5A1E09685DB6}"/>
              </a:ext>
            </a:extLst>
          </p:cNvPr>
          <p:cNvSpPr/>
          <p:nvPr/>
        </p:nvSpPr>
        <p:spPr>
          <a:xfrm>
            <a:off x="2541181" y="5001657"/>
            <a:ext cx="6834594" cy="23746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110000"/>
              </a:lnSpc>
            </a:pPr>
            <a:r>
              <a:rPr lang="en-AU" sz="1200" b="1">
                <a:solidFill>
                  <a:schemeClr val="bg1"/>
                </a:solidFill>
                <a:latin typeface="+mj-lt"/>
              </a:rPr>
              <a:t>CONDITIONS</a:t>
            </a:r>
          </a:p>
        </p:txBody>
      </p:sp>
    </p:spTree>
    <p:extLst>
      <p:ext uri="{BB962C8B-B14F-4D97-AF65-F5344CB8AC3E}">
        <p14:creationId xmlns:p14="http://schemas.microsoft.com/office/powerpoint/2010/main" val="34206743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45">
            <a:extLst>
              <a:ext uri="{FF2B5EF4-FFF2-40B4-BE49-F238E27FC236}">
                <a16:creationId xmlns:a16="http://schemas.microsoft.com/office/drawing/2014/main" id="{5D2A672D-EFE5-23F1-FDCA-059E277CCD28}"/>
              </a:ext>
            </a:extLst>
          </p:cNvPr>
          <p:cNvSpPr/>
          <p:nvPr/>
        </p:nvSpPr>
        <p:spPr>
          <a:xfrm>
            <a:off x="0" y="1387549"/>
            <a:ext cx="4953000" cy="547045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aphicFrame>
        <p:nvGraphicFramePr>
          <p:cNvPr id="16" name="Object 15" hidden="1">
            <a:extLst>
              <a:ext uri="{FF2B5EF4-FFF2-40B4-BE49-F238E27FC236}">
                <a16:creationId xmlns:a16="http://schemas.microsoft.com/office/drawing/2014/main" id="{D6CD8DAD-6E2F-C3E6-2AC5-27BEA651C4D8}"/>
              </a:ext>
            </a:extLst>
          </p:cNvPr>
          <p:cNvGraphicFramePr>
            <a:graphicFrameLocks noChangeAspect="1"/>
          </p:cNvGraphicFramePr>
          <p:nvPr>
            <p:custDataLst>
              <p:tags r:id="rId1"/>
            </p:custDataLst>
            <p:extLst>
              <p:ext uri="{D42A27DB-BD31-4B8C-83A1-F6EECF244321}">
                <p14:modId xmlns:p14="http://schemas.microsoft.com/office/powerpoint/2010/main" val="140489992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25" imgH="424" progId="TCLayout.ActiveDocument.1">
                  <p:embed/>
                </p:oleObj>
              </mc:Choice>
              <mc:Fallback>
                <p:oleObj name="think-cell Slide" r:id="rId4" imgW="425" imgH="424" progId="TCLayout.ActiveDocument.1">
                  <p:embed/>
                  <p:pic>
                    <p:nvPicPr>
                      <p:cNvPr id="16" name="Object 15" hidden="1">
                        <a:extLst>
                          <a:ext uri="{FF2B5EF4-FFF2-40B4-BE49-F238E27FC236}">
                            <a16:creationId xmlns:a16="http://schemas.microsoft.com/office/drawing/2014/main" id="{D6CD8DAD-6E2F-C3E6-2AC5-27BEA651C4D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BB8E577E-C161-C89A-8FB8-399CA4252D89}"/>
              </a:ext>
            </a:extLst>
          </p:cNvPr>
          <p:cNvSpPr>
            <a:spLocks noGrp="1"/>
          </p:cNvSpPr>
          <p:nvPr>
            <p:ph type="title"/>
          </p:nvPr>
        </p:nvSpPr>
        <p:spPr>
          <a:xfrm>
            <a:off x="540000" y="317921"/>
            <a:ext cx="4104000" cy="847141"/>
          </a:xfrm>
        </p:spPr>
        <p:txBody>
          <a:bodyPr vert="horz"/>
          <a:lstStyle/>
          <a:p>
            <a:r>
              <a:rPr lang="en-AU" sz="1800">
                <a:latin typeface="+mj-lt"/>
              </a:rPr>
              <a:t>Implementation criteria |</a:t>
            </a:r>
            <a:br>
              <a:rPr lang="en-AU" sz="1800">
                <a:latin typeface="+mj-lt"/>
              </a:rPr>
            </a:br>
            <a:r>
              <a:rPr lang="en-AU" b="1"/>
              <a:t>Use implementation criteria to scope improvement opportunities</a:t>
            </a:r>
          </a:p>
        </p:txBody>
      </p:sp>
      <p:sp>
        <p:nvSpPr>
          <p:cNvPr id="7" name="Rectangle 6">
            <a:extLst>
              <a:ext uri="{FF2B5EF4-FFF2-40B4-BE49-F238E27FC236}">
                <a16:creationId xmlns:a16="http://schemas.microsoft.com/office/drawing/2014/main" id="{6D172D66-324F-CCC2-6696-A1F8C3974279}"/>
              </a:ext>
            </a:extLst>
          </p:cNvPr>
          <p:cNvSpPr/>
          <p:nvPr/>
        </p:nvSpPr>
        <p:spPr>
          <a:xfrm>
            <a:off x="5207264" y="1437149"/>
            <a:ext cx="4168510" cy="52233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0" rIns="72000" bIns="72000" rtlCol="0" anchor="t"/>
          <a:lstStyle/>
          <a:p>
            <a:pPr>
              <a:lnSpc>
                <a:spcPct val="110000"/>
              </a:lnSpc>
              <a:spcBef>
                <a:spcPts val="600"/>
              </a:spcBef>
            </a:pPr>
            <a:r>
              <a:rPr lang="en-AU" sz="1200">
                <a:solidFill>
                  <a:schemeClr val="bg1"/>
                </a:solidFill>
              </a:rPr>
              <a:t>Implementation criteria can support you to identify, prioritise and test improvements to implement ‘better practice’ with a focus on good regulatory, administrative and user experience practices. </a:t>
            </a:r>
          </a:p>
          <a:p>
            <a:pPr>
              <a:lnSpc>
                <a:spcPct val="110000"/>
              </a:lnSpc>
              <a:spcBef>
                <a:spcPts val="600"/>
              </a:spcBef>
            </a:pPr>
            <a:r>
              <a:rPr lang="en-AU" sz="1200">
                <a:solidFill>
                  <a:schemeClr val="bg1"/>
                </a:solidFill>
              </a:rPr>
              <a:t>These implementation criteria are based on research across Victoria and comparable jurisdictions, including detailed analysis of over 20 permission schemes and engagement with BRV, regulators, Service Victoria and DTF. These criteria are aligned with BRV’s principles for good regulatory practice.</a:t>
            </a:r>
            <a:br>
              <a:rPr lang="en-AU" sz="1200">
                <a:solidFill>
                  <a:schemeClr val="tx1"/>
                </a:solidFill>
              </a:rPr>
            </a:br>
            <a:endParaRPr lang="en-AU" sz="1200">
              <a:solidFill>
                <a:schemeClr val="tx1"/>
              </a:solidFill>
            </a:endParaRPr>
          </a:p>
          <a:p>
            <a:pPr>
              <a:lnSpc>
                <a:spcPct val="110000"/>
              </a:lnSpc>
              <a:spcBef>
                <a:spcPts val="600"/>
              </a:spcBef>
            </a:pPr>
            <a:r>
              <a:rPr lang="en-AU" sz="1200" b="1">
                <a:solidFill>
                  <a:schemeClr val="bg1"/>
                </a:solidFill>
              </a:rPr>
              <a:t>How to use the implementation criteria:</a:t>
            </a:r>
          </a:p>
          <a:p>
            <a:pPr marL="171450" indent="-171450">
              <a:lnSpc>
                <a:spcPct val="110000"/>
              </a:lnSpc>
              <a:spcBef>
                <a:spcPts val="600"/>
              </a:spcBef>
              <a:buFont typeface="Arial" panose="020B0604020202020204" pitchFamily="34" charset="0"/>
              <a:buChar char="•"/>
            </a:pPr>
            <a:r>
              <a:rPr lang="en-AU" sz="1200">
                <a:solidFill>
                  <a:schemeClr val="bg1"/>
                </a:solidFill>
              </a:rPr>
              <a:t>These implementation criteria can be used as a guide to interrogate your current state practice and processes and identify improvement opportunities. </a:t>
            </a:r>
          </a:p>
          <a:p>
            <a:pPr marL="171450" indent="-171450">
              <a:lnSpc>
                <a:spcPct val="110000"/>
              </a:lnSpc>
              <a:spcBef>
                <a:spcPts val="600"/>
              </a:spcBef>
              <a:buFont typeface="Arial" panose="020B0604020202020204" pitchFamily="34" charset="0"/>
              <a:buChar char="•"/>
            </a:pPr>
            <a:r>
              <a:rPr lang="en-AU" sz="1200">
                <a:solidFill>
                  <a:schemeClr val="bg1"/>
                </a:solidFill>
              </a:rPr>
              <a:t>Sub-criteria outline practical implementation guidance for regulators. </a:t>
            </a:r>
          </a:p>
          <a:p>
            <a:pPr marL="171450" indent="-171450">
              <a:lnSpc>
                <a:spcPct val="110000"/>
              </a:lnSpc>
              <a:spcBef>
                <a:spcPts val="600"/>
              </a:spcBef>
              <a:buFont typeface="Arial" panose="020B0604020202020204" pitchFamily="34" charset="0"/>
              <a:buChar char="•"/>
            </a:pPr>
            <a:r>
              <a:rPr lang="en-AU" sz="1200">
                <a:solidFill>
                  <a:schemeClr val="bg1"/>
                </a:solidFill>
              </a:rPr>
              <a:t>You should also consider and apply these as you work through the detailed permission journey and components. Key questions and considerations are provided at each stage of the process to help you apply these criteria.  </a:t>
            </a:r>
          </a:p>
        </p:txBody>
      </p:sp>
      <p:sp>
        <p:nvSpPr>
          <p:cNvPr id="44" name="TextBox 43">
            <a:extLst>
              <a:ext uri="{FF2B5EF4-FFF2-40B4-BE49-F238E27FC236}">
                <a16:creationId xmlns:a16="http://schemas.microsoft.com/office/drawing/2014/main" id="{07A2BB7A-40D3-02BD-DABB-63F13D1B9DFE}"/>
              </a:ext>
            </a:extLst>
          </p:cNvPr>
          <p:cNvSpPr txBox="1">
            <a:spLocks/>
          </p:cNvSpPr>
          <p:nvPr/>
        </p:nvSpPr>
        <p:spPr>
          <a:xfrm>
            <a:off x="5207264" y="946503"/>
            <a:ext cx="4102625" cy="252000"/>
          </a:xfrm>
          <a:prstGeom prst="rect">
            <a:avLst/>
          </a:prstGeom>
          <a:solidFill>
            <a:schemeClr val="bg1"/>
          </a:solidFill>
        </p:spPr>
        <p:txBody>
          <a:bodyPr wrap="square" lIns="72000" rIns="72000" anchor="ctr">
            <a:noAutofit/>
          </a:bodyPr>
          <a:lstStyle/>
          <a:p>
            <a:pPr>
              <a:defRPr/>
            </a:pPr>
            <a:r>
              <a:rPr lang="en-AU" sz="1200" b="1">
                <a:solidFill>
                  <a:schemeClr val="tx2"/>
                </a:solidFill>
              </a:rPr>
              <a:t>Implementation criteria inform better practice</a:t>
            </a:r>
          </a:p>
        </p:txBody>
      </p:sp>
      <p:grpSp>
        <p:nvGrpSpPr>
          <p:cNvPr id="15" name="Group 14">
            <a:extLst>
              <a:ext uri="{FF2B5EF4-FFF2-40B4-BE49-F238E27FC236}">
                <a16:creationId xmlns:a16="http://schemas.microsoft.com/office/drawing/2014/main" id="{70BC0B17-D3B4-EDFF-FD95-320194EBF337}"/>
              </a:ext>
            </a:extLst>
          </p:cNvPr>
          <p:cNvGrpSpPr/>
          <p:nvPr/>
        </p:nvGrpSpPr>
        <p:grpSpPr>
          <a:xfrm>
            <a:off x="8716488" y="6268555"/>
            <a:ext cx="1193470" cy="593401"/>
            <a:chOff x="10069009" y="3750634"/>
            <a:chExt cx="1704975" cy="847725"/>
          </a:xfrm>
        </p:grpSpPr>
        <p:sp>
          <p:nvSpPr>
            <p:cNvPr id="21" name="Freeform: Shape 20">
              <a:extLst>
                <a:ext uri="{FF2B5EF4-FFF2-40B4-BE49-F238E27FC236}">
                  <a16:creationId xmlns:a16="http://schemas.microsoft.com/office/drawing/2014/main" id="{87B753D7-F1C4-C9E3-DA89-5BDA606CD56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22" name="Freeform: Shape 21">
              <a:extLst>
                <a:ext uri="{FF2B5EF4-FFF2-40B4-BE49-F238E27FC236}">
                  <a16:creationId xmlns:a16="http://schemas.microsoft.com/office/drawing/2014/main" id="{CD30BA75-3FFB-62B5-F542-AA727D4C6F48}"/>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grpSp>
      <p:sp>
        <p:nvSpPr>
          <p:cNvPr id="23" name="TextBox 22">
            <a:extLst>
              <a:ext uri="{FF2B5EF4-FFF2-40B4-BE49-F238E27FC236}">
                <a16:creationId xmlns:a16="http://schemas.microsoft.com/office/drawing/2014/main" id="{50232EAA-60AD-BA11-BEE9-E0825D8F533B}"/>
              </a:ext>
            </a:extLst>
          </p:cNvPr>
          <p:cNvSpPr txBox="1"/>
          <p:nvPr/>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16</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17" name="Group 16">
            <a:extLst>
              <a:ext uri="{FF2B5EF4-FFF2-40B4-BE49-F238E27FC236}">
                <a16:creationId xmlns:a16="http://schemas.microsoft.com/office/drawing/2014/main" id="{6C7B7813-8824-9964-BDD5-92700869C763}"/>
              </a:ext>
            </a:extLst>
          </p:cNvPr>
          <p:cNvGrpSpPr/>
          <p:nvPr/>
        </p:nvGrpSpPr>
        <p:grpSpPr>
          <a:xfrm>
            <a:off x="223283" y="2032455"/>
            <a:ext cx="4599895" cy="4375855"/>
            <a:chOff x="-2780188" y="1880581"/>
            <a:chExt cx="3617912" cy="3441700"/>
          </a:xfrm>
          <a:solidFill>
            <a:schemeClr val="bg1"/>
          </a:solidFill>
        </p:grpSpPr>
        <p:sp>
          <p:nvSpPr>
            <p:cNvPr id="18" name="Freeform 5">
              <a:extLst>
                <a:ext uri="{FF2B5EF4-FFF2-40B4-BE49-F238E27FC236}">
                  <a16:creationId xmlns:a16="http://schemas.microsoft.com/office/drawing/2014/main" id="{2ABB61EE-6877-E9AC-ACA4-A8769CEF3B2E}"/>
                </a:ext>
              </a:extLst>
            </p:cNvPr>
            <p:cNvSpPr>
              <a:spLocks/>
            </p:cNvSpPr>
            <p:nvPr/>
          </p:nvSpPr>
          <p:spPr bwMode="auto">
            <a:xfrm>
              <a:off x="-951388" y="1880581"/>
              <a:ext cx="1557338" cy="1639888"/>
            </a:xfrm>
            <a:custGeom>
              <a:avLst/>
              <a:gdLst>
                <a:gd name="T0" fmla="*/ 0 w 8178"/>
                <a:gd name="T1" fmla="*/ 0 h 8600"/>
                <a:gd name="T2" fmla="*/ 8178 w 8178"/>
                <a:gd name="T3" fmla="*/ 5942 h 8600"/>
                <a:gd name="T4" fmla="*/ 0 w 8178"/>
                <a:gd name="T5" fmla="*/ 8600 h 8600"/>
                <a:gd name="T6" fmla="*/ 0 w 8178"/>
                <a:gd name="T7" fmla="*/ 0 h 8600"/>
              </a:gdLst>
              <a:ahLst/>
              <a:cxnLst>
                <a:cxn ang="0">
                  <a:pos x="T0" y="T1"/>
                </a:cxn>
                <a:cxn ang="0">
                  <a:pos x="T2" y="T3"/>
                </a:cxn>
                <a:cxn ang="0">
                  <a:pos x="T4" y="T5"/>
                </a:cxn>
                <a:cxn ang="0">
                  <a:pos x="T6" y="T7"/>
                </a:cxn>
              </a:cxnLst>
              <a:rect l="0" t="0" r="r" b="b"/>
              <a:pathLst>
                <a:path w="8178" h="8600">
                  <a:moveTo>
                    <a:pt x="0" y="0"/>
                  </a:moveTo>
                  <a:cubicBezTo>
                    <a:pt x="3725" y="0"/>
                    <a:pt x="7027" y="2399"/>
                    <a:pt x="8178" y="5942"/>
                  </a:cubicBezTo>
                  <a:lnTo>
                    <a:pt x="0" y="860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19" name="Freeform 7">
              <a:extLst>
                <a:ext uri="{FF2B5EF4-FFF2-40B4-BE49-F238E27FC236}">
                  <a16:creationId xmlns:a16="http://schemas.microsoft.com/office/drawing/2014/main" id="{E2380203-25C3-C078-1C72-B11438E4FF8E}"/>
                </a:ext>
              </a:extLst>
            </p:cNvPr>
            <p:cNvSpPr>
              <a:spLocks/>
            </p:cNvSpPr>
            <p:nvPr/>
          </p:nvSpPr>
          <p:spPr bwMode="auto">
            <a:xfrm>
              <a:off x="-940276" y="3050569"/>
              <a:ext cx="1778000" cy="1831975"/>
            </a:xfrm>
            <a:custGeom>
              <a:avLst/>
              <a:gdLst>
                <a:gd name="T0" fmla="*/ 8178 w 9330"/>
                <a:gd name="T1" fmla="*/ 0 h 9614"/>
                <a:gd name="T2" fmla="*/ 5055 w 9330"/>
                <a:gd name="T3" fmla="*/ 9614 h 9614"/>
                <a:gd name="T4" fmla="*/ 0 w 9330"/>
                <a:gd name="T5" fmla="*/ 2657 h 9614"/>
                <a:gd name="T6" fmla="*/ 8178 w 9330"/>
                <a:gd name="T7" fmla="*/ 0 h 9614"/>
              </a:gdLst>
              <a:ahLst/>
              <a:cxnLst>
                <a:cxn ang="0">
                  <a:pos x="T0" y="T1"/>
                </a:cxn>
                <a:cxn ang="0">
                  <a:pos x="T2" y="T3"/>
                </a:cxn>
                <a:cxn ang="0">
                  <a:pos x="T4" y="T5"/>
                </a:cxn>
                <a:cxn ang="0">
                  <a:pos x="T6" y="T7"/>
                </a:cxn>
              </a:cxnLst>
              <a:rect l="0" t="0" r="r" b="b"/>
              <a:pathLst>
                <a:path w="9330" h="9614">
                  <a:moveTo>
                    <a:pt x="8178" y="0"/>
                  </a:moveTo>
                  <a:cubicBezTo>
                    <a:pt x="9330" y="3543"/>
                    <a:pt x="8068" y="7424"/>
                    <a:pt x="5055" y="9614"/>
                  </a:cubicBezTo>
                  <a:lnTo>
                    <a:pt x="0" y="2657"/>
                  </a:lnTo>
                  <a:lnTo>
                    <a:pt x="817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20" name="Freeform 9">
              <a:extLst>
                <a:ext uri="{FF2B5EF4-FFF2-40B4-BE49-F238E27FC236}">
                  <a16:creationId xmlns:a16="http://schemas.microsoft.com/office/drawing/2014/main" id="{EDFED276-9A27-4E13-2BE5-080767F12AFA}"/>
                </a:ext>
              </a:extLst>
            </p:cNvPr>
            <p:cNvSpPr>
              <a:spLocks/>
            </p:cNvSpPr>
            <p:nvPr/>
          </p:nvSpPr>
          <p:spPr bwMode="auto">
            <a:xfrm>
              <a:off x="-1934051" y="3579206"/>
              <a:ext cx="1925638" cy="1743075"/>
            </a:xfrm>
            <a:custGeom>
              <a:avLst/>
              <a:gdLst>
                <a:gd name="T0" fmla="*/ 10109 w 10109"/>
                <a:gd name="T1" fmla="*/ 6957 h 9146"/>
                <a:gd name="T2" fmla="*/ 0 w 10109"/>
                <a:gd name="T3" fmla="*/ 6957 h 9146"/>
                <a:gd name="T4" fmla="*/ 5054 w 10109"/>
                <a:gd name="T5" fmla="*/ 0 h 9146"/>
                <a:gd name="T6" fmla="*/ 10109 w 10109"/>
                <a:gd name="T7" fmla="*/ 6957 h 9146"/>
              </a:gdLst>
              <a:ahLst/>
              <a:cxnLst>
                <a:cxn ang="0">
                  <a:pos x="T0" y="T1"/>
                </a:cxn>
                <a:cxn ang="0">
                  <a:pos x="T2" y="T3"/>
                </a:cxn>
                <a:cxn ang="0">
                  <a:pos x="T4" y="T5"/>
                </a:cxn>
                <a:cxn ang="0">
                  <a:pos x="T6" y="T7"/>
                </a:cxn>
              </a:cxnLst>
              <a:rect l="0" t="0" r="r" b="b"/>
              <a:pathLst>
                <a:path w="10109" h="9146">
                  <a:moveTo>
                    <a:pt x="10109" y="6957"/>
                  </a:moveTo>
                  <a:cubicBezTo>
                    <a:pt x="7095" y="9146"/>
                    <a:pt x="3014" y="9146"/>
                    <a:pt x="0" y="6957"/>
                  </a:cubicBezTo>
                  <a:lnTo>
                    <a:pt x="5054" y="0"/>
                  </a:lnTo>
                  <a:lnTo>
                    <a:pt x="10109" y="695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25" name="Freeform 11">
              <a:extLst>
                <a:ext uri="{FF2B5EF4-FFF2-40B4-BE49-F238E27FC236}">
                  <a16:creationId xmlns:a16="http://schemas.microsoft.com/office/drawing/2014/main" id="{5D697A21-A76E-1162-FA1B-D76792E850DE}"/>
                </a:ext>
              </a:extLst>
            </p:cNvPr>
            <p:cNvSpPr>
              <a:spLocks/>
            </p:cNvSpPr>
            <p:nvPr/>
          </p:nvSpPr>
          <p:spPr bwMode="auto">
            <a:xfrm>
              <a:off x="-2780188" y="3050569"/>
              <a:ext cx="1778000" cy="1831975"/>
            </a:xfrm>
            <a:custGeom>
              <a:avLst/>
              <a:gdLst>
                <a:gd name="T0" fmla="*/ 4275 w 9330"/>
                <a:gd name="T1" fmla="*/ 9614 h 9614"/>
                <a:gd name="T2" fmla="*/ 1152 w 9330"/>
                <a:gd name="T3" fmla="*/ 0 h 9614"/>
                <a:gd name="T4" fmla="*/ 9330 w 9330"/>
                <a:gd name="T5" fmla="*/ 2657 h 9614"/>
                <a:gd name="T6" fmla="*/ 4275 w 9330"/>
                <a:gd name="T7" fmla="*/ 9614 h 9614"/>
              </a:gdLst>
              <a:ahLst/>
              <a:cxnLst>
                <a:cxn ang="0">
                  <a:pos x="T0" y="T1"/>
                </a:cxn>
                <a:cxn ang="0">
                  <a:pos x="T2" y="T3"/>
                </a:cxn>
                <a:cxn ang="0">
                  <a:pos x="T4" y="T5"/>
                </a:cxn>
                <a:cxn ang="0">
                  <a:pos x="T6" y="T7"/>
                </a:cxn>
              </a:cxnLst>
              <a:rect l="0" t="0" r="r" b="b"/>
              <a:pathLst>
                <a:path w="9330" h="9614">
                  <a:moveTo>
                    <a:pt x="4275" y="9614"/>
                  </a:moveTo>
                  <a:cubicBezTo>
                    <a:pt x="1262" y="7424"/>
                    <a:pt x="0" y="3543"/>
                    <a:pt x="1152" y="0"/>
                  </a:cubicBezTo>
                  <a:lnTo>
                    <a:pt x="9330" y="2657"/>
                  </a:lnTo>
                  <a:lnTo>
                    <a:pt x="4275" y="961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26" name="Freeform 13">
              <a:extLst>
                <a:ext uri="{FF2B5EF4-FFF2-40B4-BE49-F238E27FC236}">
                  <a16:creationId xmlns:a16="http://schemas.microsoft.com/office/drawing/2014/main" id="{3B73C0E1-4205-E40B-2C7F-8C57FCA92DD6}"/>
                </a:ext>
              </a:extLst>
            </p:cNvPr>
            <p:cNvSpPr>
              <a:spLocks/>
            </p:cNvSpPr>
            <p:nvPr/>
          </p:nvSpPr>
          <p:spPr bwMode="auto">
            <a:xfrm>
              <a:off x="-2548413" y="1880581"/>
              <a:ext cx="1558925" cy="1639888"/>
            </a:xfrm>
            <a:custGeom>
              <a:avLst/>
              <a:gdLst>
                <a:gd name="T0" fmla="*/ 0 w 8178"/>
                <a:gd name="T1" fmla="*/ 5942 h 8600"/>
                <a:gd name="T2" fmla="*/ 8178 w 8178"/>
                <a:gd name="T3" fmla="*/ 0 h 8600"/>
                <a:gd name="T4" fmla="*/ 8178 w 8178"/>
                <a:gd name="T5" fmla="*/ 8600 h 8600"/>
                <a:gd name="T6" fmla="*/ 0 w 8178"/>
                <a:gd name="T7" fmla="*/ 5942 h 8600"/>
              </a:gdLst>
              <a:ahLst/>
              <a:cxnLst>
                <a:cxn ang="0">
                  <a:pos x="T0" y="T1"/>
                </a:cxn>
                <a:cxn ang="0">
                  <a:pos x="T2" y="T3"/>
                </a:cxn>
                <a:cxn ang="0">
                  <a:pos x="T4" y="T5"/>
                </a:cxn>
                <a:cxn ang="0">
                  <a:pos x="T6" y="T7"/>
                </a:cxn>
              </a:cxnLst>
              <a:rect l="0" t="0" r="r" b="b"/>
              <a:pathLst>
                <a:path w="8178" h="8600">
                  <a:moveTo>
                    <a:pt x="0" y="5942"/>
                  </a:moveTo>
                  <a:cubicBezTo>
                    <a:pt x="1151" y="2399"/>
                    <a:pt x="4453" y="0"/>
                    <a:pt x="8178" y="0"/>
                  </a:cubicBezTo>
                  <a:lnTo>
                    <a:pt x="8178" y="8600"/>
                  </a:lnTo>
                  <a:lnTo>
                    <a:pt x="0" y="594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grpSp>
      <p:sp>
        <p:nvSpPr>
          <p:cNvPr id="28" name="Oval 27">
            <a:extLst>
              <a:ext uri="{FF2B5EF4-FFF2-40B4-BE49-F238E27FC236}">
                <a16:creationId xmlns:a16="http://schemas.microsoft.com/office/drawing/2014/main" id="{21AEF897-EB33-495F-D909-B3A380BBDBD8}"/>
              </a:ext>
            </a:extLst>
          </p:cNvPr>
          <p:cNvSpPr/>
          <p:nvPr/>
        </p:nvSpPr>
        <p:spPr>
          <a:xfrm>
            <a:off x="1877173" y="3507877"/>
            <a:ext cx="1288620" cy="128862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lstStyle/>
          <a:p>
            <a:pPr algn="ctr"/>
            <a:r>
              <a:rPr lang="en-AU" sz="1000">
                <a:solidFill>
                  <a:schemeClr val="bg1"/>
                </a:solidFill>
                <a:latin typeface="VIC SemiBold" panose="00000700000000000000" pitchFamily="50" charset="0"/>
              </a:rPr>
              <a:t>BETTER </a:t>
            </a:r>
            <a:br>
              <a:rPr lang="en-AU" sz="1000">
                <a:solidFill>
                  <a:schemeClr val="bg1"/>
                </a:solidFill>
                <a:latin typeface="VIC SemiBold" panose="00000700000000000000" pitchFamily="50" charset="0"/>
              </a:rPr>
            </a:br>
            <a:r>
              <a:rPr lang="en-AU" sz="1000">
                <a:solidFill>
                  <a:schemeClr val="bg1"/>
                </a:solidFill>
                <a:latin typeface="VIC SemiBold" panose="00000700000000000000" pitchFamily="50" charset="0"/>
              </a:rPr>
              <a:t>PRACTICE </a:t>
            </a:r>
            <a:br>
              <a:rPr lang="en-AU" sz="1000">
                <a:solidFill>
                  <a:schemeClr val="bg1"/>
                </a:solidFill>
                <a:latin typeface="VIC SemiBold" panose="00000700000000000000" pitchFamily="50" charset="0"/>
              </a:rPr>
            </a:br>
            <a:r>
              <a:rPr lang="en-AU" sz="1000">
                <a:solidFill>
                  <a:schemeClr val="bg1"/>
                </a:solidFill>
                <a:latin typeface="VIC SemiBold" panose="00000700000000000000" pitchFamily="50" charset="0"/>
              </a:rPr>
              <a:t>IMPLEMENTATION </a:t>
            </a:r>
            <a:br>
              <a:rPr lang="en-AU" sz="1000">
                <a:solidFill>
                  <a:schemeClr val="bg1"/>
                </a:solidFill>
                <a:latin typeface="VIC SemiBold" panose="00000700000000000000" pitchFamily="50" charset="0"/>
              </a:rPr>
            </a:br>
            <a:r>
              <a:rPr lang="en-AU" sz="1000">
                <a:solidFill>
                  <a:schemeClr val="bg1"/>
                </a:solidFill>
                <a:latin typeface="VIC SemiBold" panose="00000700000000000000" pitchFamily="50" charset="0"/>
              </a:rPr>
              <a:t>CRITERIA </a:t>
            </a:r>
          </a:p>
        </p:txBody>
      </p:sp>
      <p:sp>
        <p:nvSpPr>
          <p:cNvPr id="9" name="Rectangle 8">
            <a:extLst>
              <a:ext uri="{FF2B5EF4-FFF2-40B4-BE49-F238E27FC236}">
                <a16:creationId xmlns:a16="http://schemas.microsoft.com/office/drawing/2014/main" id="{9966ECA1-2155-135B-CED5-80C8C89B8BD1}"/>
              </a:ext>
            </a:extLst>
          </p:cNvPr>
          <p:cNvSpPr/>
          <p:nvPr/>
        </p:nvSpPr>
        <p:spPr>
          <a:xfrm>
            <a:off x="935206" y="2548807"/>
            <a:ext cx="1519400" cy="10673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t"/>
          <a:lstStyle/>
          <a:p>
            <a:pPr algn="ctr"/>
            <a:r>
              <a:rPr lang="en-AU" sz="1050">
                <a:solidFill>
                  <a:schemeClr val="tx2"/>
                </a:solidFill>
              </a:rPr>
              <a:t>Regulator effort </a:t>
            </a:r>
            <a:br>
              <a:rPr lang="en-AU" sz="1050">
                <a:solidFill>
                  <a:schemeClr val="tx2"/>
                </a:solidFill>
              </a:rPr>
            </a:br>
            <a:r>
              <a:rPr lang="en-AU" sz="1050">
                <a:solidFill>
                  <a:schemeClr val="tx2"/>
                </a:solidFill>
              </a:rPr>
              <a:t>and application requirements should be proportionate to risk </a:t>
            </a:r>
          </a:p>
        </p:txBody>
      </p:sp>
      <p:sp>
        <p:nvSpPr>
          <p:cNvPr id="12" name="Rectangle 11">
            <a:extLst>
              <a:ext uri="{FF2B5EF4-FFF2-40B4-BE49-F238E27FC236}">
                <a16:creationId xmlns:a16="http://schemas.microsoft.com/office/drawing/2014/main" id="{7A776533-B279-2899-8958-1547F73CF9D6}"/>
              </a:ext>
            </a:extLst>
          </p:cNvPr>
          <p:cNvSpPr/>
          <p:nvPr/>
        </p:nvSpPr>
        <p:spPr>
          <a:xfrm>
            <a:off x="2778556" y="2548807"/>
            <a:ext cx="1224602" cy="10673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t"/>
          <a:lstStyle/>
          <a:p>
            <a:pPr algn="ctr"/>
            <a:r>
              <a:rPr lang="en-AU" sz="1050">
                <a:solidFill>
                  <a:schemeClr val="tx2"/>
                </a:solidFill>
              </a:rPr>
              <a:t>Permissions should be streamlined and digital </a:t>
            </a:r>
          </a:p>
        </p:txBody>
      </p:sp>
      <p:sp>
        <p:nvSpPr>
          <p:cNvPr id="13" name="Rectangle 12">
            <a:extLst>
              <a:ext uri="{FF2B5EF4-FFF2-40B4-BE49-F238E27FC236}">
                <a16:creationId xmlns:a16="http://schemas.microsoft.com/office/drawing/2014/main" id="{57979A31-EE59-82E3-3A51-CC3D1BAD2BDC}"/>
              </a:ext>
            </a:extLst>
          </p:cNvPr>
          <p:cNvSpPr/>
          <p:nvPr/>
        </p:nvSpPr>
        <p:spPr>
          <a:xfrm>
            <a:off x="3384966" y="4234227"/>
            <a:ext cx="1237580" cy="9685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AU" sz="1050" dirty="0">
                <a:solidFill>
                  <a:schemeClr val="tx2"/>
                </a:solidFill>
              </a:rPr>
              <a:t>Permission data collection and storage should be targeted and justified</a:t>
            </a:r>
          </a:p>
        </p:txBody>
      </p:sp>
      <p:sp>
        <p:nvSpPr>
          <p:cNvPr id="14" name="Rectangle 13">
            <a:extLst>
              <a:ext uri="{FF2B5EF4-FFF2-40B4-BE49-F238E27FC236}">
                <a16:creationId xmlns:a16="http://schemas.microsoft.com/office/drawing/2014/main" id="{6C7D5E56-7D30-6D61-D042-C7CE8E009521}"/>
              </a:ext>
            </a:extLst>
          </p:cNvPr>
          <p:cNvSpPr/>
          <p:nvPr/>
        </p:nvSpPr>
        <p:spPr>
          <a:xfrm>
            <a:off x="1680737" y="5140051"/>
            <a:ext cx="1679870" cy="9685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050">
                <a:solidFill>
                  <a:schemeClr val="tx2"/>
                </a:solidFill>
              </a:rPr>
              <a:t>Permission requirements and decisions should be transparent and justified</a:t>
            </a:r>
          </a:p>
        </p:txBody>
      </p:sp>
      <p:sp>
        <p:nvSpPr>
          <p:cNvPr id="27" name="Rectangle 26">
            <a:extLst>
              <a:ext uri="{FF2B5EF4-FFF2-40B4-BE49-F238E27FC236}">
                <a16:creationId xmlns:a16="http://schemas.microsoft.com/office/drawing/2014/main" id="{D8785A60-E8CD-0918-2DE1-7C5A76E3B973}"/>
              </a:ext>
            </a:extLst>
          </p:cNvPr>
          <p:cNvSpPr/>
          <p:nvPr/>
        </p:nvSpPr>
        <p:spPr>
          <a:xfrm>
            <a:off x="482306" y="4234227"/>
            <a:ext cx="1210527" cy="9685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AU" sz="1050">
                <a:solidFill>
                  <a:schemeClr val="tx2"/>
                </a:solidFill>
              </a:rPr>
              <a:t>Permission should follow repeatable and consistent processes</a:t>
            </a:r>
          </a:p>
        </p:txBody>
      </p:sp>
      <p:grpSp>
        <p:nvGrpSpPr>
          <p:cNvPr id="32" name="Group 31">
            <a:extLst>
              <a:ext uri="{FF2B5EF4-FFF2-40B4-BE49-F238E27FC236}">
                <a16:creationId xmlns:a16="http://schemas.microsoft.com/office/drawing/2014/main" id="{E239CB8B-3ACA-948A-4C4B-EB9B5C3BC80E}"/>
              </a:ext>
            </a:extLst>
          </p:cNvPr>
          <p:cNvGrpSpPr/>
          <p:nvPr/>
        </p:nvGrpSpPr>
        <p:grpSpPr>
          <a:xfrm>
            <a:off x="1907820" y="3341576"/>
            <a:ext cx="259447" cy="283711"/>
            <a:chOff x="6199306" y="2955438"/>
            <a:chExt cx="289925" cy="317040"/>
          </a:xfrm>
        </p:grpSpPr>
        <p:sp>
          <p:nvSpPr>
            <p:cNvPr id="29" name="TextBox 28">
              <a:extLst>
                <a:ext uri="{FF2B5EF4-FFF2-40B4-BE49-F238E27FC236}">
                  <a16:creationId xmlns:a16="http://schemas.microsoft.com/office/drawing/2014/main" id="{196040B5-7541-3815-6F3E-0BC594B06CBB}"/>
                </a:ext>
              </a:extLst>
            </p:cNvPr>
            <p:cNvSpPr txBox="1"/>
            <p:nvPr/>
          </p:nvSpPr>
          <p:spPr>
            <a:xfrm rot="19542019">
              <a:off x="6214911" y="2984186"/>
              <a:ext cx="274320" cy="288292"/>
            </a:xfrm>
            <a:prstGeom prst="rect">
              <a:avLst/>
            </a:prstGeom>
            <a:noFill/>
          </p:spPr>
          <p:txBody>
            <a:bodyPr wrap="none" lIns="36000" tIns="36000" rIns="36000" bIns="36000" rtlCol="0">
              <a:noAutofit/>
            </a:bodyPr>
            <a:lstStyle/>
            <a:p>
              <a:pPr algn="ctr"/>
              <a:r>
                <a:rPr lang="en-AU" b="1">
                  <a:solidFill>
                    <a:schemeClr val="tx2"/>
                  </a:solidFill>
                </a:rPr>
                <a:t>1</a:t>
              </a:r>
            </a:p>
          </p:txBody>
        </p:sp>
        <p:sp>
          <p:nvSpPr>
            <p:cNvPr id="30" name="Half Frame 29">
              <a:extLst>
                <a:ext uri="{FF2B5EF4-FFF2-40B4-BE49-F238E27FC236}">
                  <a16:creationId xmlns:a16="http://schemas.microsoft.com/office/drawing/2014/main" id="{9F32E91E-86CD-9E00-8D5A-4E64AC231E6A}"/>
                </a:ext>
              </a:extLst>
            </p:cNvPr>
            <p:cNvSpPr/>
            <p:nvPr/>
          </p:nvSpPr>
          <p:spPr>
            <a:xfrm rot="723744">
              <a:off x="6199306" y="2955438"/>
              <a:ext cx="266700" cy="266700"/>
            </a:xfrm>
            <a:prstGeom prst="halfFrame">
              <a:avLst>
                <a:gd name="adj1" fmla="val 23809"/>
                <a:gd name="adj2" fmla="val 23809"/>
              </a:avLst>
            </a:prstGeom>
            <a:gradFill>
              <a:gsLst>
                <a:gs pos="0">
                  <a:schemeClr val="accent1"/>
                </a:gs>
                <a:gs pos="53000">
                  <a:schemeClr val="accent5"/>
                </a:gs>
                <a:gs pos="100000">
                  <a:schemeClr val="accent6"/>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pSp>
      <p:grpSp>
        <p:nvGrpSpPr>
          <p:cNvPr id="33" name="Group 32">
            <a:extLst>
              <a:ext uri="{FF2B5EF4-FFF2-40B4-BE49-F238E27FC236}">
                <a16:creationId xmlns:a16="http://schemas.microsoft.com/office/drawing/2014/main" id="{562F3764-2741-E53B-7EC2-F4DEC9F1D69F}"/>
              </a:ext>
            </a:extLst>
          </p:cNvPr>
          <p:cNvGrpSpPr/>
          <p:nvPr/>
        </p:nvGrpSpPr>
        <p:grpSpPr>
          <a:xfrm rot="4417205">
            <a:off x="2882928" y="3321671"/>
            <a:ext cx="259447" cy="283711"/>
            <a:chOff x="6199306" y="2955438"/>
            <a:chExt cx="289925" cy="317040"/>
          </a:xfrm>
        </p:grpSpPr>
        <p:sp>
          <p:nvSpPr>
            <p:cNvPr id="34" name="TextBox 33">
              <a:extLst>
                <a:ext uri="{FF2B5EF4-FFF2-40B4-BE49-F238E27FC236}">
                  <a16:creationId xmlns:a16="http://schemas.microsoft.com/office/drawing/2014/main" id="{82ED6995-D61A-0CE9-02B3-0741145BBC37}"/>
                </a:ext>
              </a:extLst>
            </p:cNvPr>
            <p:cNvSpPr txBox="1"/>
            <p:nvPr/>
          </p:nvSpPr>
          <p:spPr>
            <a:xfrm rot="19542019">
              <a:off x="6214911" y="2984186"/>
              <a:ext cx="274320" cy="288292"/>
            </a:xfrm>
            <a:prstGeom prst="rect">
              <a:avLst/>
            </a:prstGeom>
            <a:noFill/>
          </p:spPr>
          <p:txBody>
            <a:bodyPr wrap="none" lIns="36000" tIns="36000" rIns="36000" bIns="36000" rtlCol="0">
              <a:noAutofit/>
            </a:bodyPr>
            <a:lstStyle/>
            <a:p>
              <a:pPr algn="ctr"/>
              <a:r>
                <a:rPr lang="en-AU" b="1">
                  <a:solidFill>
                    <a:schemeClr val="tx2"/>
                  </a:solidFill>
                </a:rPr>
                <a:t>2</a:t>
              </a:r>
            </a:p>
          </p:txBody>
        </p:sp>
        <p:sp>
          <p:nvSpPr>
            <p:cNvPr id="35" name="Half Frame 34">
              <a:extLst>
                <a:ext uri="{FF2B5EF4-FFF2-40B4-BE49-F238E27FC236}">
                  <a16:creationId xmlns:a16="http://schemas.microsoft.com/office/drawing/2014/main" id="{618C2D66-167E-1BD1-5744-21F505EFB774}"/>
                </a:ext>
              </a:extLst>
            </p:cNvPr>
            <p:cNvSpPr/>
            <p:nvPr/>
          </p:nvSpPr>
          <p:spPr>
            <a:xfrm rot="723744">
              <a:off x="6199306" y="2955438"/>
              <a:ext cx="266700" cy="266700"/>
            </a:xfrm>
            <a:prstGeom prst="halfFrame">
              <a:avLst>
                <a:gd name="adj1" fmla="val 23809"/>
                <a:gd name="adj2" fmla="val 23809"/>
              </a:avLst>
            </a:prstGeom>
            <a:gradFill>
              <a:gsLst>
                <a:gs pos="0">
                  <a:schemeClr val="accent1"/>
                </a:gs>
                <a:gs pos="53000">
                  <a:schemeClr val="accent5"/>
                </a:gs>
                <a:gs pos="100000">
                  <a:schemeClr val="accent6"/>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pSp>
      <p:grpSp>
        <p:nvGrpSpPr>
          <p:cNvPr id="36" name="Group 35">
            <a:extLst>
              <a:ext uri="{FF2B5EF4-FFF2-40B4-BE49-F238E27FC236}">
                <a16:creationId xmlns:a16="http://schemas.microsoft.com/office/drawing/2014/main" id="{60FCD73B-9EEC-00E9-6A79-172EA555BF92}"/>
              </a:ext>
            </a:extLst>
          </p:cNvPr>
          <p:cNvGrpSpPr/>
          <p:nvPr/>
        </p:nvGrpSpPr>
        <p:grpSpPr>
          <a:xfrm rot="17408767">
            <a:off x="1608970" y="4174882"/>
            <a:ext cx="307854" cy="315120"/>
            <a:chOff x="6199306" y="2955438"/>
            <a:chExt cx="344019" cy="352138"/>
          </a:xfrm>
        </p:grpSpPr>
        <p:sp>
          <p:nvSpPr>
            <p:cNvPr id="37" name="TextBox 36">
              <a:extLst>
                <a:ext uri="{FF2B5EF4-FFF2-40B4-BE49-F238E27FC236}">
                  <a16:creationId xmlns:a16="http://schemas.microsoft.com/office/drawing/2014/main" id="{ECFAFBEE-BDAF-F716-0598-7DBD91BAB268}"/>
                </a:ext>
              </a:extLst>
            </p:cNvPr>
            <p:cNvSpPr txBox="1"/>
            <p:nvPr/>
          </p:nvSpPr>
          <p:spPr>
            <a:xfrm rot="8300221">
              <a:off x="6269005" y="3019284"/>
              <a:ext cx="274320" cy="288292"/>
            </a:xfrm>
            <a:prstGeom prst="rect">
              <a:avLst/>
            </a:prstGeom>
            <a:noFill/>
          </p:spPr>
          <p:txBody>
            <a:bodyPr wrap="none" lIns="36000" tIns="36000" rIns="36000" bIns="36000" rtlCol="0">
              <a:noAutofit/>
            </a:bodyPr>
            <a:lstStyle/>
            <a:p>
              <a:pPr algn="ctr"/>
              <a:r>
                <a:rPr lang="en-AU" b="1">
                  <a:solidFill>
                    <a:schemeClr val="tx2"/>
                  </a:solidFill>
                </a:rPr>
                <a:t>5</a:t>
              </a:r>
            </a:p>
          </p:txBody>
        </p:sp>
        <p:sp>
          <p:nvSpPr>
            <p:cNvPr id="38" name="Half Frame 37">
              <a:extLst>
                <a:ext uri="{FF2B5EF4-FFF2-40B4-BE49-F238E27FC236}">
                  <a16:creationId xmlns:a16="http://schemas.microsoft.com/office/drawing/2014/main" id="{B43C4E2E-1E11-C0F6-04CA-5D37A5599637}"/>
                </a:ext>
              </a:extLst>
            </p:cNvPr>
            <p:cNvSpPr/>
            <p:nvPr/>
          </p:nvSpPr>
          <p:spPr>
            <a:xfrm rot="723744">
              <a:off x="6199306" y="2955438"/>
              <a:ext cx="266700" cy="266700"/>
            </a:xfrm>
            <a:prstGeom prst="halfFrame">
              <a:avLst>
                <a:gd name="adj1" fmla="val 23809"/>
                <a:gd name="adj2" fmla="val 23809"/>
              </a:avLst>
            </a:prstGeom>
            <a:gradFill>
              <a:gsLst>
                <a:gs pos="0">
                  <a:schemeClr val="accent1"/>
                </a:gs>
                <a:gs pos="53000">
                  <a:schemeClr val="accent5"/>
                </a:gs>
                <a:gs pos="100000">
                  <a:schemeClr val="accent6"/>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pSp>
      <p:grpSp>
        <p:nvGrpSpPr>
          <p:cNvPr id="39" name="Group 38">
            <a:extLst>
              <a:ext uri="{FF2B5EF4-FFF2-40B4-BE49-F238E27FC236}">
                <a16:creationId xmlns:a16="http://schemas.microsoft.com/office/drawing/2014/main" id="{3BA47A5A-759B-624C-6C23-F9BBF3AFF796}"/>
              </a:ext>
            </a:extLst>
          </p:cNvPr>
          <p:cNvGrpSpPr/>
          <p:nvPr/>
        </p:nvGrpSpPr>
        <p:grpSpPr>
          <a:xfrm rot="12872922">
            <a:off x="2347291" y="4796270"/>
            <a:ext cx="303373" cy="328692"/>
            <a:chOff x="6199306" y="2955438"/>
            <a:chExt cx="339011" cy="367305"/>
          </a:xfrm>
        </p:grpSpPr>
        <p:sp>
          <p:nvSpPr>
            <p:cNvPr id="40" name="TextBox 39">
              <a:extLst>
                <a:ext uri="{FF2B5EF4-FFF2-40B4-BE49-F238E27FC236}">
                  <a16:creationId xmlns:a16="http://schemas.microsoft.com/office/drawing/2014/main" id="{534902B6-B567-338B-06D1-60482817129F}"/>
                </a:ext>
              </a:extLst>
            </p:cNvPr>
            <p:cNvSpPr txBox="1"/>
            <p:nvPr/>
          </p:nvSpPr>
          <p:spPr>
            <a:xfrm rot="8727078">
              <a:off x="6263997" y="3034451"/>
              <a:ext cx="274320" cy="288292"/>
            </a:xfrm>
            <a:prstGeom prst="rect">
              <a:avLst/>
            </a:prstGeom>
            <a:noFill/>
          </p:spPr>
          <p:txBody>
            <a:bodyPr wrap="none" lIns="36000" tIns="36000" rIns="36000" bIns="36000" rtlCol="0">
              <a:noAutofit/>
            </a:bodyPr>
            <a:lstStyle/>
            <a:p>
              <a:pPr algn="ctr"/>
              <a:r>
                <a:rPr lang="en-AU" b="1">
                  <a:solidFill>
                    <a:schemeClr val="tx2"/>
                  </a:solidFill>
                </a:rPr>
                <a:t>4</a:t>
              </a:r>
            </a:p>
          </p:txBody>
        </p:sp>
        <p:sp>
          <p:nvSpPr>
            <p:cNvPr id="41" name="Half Frame 40">
              <a:extLst>
                <a:ext uri="{FF2B5EF4-FFF2-40B4-BE49-F238E27FC236}">
                  <a16:creationId xmlns:a16="http://schemas.microsoft.com/office/drawing/2014/main" id="{C5BE3DD8-A9B2-10B9-AC25-EFE124A4B33B}"/>
                </a:ext>
              </a:extLst>
            </p:cNvPr>
            <p:cNvSpPr/>
            <p:nvPr/>
          </p:nvSpPr>
          <p:spPr>
            <a:xfrm rot="723744">
              <a:off x="6199306" y="2955438"/>
              <a:ext cx="266700" cy="266700"/>
            </a:xfrm>
            <a:prstGeom prst="halfFrame">
              <a:avLst>
                <a:gd name="adj1" fmla="val 23809"/>
                <a:gd name="adj2" fmla="val 23809"/>
              </a:avLst>
            </a:prstGeom>
            <a:gradFill>
              <a:gsLst>
                <a:gs pos="0">
                  <a:schemeClr val="accent1"/>
                </a:gs>
                <a:gs pos="53000">
                  <a:schemeClr val="accent5"/>
                </a:gs>
                <a:gs pos="100000">
                  <a:schemeClr val="accent6"/>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pSp>
      <p:grpSp>
        <p:nvGrpSpPr>
          <p:cNvPr id="42" name="Group 41">
            <a:extLst>
              <a:ext uri="{FF2B5EF4-FFF2-40B4-BE49-F238E27FC236}">
                <a16:creationId xmlns:a16="http://schemas.microsoft.com/office/drawing/2014/main" id="{0F34E2E8-79D9-1710-67D1-1F218612D1C2}"/>
              </a:ext>
            </a:extLst>
          </p:cNvPr>
          <p:cNvGrpSpPr/>
          <p:nvPr/>
        </p:nvGrpSpPr>
        <p:grpSpPr>
          <a:xfrm rot="8250532">
            <a:off x="3123693" y="4192968"/>
            <a:ext cx="303373" cy="328692"/>
            <a:chOff x="6199306" y="2955438"/>
            <a:chExt cx="339011" cy="367305"/>
          </a:xfrm>
        </p:grpSpPr>
        <p:sp>
          <p:nvSpPr>
            <p:cNvPr id="43" name="TextBox 42">
              <a:extLst>
                <a:ext uri="{FF2B5EF4-FFF2-40B4-BE49-F238E27FC236}">
                  <a16:creationId xmlns:a16="http://schemas.microsoft.com/office/drawing/2014/main" id="{C3D2B7C8-430F-71E2-DA64-F781B87A00A1}"/>
                </a:ext>
              </a:extLst>
            </p:cNvPr>
            <p:cNvSpPr txBox="1"/>
            <p:nvPr/>
          </p:nvSpPr>
          <p:spPr>
            <a:xfrm rot="8727078">
              <a:off x="6263997" y="3034451"/>
              <a:ext cx="274320" cy="288292"/>
            </a:xfrm>
            <a:prstGeom prst="rect">
              <a:avLst/>
            </a:prstGeom>
            <a:noFill/>
          </p:spPr>
          <p:txBody>
            <a:bodyPr wrap="none" lIns="36000" tIns="36000" rIns="36000" bIns="36000" rtlCol="0">
              <a:noAutofit/>
            </a:bodyPr>
            <a:lstStyle/>
            <a:p>
              <a:pPr algn="ctr"/>
              <a:r>
                <a:rPr lang="en-AU" b="1">
                  <a:solidFill>
                    <a:schemeClr val="tx2"/>
                  </a:solidFill>
                </a:rPr>
                <a:t>3</a:t>
              </a:r>
            </a:p>
          </p:txBody>
        </p:sp>
        <p:sp>
          <p:nvSpPr>
            <p:cNvPr id="45" name="Half Frame 44">
              <a:extLst>
                <a:ext uri="{FF2B5EF4-FFF2-40B4-BE49-F238E27FC236}">
                  <a16:creationId xmlns:a16="http://schemas.microsoft.com/office/drawing/2014/main" id="{9EDF9D07-22CC-CECB-84F6-04166A99A8B2}"/>
                </a:ext>
              </a:extLst>
            </p:cNvPr>
            <p:cNvSpPr/>
            <p:nvPr/>
          </p:nvSpPr>
          <p:spPr>
            <a:xfrm rot="723744">
              <a:off x="6199306" y="2955438"/>
              <a:ext cx="266700" cy="266700"/>
            </a:xfrm>
            <a:prstGeom prst="halfFrame">
              <a:avLst>
                <a:gd name="adj1" fmla="val 23809"/>
                <a:gd name="adj2" fmla="val 23809"/>
              </a:avLst>
            </a:prstGeom>
            <a:gradFill>
              <a:gsLst>
                <a:gs pos="0">
                  <a:schemeClr val="accent1"/>
                </a:gs>
                <a:gs pos="53000">
                  <a:schemeClr val="accent5"/>
                </a:gs>
                <a:gs pos="100000">
                  <a:schemeClr val="accent6"/>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pSp>
      <p:sp>
        <p:nvSpPr>
          <p:cNvPr id="4" name="TextBox 3">
            <a:extLst>
              <a:ext uri="{FF2B5EF4-FFF2-40B4-BE49-F238E27FC236}">
                <a16:creationId xmlns:a16="http://schemas.microsoft.com/office/drawing/2014/main" id="{A092DAA5-1DCA-8C99-C9AB-4E3D573201B7}"/>
              </a:ext>
            </a:extLst>
          </p:cNvPr>
          <p:cNvSpPr txBox="1"/>
          <p:nvPr/>
        </p:nvSpPr>
        <p:spPr>
          <a:xfrm>
            <a:off x="453259" y="1565116"/>
            <a:ext cx="3964569" cy="276999"/>
          </a:xfrm>
          <a:prstGeom prst="rect">
            <a:avLst/>
          </a:prstGeom>
          <a:noFill/>
        </p:spPr>
        <p:txBody>
          <a:bodyPr wrap="square">
            <a:spAutoFit/>
          </a:bodyPr>
          <a:lstStyle/>
          <a:p>
            <a:pPr>
              <a:spcBef>
                <a:spcPts val="600"/>
              </a:spcBef>
            </a:pPr>
            <a:r>
              <a:rPr lang="en-AU" sz="1200" b="1">
                <a:solidFill>
                  <a:schemeClr val="tx2"/>
                </a:solidFill>
              </a:rPr>
              <a:t>There are five key implementation criteria: </a:t>
            </a:r>
          </a:p>
        </p:txBody>
      </p:sp>
      <p:cxnSp>
        <p:nvCxnSpPr>
          <p:cNvPr id="49" name="Straight Connector 48">
            <a:extLst>
              <a:ext uri="{FF2B5EF4-FFF2-40B4-BE49-F238E27FC236}">
                <a16:creationId xmlns:a16="http://schemas.microsoft.com/office/drawing/2014/main" id="{1CC1842F-3B19-9D02-BB36-6BB3ECD7E822}"/>
              </a:ext>
            </a:extLst>
          </p:cNvPr>
          <p:cNvCxnSpPr>
            <a:cxnSpLocks/>
          </p:cNvCxnSpPr>
          <p:nvPr/>
        </p:nvCxnSpPr>
        <p:spPr>
          <a:xfrm>
            <a:off x="539998" y="1198503"/>
            <a:ext cx="4117062"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250520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ct 8" hidden="1">
            <a:extLst>
              <a:ext uri="{FF2B5EF4-FFF2-40B4-BE49-F238E27FC236}">
                <a16:creationId xmlns:a16="http://schemas.microsoft.com/office/drawing/2014/main" id="{269352FA-3F13-A78A-81A7-7A1C01DDC8C4}"/>
              </a:ext>
            </a:extLst>
          </p:cNvPr>
          <p:cNvGraphicFramePr>
            <a:graphicFrameLocks noChangeAspect="1"/>
          </p:cNvGraphicFramePr>
          <p:nvPr>
            <p:custDataLst>
              <p:tags r:id="rId1"/>
            </p:custDataLst>
            <p:extLst>
              <p:ext uri="{D42A27DB-BD31-4B8C-83A1-F6EECF244321}">
                <p14:modId xmlns:p14="http://schemas.microsoft.com/office/powerpoint/2010/main" val="281792151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4" progId="TCLayout.ActiveDocument.1">
                  <p:embed/>
                </p:oleObj>
              </mc:Choice>
              <mc:Fallback>
                <p:oleObj name="think-cell Slide" r:id="rId3" imgW="425" imgH="424" progId="TCLayout.ActiveDocument.1">
                  <p:embed/>
                  <p:pic>
                    <p:nvPicPr>
                      <p:cNvPr id="9" name="Object 8" hidden="1">
                        <a:extLst>
                          <a:ext uri="{FF2B5EF4-FFF2-40B4-BE49-F238E27FC236}">
                            <a16:creationId xmlns:a16="http://schemas.microsoft.com/office/drawing/2014/main" id="{269352FA-3F13-A78A-81A7-7A1C01DDC8C4}"/>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0" name="Title 1">
            <a:extLst>
              <a:ext uri="{FF2B5EF4-FFF2-40B4-BE49-F238E27FC236}">
                <a16:creationId xmlns:a16="http://schemas.microsoft.com/office/drawing/2014/main" id="{F0F18010-1884-BC83-FE1A-D5447997B2FC}"/>
              </a:ext>
            </a:extLst>
          </p:cNvPr>
          <p:cNvSpPr>
            <a:spLocks noGrp="1"/>
          </p:cNvSpPr>
          <p:nvPr>
            <p:ph type="title"/>
          </p:nvPr>
        </p:nvSpPr>
        <p:spPr>
          <a:xfrm>
            <a:off x="539999" y="292457"/>
            <a:ext cx="8820000" cy="597842"/>
          </a:xfrm>
        </p:spPr>
        <p:txBody>
          <a:bodyPr vert="horz"/>
          <a:lstStyle/>
          <a:p>
            <a:r>
              <a:rPr lang="en-AU" sz="1800">
                <a:latin typeface="+mj-lt"/>
              </a:rPr>
              <a:t>Implementation criteria </a:t>
            </a:r>
            <a:r>
              <a:rPr lang="en-AU">
                <a:latin typeface="+mj-lt"/>
              </a:rPr>
              <a:t>| </a:t>
            </a:r>
            <a:r>
              <a:rPr lang="en-AU" b="1"/>
              <a:t>Five key implementation criteria are supported by sub-criteria for operational guidance (1/3)</a:t>
            </a:r>
          </a:p>
        </p:txBody>
      </p:sp>
      <p:graphicFrame>
        <p:nvGraphicFramePr>
          <p:cNvPr id="13" name="Table 12">
            <a:extLst>
              <a:ext uri="{FF2B5EF4-FFF2-40B4-BE49-F238E27FC236}">
                <a16:creationId xmlns:a16="http://schemas.microsoft.com/office/drawing/2014/main" id="{A1AB5CC8-3F36-26E1-7784-8D9025C199A1}"/>
              </a:ext>
            </a:extLst>
          </p:cNvPr>
          <p:cNvGraphicFramePr>
            <a:graphicFrameLocks noGrp="1"/>
          </p:cNvGraphicFramePr>
          <p:nvPr>
            <p:extLst>
              <p:ext uri="{D42A27DB-BD31-4B8C-83A1-F6EECF244321}">
                <p14:modId xmlns:p14="http://schemas.microsoft.com/office/powerpoint/2010/main" val="3018906634"/>
              </p:ext>
            </p:extLst>
          </p:nvPr>
        </p:nvGraphicFramePr>
        <p:xfrm>
          <a:off x="541338" y="1229688"/>
          <a:ext cx="4336539" cy="4950121"/>
        </p:xfrm>
        <a:graphic>
          <a:graphicData uri="http://schemas.openxmlformats.org/drawingml/2006/table">
            <a:tbl>
              <a:tblPr>
                <a:tableStyleId>{073A0DAA-6AF3-43AB-8588-CEC1D06C72B9}</a:tableStyleId>
              </a:tblPr>
              <a:tblGrid>
                <a:gridCol w="4336539">
                  <a:extLst>
                    <a:ext uri="{9D8B030D-6E8A-4147-A177-3AD203B41FA5}">
                      <a16:colId xmlns:a16="http://schemas.microsoft.com/office/drawing/2014/main" val="2648253550"/>
                    </a:ext>
                  </a:extLst>
                </a:gridCol>
              </a:tblGrid>
              <a:tr h="540000">
                <a:tc>
                  <a:txBody>
                    <a:bodyPr/>
                    <a:lstStyle/>
                    <a:p>
                      <a:pPr>
                        <a:lnSpc>
                          <a:spcPct val="90000"/>
                        </a:lnSpc>
                      </a:pPr>
                      <a:r>
                        <a:rPr lang="en-AU" sz="1200" b="1">
                          <a:solidFill>
                            <a:schemeClr val="tx2"/>
                          </a:solidFill>
                        </a:rPr>
                        <a:t>1. Regulator effort and application </a:t>
                      </a:r>
                      <a:br>
                        <a:rPr lang="en-AU" sz="1200" b="1">
                          <a:solidFill>
                            <a:schemeClr val="tx2"/>
                          </a:solidFill>
                        </a:rPr>
                      </a:br>
                      <a:r>
                        <a:rPr lang="en-AU" sz="1200" b="1">
                          <a:solidFill>
                            <a:schemeClr val="tx2"/>
                          </a:solidFill>
                        </a:rPr>
                        <a:t>requirements should be proportionate to risk </a:t>
                      </a:r>
                      <a:endParaRPr lang="en-AU" sz="1200" b="1" i="1">
                        <a:solidFill>
                          <a:schemeClr val="tx2"/>
                        </a:solidFill>
                        <a:latin typeface="+mj-lt"/>
                      </a:endParaRPr>
                    </a:p>
                  </a:txBody>
                  <a:tcPr marL="72000" marR="72000" marT="72000" marB="72000">
                    <a:lnL w="12700" cmpd="sng">
                      <a:noFill/>
                    </a:lnL>
                    <a:lnR w="12700" cmpd="sng">
                      <a:noFill/>
                    </a:lnR>
                    <a:lnT w="12700" cmpd="sng">
                      <a:noFill/>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0299912"/>
                  </a:ext>
                </a:extLst>
              </a:tr>
              <a:tr h="893769">
                <a:tc>
                  <a:txBody>
                    <a:bodyPr/>
                    <a:lstStyle/>
                    <a:p>
                      <a:pPr>
                        <a:lnSpc>
                          <a:spcPct val="110000"/>
                        </a:lnSpc>
                      </a:pPr>
                      <a:r>
                        <a:rPr lang="en-AU" sz="1050" b="0" i="0"/>
                        <a:t>Regulators are clear on the harm they are minimising through the permission; regulators design permission processes and apply effort based on an assessment of risk throughout the permission journey. </a:t>
                      </a:r>
                      <a:endParaRPr lang="en-AU" sz="1050" b="0" i="0">
                        <a:latin typeface="+mj-lt"/>
                      </a:endParaRPr>
                    </a:p>
                  </a:txBody>
                  <a:tcPr marL="72000" marR="72000" marT="72000" marB="72000">
                    <a:lnL w="12700" cmpd="sng">
                      <a:noFill/>
                    </a:lnL>
                    <a:lnR w="12700" cmpd="sng">
                      <a:noFill/>
                    </a:lnR>
                    <a:lnT w="28575" cap="flat" cmpd="sng" algn="ctr">
                      <a:no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56012181"/>
                  </a:ext>
                </a:extLst>
              </a:tr>
              <a:tr h="370840">
                <a:tc>
                  <a:txBody>
                    <a:bodyPr/>
                    <a:lstStyle/>
                    <a:p>
                      <a:pPr>
                        <a:lnSpc>
                          <a:spcPct val="110000"/>
                        </a:lnSpc>
                        <a:spcBef>
                          <a:spcPts val="0"/>
                        </a:spcBef>
                        <a:spcAft>
                          <a:spcPts val="480"/>
                        </a:spcAft>
                      </a:pPr>
                      <a:r>
                        <a:rPr lang="en-AU" sz="1050">
                          <a:solidFill>
                            <a:schemeClr val="tx1"/>
                          </a:solidFill>
                          <a:effectLst/>
                        </a:rPr>
                        <a:t>1.1 Regulators should be clear on what harm the permission addresses or policy objectives it achieves and how the permission aims to address it. </a:t>
                      </a:r>
                      <a:endParaRPr lang="en-AU" sz="1050">
                        <a:solidFill>
                          <a:schemeClr val="tx1"/>
                        </a:solidFill>
                        <a:effectLst/>
                        <a:latin typeface="+mj-lt"/>
                        <a:ea typeface="Segoe UI" panose="020B0502040204020203" pitchFamily="34" charset="0"/>
                        <a:cs typeface="Times New Roman" panose="02020603050405020304" pitchFamily="18" charset="0"/>
                      </a:endParaRPr>
                    </a:p>
                  </a:txBody>
                  <a:tcPr marL="72000" marR="72000" marT="72000" marB="72000">
                    <a:lnL w="12700" cmpd="sng">
                      <a:noFill/>
                    </a:lnL>
                    <a:lnR w="12700" cmpd="sng">
                      <a:noFill/>
                    </a:lnR>
                    <a:lnT w="28575" cap="flat" cmpd="sng" algn="ctr">
                      <a:solidFill>
                        <a:schemeClr val="accent1"/>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83686935"/>
                  </a:ext>
                </a:extLst>
              </a:tr>
              <a:tr h="370840">
                <a:tc>
                  <a:txBody>
                    <a:bodyPr/>
                    <a:lstStyle/>
                    <a:p>
                      <a:pPr>
                        <a:lnSpc>
                          <a:spcPct val="110000"/>
                        </a:lnSpc>
                        <a:spcBef>
                          <a:spcPts val="0"/>
                        </a:spcBef>
                        <a:spcAft>
                          <a:spcPts val="480"/>
                        </a:spcAft>
                      </a:pPr>
                      <a:r>
                        <a:rPr lang="en-AU" sz="1050">
                          <a:solidFill>
                            <a:schemeClr val="tx1"/>
                          </a:solidFill>
                          <a:effectLst/>
                        </a:rPr>
                        <a:t>1.2 Regulators’ assessment of risk across the permission journey should be considered in the context of the other regulatory risk management tools available (e.g., obligations on company officers).</a:t>
                      </a:r>
                      <a:endParaRPr lang="en-AU" sz="1050">
                        <a:solidFill>
                          <a:schemeClr val="tx1"/>
                        </a:solidFill>
                        <a:effectLst/>
                        <a:latin typeface="+mj-lt"/>
                        <a:ea typeface="Segoe UI" panose="020B0502040204020203" pitchFamily="34" charset="0"/>
                        <a:cs typeface="Times New Roman" panose="02020603050405020304" pitchFamily="18" charset="0"/>
                      </a:endParaRPr>
                    </a:p>
                  </a:txBody>
                  <a:tcPr marL="72000" marR="72000" marT="72000" marB="72000">
                    <a:lnL w="12700" cmpd="sng">
                      <a:noFill/>
                    </a:lnL>
                    <a:lnR w="12700" cmpd="sng">
                      <a:noFill/>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47501258"/>
                  </a:ext>
                </a:extLst>
              </a:tr>
              <a:tr h="370840">
                <a:tc>
                  <a:txBody>
                    <a:bodyPr/>
                    <a:lstStyle/>
                    <a:p>
                      <a:pPr>
                        <a:lnSpc>
                          <a:spcPct val="110000"/>
                        </a:lnSpc>
                        <a:spcBef>
                          <a:spcPts val="0"/>
                        </a:spcBef>
                        <a:spcAft>
                          <a:spcPts val="480"/>
                        </a:spcAft>
                      </a:pPr>
                      <a:r>
                        <a:rPr lang="en-AU" sz="1050">
                          <a:solidFill>
                            <a:schemeClr val="tx1"/>
                          </a:solidFill>
                          <a:effectLst/>
                          <a:latin typeface="+mj-lt"/>
                          <a:ea typeface="Segoe UI" panose="020B0502040204020203" pitchFamily="34" charset="0"/>
                          <a:cs typeface="Times New Roman" panose="02020603050405020304" pitchFamily="18" charset="0"/>
                        </a:rPr>
                        <a:t>1.3 Regulators should triage applications and allocate effort based on an assessment of risk throughout the permission journey </a:t>
                      </a:r>
                    </a:p>
                  </a:txBody>
                  <a:tcPr marL="72000" marR="72000" marT="72000" marB="72000">
                    <a:lnL w="12700" cmpd="sng">
                      <a:noFill/>
                    </a:lnL>
                    <a:lnR w="12700" cmpd="sng">
                      <a:noFill/>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8154547"/>
                  </a:ext>
                </a:extLst>
              </a:tr>
              <a:tr h="370840">
                <a:tc>
                  <a:txBody>
                    <a:bodyPr/>
                    <a:lstStyle/>
                    <a:p>
                      <a:pPr>
                        <a:lnSpc>
                          <a:spcPct val="110000"/>
                        </a:lnSpc>
                        <a:spcBef>
                          <a:spcPts val="0"/>
                        </a:spcBef>
                        <a:spcAft>
                          <a:spcPts val="480"/>
                        </a:spcAft>
                      </a:pPr>
                      <a:r>
                        <a:rPr lang="en-AU" sz="1050">
                          <a:solidFill>
                            <a:schemeClr val="tx1"/>
                          </a:solidFill>
                          <a:effectLst/>
                        </a:rPr>
                        <a:t>1.4 Regulators should design their processes to identify the risk profile of an application as early as feasible. </a:t>
                      </a:r>
                      <a:endParaRPr lang="en-AU" sz="1050">
                        <a:solidFill>
                          <a:schemeClr val="tx1"/>
                        </a:solidFill>
                        <a:effectLst/>
                        <a:latin typeface="+mj-lt"/>
                        <a:ea typeface="Segoe UI" panose="020B0502040204020203" pitchFamily="34" charset="0"/>
                        <a:cs typeface="Times New Roman" panose="02020603050405020304" pitchFamily="18" charset="0"/>
                      </a:endParaRPr>
                    </a:p>
                  </a:txBody>
                  <a:tcPr marL="72000" marR="72000" marT="72000" marB="72000">
                    <a:lnL w="12700" cmpd="sng">
                      <a:noFill/>
                    </a:lnL>
                    <a:lnR w="12700" cmpd="sng">
                      <a:noFill/>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61736759"/>
                  </a:ext>
                </a:extLst>
              </a:tr>
              <a:tr h="370840">
                <a:tc>
                  <a:txBody>
                    <a:bodyPr/>
                    <a:lstStyle/>
                    <a:p>
                      <a:pPr>
                        <a:lnSpc>
                          <a:spcPct val="110000"/>
                        </a:lnSpc>
                        <a:spcBef>
                          <a:spcPts val="0"/>
                        </a:spcBef>
                        <a:spcAft>
                          <a:spcPts val="480"/>
                        </a:spcAft>
                      </a:pPr>
                      <a:r>
                        <a:rPr lang="en-AU" sz="1050">
                          <a:solidFill>
                            <a:schemeClr val="tx1"/>
                          </a:solidFill>
                          <a:effectLst/>
                        </a:rPr>
                        <a:t>1.5 Accounting for risk, permissions durations and renewal processes should have the longest duration possible, and applicants should generally not need to go through a new approval process when renewing.*</a:t>
                      </a:r>
                      <a:endParaRPr lang="en-AU" sz="1050">
                        <a:solidFill>
                          <a:schemeClr val="tx1"/>
                        </a:solidFill>
                        <a:effectLst/>
                        <a:latin typeface="+mj-lt"/>
                        <a:ea typeface="Segoe UI" panose="020B0502040204020203" pitchFamily="34" charset="0"/>
                        <a:cs typeface="Times New Roman" panose="02020603050405020304" pitchFamily="18" charset="0"/>
                      </a:endParaRPr>
                    </a:p>
                  </a:txBody>
                  <a:tcPr marL="72000" marR="72000" marT="72000" marB="72000">
                    <a:lnL w="12700" cmpd="sng">
                      <a:noFill/>
                    </a:lnL>
                    <a:lnR w="12700" cmpd="sng">
                      <a:noFill/>
                    </a:lnR>
                    <a:lnT w="6350" cap="flat" cmpd="sng" algn="ctr">
                      <a:solidFill>
                        <a:schemeClr val="tx2"/>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775262253"/>
                  </a:ext>
                </a:extLst>
              </a:tr>
            </a:tbl>
          </a:graphicData>
        </a:graphic>
      </p:graphicFrame>
      <p:graphicFrame>
        <p:nvGraphicFramePr>
          <p:cNvPr id="14" name="Table 12">
            <a:extLst>
              <a:ext uri="{FF2B5EF4-FFF2-40B4-BE49-F238E27FC236}">
                <a16:creationId xmlns:a16="http://schemas.microsoft.com/office/drawing/2014/main" id="{EE20D5D9-BB16-B529-8E02-426BF2CDE27C}"/>
              </a:ext>
            </a:extLst>
          </p:cNvPr>
          <p:cNvGraphicFramePr>
            <a:graphicFrameLocks noGrp="1"/>
          </p:cNvGraphicFramePr>
          <p:nvPr>
            <p:extLst>
              <p:ext uri="{D42A27DB-BD31-4B8C-83A1-F6EECF244321}">
                <p14:modId xmlns:p14="http://schemas.microsoft.com/office/powerpoint/2010/main" val="1362703859"/>
              </p:ext>
            </p:extLst>
          </p:nvPr>
        </p:nvGraphicFramePr>
        <p:xfrm>
          <a:off x="5037897" y="1229687"/>
          <a:ext cx="4337878" cy="3615524"/>
        </p:xfrm>
        <a:graphic>
          <a:graphicData uri="http://schemas.openxmlformats.org/drawingml/2006/table">
            <a:tbl>
              <a:tblPr>
                <a:tableStyleId>{073A0DAA-6AF3-43AB-8588-CEC1D06C72B9}</a:tableStyleId>
              </a:tblPr>
              <a:tblGrid>
                <a:gridCol w="4337878">
                  <a:extLst>
                    <a:ext uri="{9D8B030D-6E8A-4147-A177-3AD203B41FA5}">
                      <a16:colId xmlns:a16="http://schemas.microsoft.com/office/drawing/2014/main" val="2648253550"/>
                    </a:ext>
                  </a:extLst>
                </a:gridCol>
              </a:tblGrid>
              <a:tr h="553639">
                <a:tc>
                  <a:txBody>
                    <a:bodyPr/>
                    <a:lstStyle/>
                    <a:p>
                      <a:pPr>
                        <a:lnSpc>
                          <a:spcPct val="90000"/>
                        </a:lnSpc>
                      </a:pPr>
                      <a:r>
                        <a:rPr lang="en-AU" sz="1200" b="1">
                          <a:solidFill>
                            <a:schemeClr val="tx2"/>
                          </a:solidFill>
                        </a:rPr>
                        <a:t>2. Permissions should be streamlined </a:t>
                      </a:r>
                      <a:br>
                        <a:rPr lang="en-AU" sz="1200" b="1">
                          <a:solidFill>
                            <a:schemeClr val="tx2"/>
                          </a:solidFill>
                        </a:rPr>
                      </a:br>
                      <a:r>
                        <a:rPr lang="en-AU" sz="1200" b="1">
                          <a:solidFill>
                            <a:schemeClr val="tx2"/>
                          </a:solidFill>
                        </a:rPr>
                        <a:t>and digital </a:t>
                      </a:r>
                      <a:endParaRPr lang="en-AU" sz="1200" b="1" i="1">
                        <a:solidFill>
                          <a:schemeClr val="tx2"/>
                        </a:solidFill>
                        <a:latin typeface="+mj-lt"/>
                      </a:endParaRPr>
                    </a:p>
                  </a:txBody>
                  <a:tcPr marL="72000" marR="72000" marT="72000" marB="72000">
                    <a:lnL w="12700" cmpd="sng">
                      <a:noFill/>
                    </a:lnL>
                    <a:lnR w="12700" cmpd="sng">
                      <a:noFill/>
                    </a:lnR>
                    <a:lnT w="12700" cmpd="sng">
                      <a:noFill/>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61630739"/>
                  </a:ext>
                </a:extLst>
              </a:tr>
              <a:tr h="880131">
                <a:tc>
                  <a:txBody>
                    <a:bodyPr/>
                    <a:lstStyle/>
                    <a:p>
                      <a:pPr>
                        <a:lnSpc>
                          <a:spcPct val="110000"/>
                        </a:lnSpc>
                      </a:pPr>
                      <a:r>
                        <a:rPr lang="en-AU" sz="1050" b="0" i="0"/>
                        <a:t>Regulators make the permission practice and processes as straightforward and clear as possible for the applicant; permission information is easily accessible, and processes are digitised. </a:t>
                      </a:r>
                      <a:endParaRPr lang="en-AU" sz="1050" b="0" i="0">
                        <a:latin typeface="+mj-lt"/>
                      </a:endParaRPr>
                    </a:p>
                  </a:txBody>
                  <a:tcPr marL="72000" marR="72000" marT="72000" marB="72000">
                    <a:lnL w="12700" cmpd="sng">
                      <a:noFill/>
                    </a:lnL>
                    <a:lnR w="12700" cmpd="sng">
                      <a:noFill/>
                    </a:lnR>
                    <a:lnT w="28575" cap="flat" cmpd="sng" algn="ctr">
                      <a:no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56012181"/>
                  </a:ext>
                </a:extLst>
              </a:tr>
              <a:tr h="669600">
                <a:tc>
                  <a:txBody>
                    <a:bodyPr/>
                    <a:lstStyle/>
                    <a:p>
                      <a:pPr marL="0" algn="l" defTabSz="914349" rtl="0" eaLnBrk="1" latinLnBrk="0" hangingPunct="1">
                        <a:lnSpc>
                          <a:spcPct val="110000"/>
                        </a:lnSpc>
                        <a:spcBef>
                          <a:spcPts val="0"/>
                        </a:spcBef>
                        <a:spcAft>
                          <a:spcPts val="480"/>
                        </a:spcAft>
                      </a:pPr>
                      <a:r>
                        <a:rPr lang="en-AU" sz="1050" kern="1200">
                          <a:solidFill>
                            <a:schemeClr val="tx1"/>
                          </a:solidFill>
                          <a:effectLst/>
                          <a:latin typeface="+mn-lt"/>
                          <a:ea typeface="+mn-ea"/>
                          <a:cs typeface="+mn-cs"/>
                        </a:rPr>
                        <a:t>2.1 Permission processes should be streamlined for applicants, taking a ‘user-centric’ perspective to help applicants comply. </a:t>
                      </a:r>
                    </a:p>
                  </a:txBody>
                  <a:tcPr marL="72000" marR="72000" marT="72000" marB="72000">
                    <a:lnL w="12700" cmpd="sng">
                      <a:noFill/>
                    </a:lnL>
                    <a:lnR w="12700" cmpd="sng">
                      <a:noFill/>
                    </a:lnR>
                    <a:lnT w="28575" cap="flat" cmpd="sng" algn="ctr">
                      <a:solidFill>
                        <a:schemeClr val="accent1"/>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83686935"/>
                  </a:ext>
                </a:extLst>
              </a:tr>
              <a:tr h="449217">
                <a:tc>
                  <a:txBody>
                    <a:bodyPr/>
                    <a:lstStyle/>
                    <a:p>
                      <a:pPr marL="0" algn="l" defTabSz="914349" rtl="0" eaLnBrk="1" latinLnBrk="0" hangingPunct="1">
                        <a:lnSpc>
                          <a:spcPct val="110000"/>
                        </a:lnSpc>
                        <a:spcBef>
                          <a:spcPts val="0"/>
                        </a:spcBef>
                        <a:spcAft>
                          <a:spcPts val="480"/>
                        </a:spcAft>
                      </a:pPr>
                      <a:r>
                        <a:rPr lang="en-AU" sz="1050" kern="1200">
                          <a:solidFill>
                            <a:schemeClr val="tx1"/>
                          </a:solidFill>
                          <a:effectLst/>
                          <a:latin typeface="+mn-lt"/>
                          <a:ea typeface="+mn-ea"/>
                          <a:cs typeface="+mn-cs"/>
                        </a:rPr>
                        <a:t>2.2 Permission processes should be taking a ‘digital first’ approach and be automated wherever feasible (e.g., considering applicant digital literacy or other important objectives such as procedural fairness). </a:t>
                      </a:r>
                    </a:p>
                  </a:txBody>
                  <a:tcPr marL="72000" marR="72000" marT="72000" marB="72000">
                    <a:lnL w="12700" cmpd="sng">
                      <a:noFill/>
                    </a:lnL>
                    <a:lnR w="12700" cmpd="sng">
                      <a:noFill/>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47501258"/>
                  </a:ext>
                </a:extLst>
              </a:tr>
              <a:tr h="636716">
                <a:tc>
                  <a:txBody>
                    <a:bodyPr/>
                    <a:lstStyle/>
                    <a:p>
                      <a:pPr marL="0" algn="l" defTabSz="914349" rtl="0" eaLnBrk="1" latinLnBrk="0" hangingPunct="1">
                        <a:lnSpc>
                          <a:spcPct val="110000"/>
                        </a:lnSpc>
                        <a:spcBef>
                          <a:spcPts val="0"/>
                        </a:spcBef>
                        <a:spcAft>
                          <a:spcPts val="480"/>
                        </a:spcAft>
                      </a:pPr>
                      <a:r>
                        <a:rPr lang="en-AU" sz="1050" kern="1200">
                          <a:solidFill>
                            <a:schemeClr val="tx1"/>
                          </a:solidFill>
                          <a:effectLst/>
                          <a:latin typeface="+mn-lt"/>
                          <a:ea typeface="+mn-ea"/>
                          <a:cs typeface="+mn-cs"/>
                        </a:rPr>
                        <a:t>2.3 Permission processes should adhere to digital accessibility guidelines, with situation-appropriate options for non-digital information, advice and support.</a:t>
                      </a:r>
                    </a:p>
                  </a:txBody>
                  <a:tcPr marL="72000" marR="72000" marT="72000" marB="72000">
                    <a:lnL w="12700" cmpd="sng">
                      <a:noFill/>
                    </a:lnL>
                    <a:lnR w="12700" cmpd="sng">
                      <a:noFill/>
                    </a:lnR>
                    <a:lnT w="6350" cap="flat" cmpd="sng" algn="ctr">
                      <a:solidFill>
                        <a:schemeClr val="tx2"/>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815202355"/>
                  </a:ext>
                </a:extLst>
              </a:tr>
            </a:tbl>
          </a:graphicData>
        </a:graphic>
      </p:graphicFrame>
      <p:grpSp>
        <p:nvGrpSpPr>
          <p:cNvPr id="15" name="Group 14">
            <a:extLst>
              <a:ext uri="{FF2B5EF4-FFF2-40B4-BE49-F238E27FC236}">
                <a16:creationId xmlns:a16="http://schemas.microsoft.com/office/drawing/2014/main" id="{35EF0252-0DA1-BD0A-186C-62062FF58898}"/>
              </a:ext>
            </a:extLst>
          </p:cNvPr>
          <p:cNvGrpSpPr/>
          <p:nvPr/>
        </p:nvGrpSpPr>
        <p:grpSpPr>
          <a:xfrm>
            <a:off x="4292611" y="1304207"/>
            <a:ext cx="478498" cy="455192"/>
            <a:chOff x="-2349937" y="4352926"/>
            <a:chExt cx="722387" cy="687203"/>
          </a:xfrm>
        </p:grpSpPr>
        <p:grpSp>
          <p:nvGrpSpPr>
            <p:cNvPr id="16" name="Group 15">
              <a:extLst>
                <a:ext uri="{FF2B5EF4-FFF2-40B4-BE49-F238E27FC236}">
                  <a16:creationId xmlns:a16="http://schemas.microsoft.com/office/drawing/2014/main" id="{3ED091DF-7A99-2F20-F37E-83CDB98566E4}"/>
                </a:ext>
              </a:extLst>
            </p:cNvPr>
            <p:cNvGrpSpPr/>
            <p:nvPr/>
          </p:nvGrpSpPr>
          <p:grpSpPr>
            <a:xfrm>
              <a:off x="-2349937" y="4352926"/>
              <a:ext cx="722387" cy="687203"/>
              <a:chOff x="-2780188" y="1880581"/>
              <a:chExt cx="3617912" cy="3441700"/>
            </a:xfrm>
            <a:solidFill>
              <a:schemeClr val="bg1"/>
            </a:solidFill>
          </p:grpSpPr>
          <p:sp>
            <p:nvSpPr>
              <p:cNvPr id="33" name="Freeform 5">
                <a:extLst>
                  <a:ext uri="{FF2B5EF4-FFF2-40B4-BE49-F238E27FC236}">
                    <a16:creationId xmlns:a16="http://schemas.microsoft.com/office/drawing/2014/main" id="{75ABA0F9-5D91-475C-CEB3-D40254E8D91F}"/>
                  </a:ext>
                </a:extLst>
              </p:cNvPr>
              <p:cNvSpPr>
                <a:spLocks/>
              </p:cNvSpPr>
              <p:nvPr/>
            </p:nvSpPr>
            <p:spPr bwMode="auto">
              <a:xfrm>
                <a:off x="-951388" y="1880581"/>
                <a:ext cx="1557338" cy="1639888"/>
              </a:xfrm>
              <a:custGeom>
                <a:avLst/>
                <a:gdLst>
                  <a:gd name="T0" fmla="*/ 0 w 8178"/>
                  <a:gd name="T1" fmla="*/ 0 h 8600"/>
                  <a:gd name="T2" fmla="*/ 8178 w 8178"/>
                  <a:gd name="T3" fmla="*/ 5942 h 8600"/>
                  <a:gd name="T4" fmla="*/ 0 w 8178"/>
                  <a:gd name="T5" fmla="*/ 8600 h 8600"/>
                  <a:gd name="T6" fmla="*/ 0 w 8178"/>
                  <a:gd name="T7" fmla="*/ 0 h 8600"/>
                </a:gdLst>
                <a:ahLst/>
                <a:cxnLst>
                  <a:cxn ang="0">
                    <a:pos x="T0" y="T1"/>
                  </a:cxn>
                  <a:cxn ang="0">
                    <a:pos x="T2" y="T3"/>
                  </a:cxn>
                  <a:cxn ang="0">
                    <a:pos x="T4" y="T5"/>
                  </a:cxn>
                  <a:cxn ang="0">
                    <a:pos x="T6" y="T7"/>
                  </a:cxn>
                </a:cxnLst>
                <a:rect l="0" t="0" r="r" b="b"/>
                <a:pathLst>
                  <a:path w="8178" h="8600">
                    <a:moveTo>
                      <a:pt x="0" y="0"/>
                    </a:moveTo>
                    <a:cubicBezTo>
                      <a:pt x="3725" y="0"/>
                      <a:pt x="7027" y="2399"/>
                      <a:pt x="8178" y="5942"/>
                    </a:cubicBezTo>
                    <a:lnTo>
                      <a:pt x="0" y="8600"/>
                    </a:lnTo>
                    <a:lnTo>
                      <a:pt x="0"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sz="300"/>
              </a:p>
            </p:txBody>
          </p:sp>
          <p:sp>
            <p:nvSpPr>
              <p:cNvPr id="34" name="Freeform 7">
                <a:extLst>
                  <a:ext uri="{FF2B5EF4-FFF2-40B4-BE49-F238E27FC236}">
                    <a16:creationId xmlns:a16="http://schemas.microsoft.com/office/drawing/2014/main" id="{E2CC5F14-1106-9BCC-C331-4705DC8AF1B0}"/>
                  </a:ext>
                </a:extLst>
              </p:cNvPr>
              <p:cNvSpPr>
                <a:spLocks/>
              </p:cNvSpPr>
              <p:nvPr/>
            </p:nvSpPr>
            <p:spPr bwMode="auto">
              <a:xfrm>
                <a:off x="-940276" y="3050569"/>
                <a:ext cx="1778000" cy="1831975"/>
              </a:xfrm>
              <a:custGeom>
                <a:avLst/>
                <a:gdLst>
                  <a:gd name="T0" fmla="*/ 8178 w 9330"/>
                  <a:gd name="T1" fmla="*/ 0 h 9614"/>
                  <a:gd name="T2" fmla="*/ 5055 w 9330"/>
                  <a:gd name="T3" fmla="*/ 9614 h 9614"/>
                  <a:gd name="T4" fmla="*/ 0 w 9330"/>
                  <a:gd name="T5" fmla="*/ 2657 h 9614"/>
                  <a:gd name="T6" fmla="*/ 8178 w 9330"/>
                  <a:gd name="T7" fmla="*/ 0 h 9614"/>
                </a:gdLst>
                <a:ahLst/>
                <a:cxnLst>
                  <a:cxn ang="0">
                    <a:pos x="T0" y="T1"/>
                  </a:cxn>
                  <a:cxn ang="0">
                    <a:pos x="T2" y="T3"/>
                  </a:cxn>
                  <a:cxn ang="0">
                    <a:pos x="T4" y="T5"/>
                  </a:cxn>
                  <a:cxn ang="0">
                    <a:pos x="T6" y="T7"/>
                  </a:cxn>
                </a:cxnLst>
                <a:rect l="0" t="0" r="r" b="b"/>
                <a:pathLst>
                  <a:path w="9330" h="9614">
                    <a:moveTo>
                      <a:pt x="8178" y="0"/>
                    </a:moveTo>
                    <a:cubicBezTo>
                      <a:pt x="9330" y="3543"/>
                      <a:pt x="8068" y="7424"/>
                      <a:pt x="5055" y="9614"/>
                    </a:cubicBezTo>
                    <a:lnTo>
                      <a:pt x="0" y="2657"/>
                    </a:lnTo>
                    <a:lnTo>
                      <a:pt x="8178"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sz="300"/>
              </a:p>
            </p:txBody>
          </p:sp>
          <p:sp>
            <p:nvSpPr>
              <p:cNvPr id="35" name="Freeform 9">
                <a:extLst>
                  <a:ext uri="{FF2B5EF4-FFF2-40B4-BE49-F238E27FC236}">
                    <a16:creationId xmlns:a16="http://schemas.microsoft.com/office/drawing/2014/main" id="{128B5556-DADB-D7A4-C72D-AF6E259625F0}"/>
                  </a:ext>
                </a:extLst>
              </p:cNvPr>
              <p:cNvSpPr>
                <a:spLocks/>
              </p:cNvSpPr>
              <p:nvPr/>
            </p:nvSpPr>
            <p:spPr bwMode="auto">
              <a:xfrm>
                <a:off x="-1934051" y="3579206"/>
                <a:ext cx="1925638" cy="1743075"/>
              </a:xfrm>
              <a:custGeom>
                <a:avLst/>
                <a:gdLst>
                  <a:gd name="T0" fmla="*/ 10109 w 10109"/>
                  <a:gd name="T1" fmla="*/ 6957 h 9146"/>
                  <a:gd name="T2" fmla="*/ 0 w 10109"/>
                  <a:gd name="T3" fmla="*/ 6957 h 9146"/>
                  <a:gd name="T4" fmla="*/ 5054 w 10109"/>
                  <a:gd name="T5" fmla="*/ 0 h 9146"/>
                  <a:gd name="T6" fmla="*/ 10109 w 10109"/>
                  <a:gd name="T7" fmla="*/ 6957 h 9146"/>
                </a:gdLst>
                <a:ahLst/>
                <a:cxnLst>
                  <a:cxn ang="0">
                    <a:pos x="T0" y="T1"/>
                  </a:cxn>
                  <a:cxn ang="0">
                    <a:pos x="T2" y="T3"/>
                  </a:cxn>
                  <a:cxn ang="0">
                    <a:pos x="T4" y="T5"/>
                  </a:cxn>
                  <a:cxn ang="0">
                    <a:pos x="T6" y="T7"/>
                  </a:cxn>
                </a:cxnLst>
                <a:rect l="0" t="0" r="r" b="b"/>
                <a:pathLst>
                  <a:path w="10109" h="9146">
                    <a:moveTo>
                      <a:pt x="10109" y="6957"/>
                    </a:moveTo>
                    <a:cubicBezTo>
                      <a:pt x="7095" y="9146"/>
                      <a:pt x="3014" y="9146"/>
                      <a:pt x="0" y="6957"/>
                    </a:cubicBezTo>
                    <a:lnTo>
                      <a:pt x="5054" y="0"/>
                    </a:lnTo>
                    <a:lnTo>
                      <a:pt x="10109" y="6957"/>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sz="300"/>
              </a:p>
            </p:txBody>
          </p:sp>
          <p:sp>
            <p:nvSpPr>
              <p:cNvPr id="36" name="Freeform 11">
                <a:extLst>
                  <a:ext uri="{FF2B5EF4-FFF2-40B4-BE49-F238E27FC236}">
                    <a16:creationId xmlns:a16="http://schemas.microsoft.com/office/drawing/2014/main" id="{8A8AC828-2642-E9FF-8459-D164B6B55B8A}"/>
                  </a:ext>
                </a:extLst>
              </p:cNvPr>
              <p:cNvSpPr>
                <a:spLocks/>
              </p:cNvSpPr>
              <p:nvPr/>
            </p:nvSpPr>
            <p:spPr bwMode="auto">
              <a:xfrm>
                <a:off x="-2780188" y="3050569"/>
                <a:ext cx="1778000" cy="1831975"/>
              </a:xfrm>
              <a:custGeom>
                <a:avLst/>
                <a:gdLst>
                  <a:gd name="T0" fmla="*/ 4275 w 9330"/>
                  <a:gd name="T1" fmla="*/ 9614 h 9614"/>
                  <a:gd name="T2" fmla="*/ 1152 w 9330"/>
                  <a:gd name="T3" fmla="*/ 0 h 9614"/>
                  <a:gd name="T4" fmla="*/ 9330 w 9330"/>
                  <a:gd name="T5" fmla="*/ 2657 h 9614"/>
                  <a:gd name="T6" fmla="*/ 4275 w 9330"/>
                  <a:gd name="T7" fmla="*/ 9614 h 9614"/>
                </a:gdLst>
                <a:ahLst/>
                <a:cxnLst>
                  <a:cxn ang="0">
                    <a:pos x="T0" y="T1"/>
                  </a:cxn>
                  <a:cxn ang="0">
                    <a:pos x="T2" y="T3"/>
                  </a:cxn>
                  <a:cxn ang="0">
                    <a:pos x="T4" y="T5"/>
                  </a:cxn>
                  <a:cxn ang="0">
                    <a:pos x="T6" y="T7"/>
                  </a:cxn>
                </a:cxnLst>
                <a:rect l="0" t="0" r="r" b="b"/>
                <a:pathLst>
                  <a:path w="9330" h="9614">
                    <a:moveTo>
                      <a:pt x="4275" y="9614"/>
                    </a:moveTo>
                    <a:cubicBezTo>
                      <a:pt x="1262" y="7424"/>
                      <a:pt x="0" y="3543"/>
                      <a:pt x="1152" y="0"/>
                    </a:cubicBezTo>
                    <a:lnTo>
                      <a:pt x="9330" y="2657"/>
                    </a:lnTo>
                    <a:lnTo>
                      <a:pt x="4275" y="9614"/>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sz="300"/>
              </a:p>
            </p:txBody>
          </p:sp>
          <p:sp>
            <p:nvSpPr>
              <p:cNvPr id="37" name="Freeform 13">
                <a:extLst>
                  <a:ext uri="{FF2B5EF4-FFF2-40B4-BE49-F238E27FC236}">
                    <a16:creationId xmlns:a16="http://schemas.microsoft.com/office/drawing/2014/main" id="{15CB2EA2-92E6-5911-2C70-CDD130CFAC68}"/>
                  </a:ext>
                </a:extLst>
              </p:cNvPr>
              <p:cNvSpPr>
                <a:spLocks/>
              </p:cNvSpPr>
              <p:nvPr/>
            </p:nvSpPr>
            <p:spPr bwMode="auto">
              <a:xfrm>
                <a:off x="-2548413" y="1880581"/>
                <a:ext cx="1558925" cy="1639888"/>
              </a:xfrm>
              <a:custGeom>
                <a:avLst/>
                <a:gdLst>
                  <a:gd name="T0" fmla="*/ 0 w 8178"/>
                  <a:gd name="T1" fmla="*/ 5942 h 8600"/>
                  <a:gd name="T2" fmla="*/ 8178 w 8178"/>
                  <a:gd name="T3" fmla="*/ 0 h 8600"/>
                  <a:gd name="T4" fmla="*/ 8178 w 8178"/>
                  <a:gd name="T5" fmla="*/ 8600 h 8600"/>
                  <a:gd name="T6" fmla="*/ 0 w 8178"/>
                  <a:gd name="T7" fmla="*/ 5942 h 8600"/>
                </a:gdLst>
                <a:ahLst/>
                <a:cxnLst>
                  <a:cxn ang="0">
                    <a:pos x="T0" y="T1"/>
                  </a:cxn>
                  <a:cxn ang="0">
                    <a:pos x="T2" y="T3"/>
                  </a:cxn>
                  <a:cxn ang="0">
                    <a:pos x="T4" y="T5"/>
                  </a:cxn>
                  <a:cxn ang="0">
                    <a:pos x="T6" y="T7"/>
                  </a:cxn>
                </a:cxnLst>
                <a:rect l="0" t="0" r="r" b="b"/>
                <a:pathLst>
                  <a:path w="8178" h="8600">
                    <a:moveTo>
                      <a:pt x="0" y="5942"/>
                    </a:moveTo>
                    <a:cubicBezTo>
                      <a:pt x="1151" y="2399"/>
                      <a:pt x="4453" y="0"/>
                      <a:pt x="8178" y="0"/>
                    </a:cubicBezTo>
                    <a:lnTo>
                      <a:pt x="8178" y="8600"/>
                    </a:lnTo>
                    <a:lnTo>
                      <a:pt x="0" y="5942"/>
                    </a:lnTo>
                    <a:close/>
                  </a:path>
                </a:pathLst>
              </a:custGeom>
              <a:solidFill>
                <a:schemeClr val="tx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sz="300"/>
              </a:p>
            </p:txBody>
          </p:sp>
        </p:grpSp>
        <p:sp>
          <p:nvSpPr>
            <p:cNvPr id="17" name="Oval 16">
              <a:extLst>
                <a:ext uri="{FF2B5EF4-FFF2-40B4-BE49-F238E27FC236}">
                  <a16:creationId xmlns:a16="http://schemas.microsoft.com/office/drawing/2014/main" id="{56A23454-2EC4-3941-6FB3-F48394615D0B}"/>
                </a:ext>
              </a:extLst>
            </p:cNvPr>
            <p:cNvSpPr/>
            <p:nvPr/>
          </p:nvSpPr>
          <p:spPr>
            <a:xfrm>
              <a:off x="-2129505" y="4553378"/>
              <a:ext cx="281347" cy="281346"/>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lstStyle/>
            <a:p>
              <a:pPr algn="ctr"/>
              <a:endParaRPr lang="en-AU" sz="300" b="1">
                <a:solidFill>
                  <a:schemeClr val="tx2"/>
                </a:solidFill>
                <a:latin typeface="+mj-lt"/>
              </a:endParaRPr>
            </a:p>
          </p:txBody>
        </p:sp>
        <p:grpSp>
          <p:nvGrpSpPr>
            <p:cNvPr id="18" name="Group 17">
              <a:extLst>
                <a:ext uri="{FF2B5EF4-FFF2-40B4-BE49-F238E27FC236}">
                  <a16:creationId xmlns:a16="http://schemas.microsoft.com/office/drawing/2014/main" id="{29B49778-4AEA-4288-DB0F-0B132659E72E}"/>
                </a:ext>
              </a:extLst>
            </p:cNvPr>
            <p:cNvGrpSpPr/>
            <p:nvPr/>
          </p:nvGrpSpPr>
          <p:grpSpPr>
            <a:xfrm>
              <a:off x="-2185743" y="4432128"/>
              <a:ext cx="127465" cy="139385"/>
              <a:chOff x="6199305" y="2955438"/>
              <a:chExt cx="289926" cy="317040"/>
            </a:xfrm>
          </p:grpSpPr>
          <p:sp>
            <p:nvSpPr>
              <p:cNvPr id="31" name="TextBox 30">
                <a:extLst>
                  <a:ext uri="{FF2B5EF4-FFF2-40B4-BE49-F238E27FC236}">
                    <a16:creationId xmlns:a16="http://schemas.microsoft.com/office/drawing/2014/main" id="{B3C83AC2-00E4-52B7-0B2D-3AE34F16CE17}"/>
                  </a:ext>
                </a:extLst>
              </p:cNvPr>
              <p:cNvSpPr txBox="1"/>
              <p:nvPr/>
            </p:nvSpPr>
            <p:spPr>
              <a:xfrm rot="19542019">
                <a:off x="6214911" y="2984186"/>
                <a:ext cx="274320" cy="288292"/>
              </a:xfrm>
              <a:prstGeom prst="rect">
                <a:avLst/>
              </a:prstGeom>
              <a:noFill/>
            </p:spPr>
            <p:txBody>
              <a:bodyPr wrap="none" lIns="36000" tIns="36000" rIns="36000" bIns="36000" rtlCol="0">
                <a:noAutofit/>
              </a:bodyPr>
              <a:lstStyle/>
              <a:p>
                <a:pPr algn="ctr"/>
                <a:r>
                  <a:rPr lang="en-AU" sz="300" b="1">
                    <a:solidFill>
                      <a:schemeClr val="bg1"/>
                    </a:solidFill>
                  </a:rPr>
                  <a:t>1</a:t>
                </a:r>
              </a:p>
            </p:txBody>
          </p:sp>
          <p:sp>
            <p:nvSpPr>
              <p:cNvPr id="32" name="Half Frame 31">
                <a:extLst>
                  <a:ext uri="{FF2B5EF4-FFF2-40B4-BE49-F238E27FC236}">
                    <a16:creationId xmlns:a16="http://schemas.microsoft.com/office/drawing/2014/main" id="{D06104B5-5910-ED30-B0EF-C5C29843B2DB}"/>
                  </a:ext>
                </a:extLst>
              </p:cNvPr>
              <p:cNvSpPr/>
              <p:nvPr/>
            </p:nvSpPr>
            <p:spPr>
              <a:xfrm rot="723744">
                <a:off x="6199305" y="2955438"/>
                <a:ext cx="266700" cy="266700"/>
              </a:xfrm>
              <a:prstGeom prst="halfFrame">
                <a:avLst>
                  <a:gd name="adj1" fmla="val 23809"/>
                  <a:gd name="adj2" fmla="val 23809"/>
                </a:avLst>
              </a:prstGeom>
              <a:gradFill>
                <a:gsLst>
                  <a:gs pos="0">
                    <a:schemeClr val="accent1"/>
                  </a:gs>
                  <a:gs pos="53000">
                    <a:schemeClr val="accent5"/>
                  </a:gs>
                  <a:gs pos="100000">
                    <a:schemeClr val="accent6"/>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300" err="1">
                  <a:solidFill>
                    <a:schemeClr val="bg2"/>
                  </a:solidFill>
                </a:endParaRPr>
              </a:p>
            </p:txBody>
          </p:sp>
        </p:grpSp>
        <p:grpSp>
          <p:nvGrpSpPr>
            <p:cNvPr id="19" name="Group 18">
              <a:extLst>
                <a:ext uri="{FF2B5EF4-FFF2-40B4-BE49-F238E27FC236}">
                  <a16:creationId xmlns:a16="http://schemas.microsoft.com/office/drawing/2014/main" id="{07A2AD03-DC0D-0253-6CB9-5F5E3389D32C}"/>
                </a:ext>
              </a:extLst>
            </p:cNvPr>
            <p:cNvGrpSpPr/>
            <p:nvPr/>
          </p:nvGrpSpPr>
          <p:grpSpPr>
            <a:xfrm rot="4417205">
              <a:off x="-1914052" y="4441594"/>
              <a:ext cx="127464" cy="139386"/>
              <a:chOff x="6199306" y="2955438"/>
              <a:chExt cx="289925" cy="317040"/>
            </a:xfrm>
          </p:grpSpPr>
          <p:sp>
            <p:nvSpPr>
              <p:cNvPr id="29" name="TextBox 28">
                <a:extLst>
                  <a:ext uri="{FF2B5EF4-FFF2-40B4-BE49-F238E27FC236}">
                    <a16:creationId xmlns:a16="http://schemas.microsoft.com/office/drawing/2014/main" id="{AB3C10D9-B584-1FA5-00EB-A33D3584C238}"/>
                  </a:ext>
                </a:extLst>
              </p:cNvPr>
              <p:cNvSpPr txBox="1"/>
              <p:nvPr/>
            </p:nvSpPr>
            <p:spPr>
              <a:xfrm rot="19542019">
                <a:off x="6214911" y="2984186"/>
                <a:ext cx="274320" cy="288292"/>
              </a:xfrm>
              <a:prstGeom prst="rect">
                <a:avLst/>
              </a:prstGeom>
              <a:noFill/>
            </p:spPr>
            <p:txBody>
              <a:bodyPr wrap="none" lIns="36000" tIns="36000" rIns="36000" bIns="36000" rtlCol="0">
                <a:noAutofit/>
              </a:bodyPr>
              <a:lstStyle/>
              <a:p>
                <a:pPr algn="ctr"/>
                <a:r>
                  <a:rPr lang="en-AU" sz="300" b="1">
                    <a:solidFill>
                      <a:schemeClr val="tx2"/>
                    </a:solidFill>
                  </a:rPr>
                  <a:t>2</a:t>
                </a:r>
              </a:p>
            </p:txBody>
          </p:sp>
          <p:sp>
            <p:nvSpPr>
              <p:cNvPr id="30" name="Half Frame 29">
                <a:extLst>
                  <a:ext uri="{FF2B5EF4-FFF2-40B4-BE49-F238E27FC236}">
                    <a16:creationId xmlns:a16="http://schemas.microsoft.com/office/drawing/2014/main" id="{8F8EED2B-CF66-1AF0-A185-913459C50D9F}"/>
                  </a:ext>
                </a:extLst>
              </p:cNvPr>
              <p:cNvSpPr/>
              <p:nvPr/>
            </p:nvSpPr>
            <p:spPr>
              <a:xfrm rot="723744">
                <a:off x="6199306" y="2955438"/>
                <a:ext cx="266700" cy="266700"/>
              </a:xfrm>
              <a:prstGeom prst="halfFrame">
                <a:avLst>
                  <a:gd name="adj1" fmla="val 23809"/>
                  <a:gd name="adj2" fmla="val 23809"/>
                </a:avLst>
              </a:prstGeom>
              <a:gradFill>
                <a:gsLst>
                  <a:gs pos="0">
                    <a:schemeClr val="accent1"/>
                  </a:gs>
                  <a:gs pos="53000">
                    <a:schemeClr val="accent5"/>
                  </a:gs>
                  <a:gs pos="100000">
                    <a:schemeClr val="accent6"/>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300" err="1">
                  <a:solidFill>
                    <a:schemeClr val="bg2"/>
                  </a:solidFill>
                </a:endParaRPr>
              </a:p>
            </p:txBody>
          </p:sp>
        </p:grpSp>
        <p:grpSp>
          <p:nvGrpSpPr>
            <p:cNvPr id="20" name="Group 19">
              <a:extLst>
                <a:ext uri="{FF2B5EF4-FFF2-40B4-BE49-F238E27FC236}">
                  <a16:creationId xmlns:a16="http://schemas.microsoft.com/office/drawing/2014/main" id="{02E2F952-9AF5-C49E-0B2C-1BCE39ECFBAB}"/>
                </a:ext>
              </a:extLst>
            </p:cNvPr>
            <p:cNvGrpSpPr/>
            <p:nvPr/>
          </p:nvGrpSpPr>
          <p:grpSpPr>
            <a:xfrm rot="17113876">
              <a:off x="-2261390" y="4674048"/>
              <a:ext cx="151246" cy="154816"/>
              <a:chOff x="6199306" y="2955438"/>
              <a:chExt cx="344019" cy="352138"/>
            </a:xfrm>
          </p:grpSpPr>
          <p:sp>
            <p:nvSpPr>
              <p:cNvPr id="27" name="TextBox 26">
                <a:extLst>
                  <a:ext uri="{FF2B5EF4-FFF2-40B4-BE49-F238E27FC236}">
                    <a16:creationId xmlns:a16="http://schemas.microsoft.com/office/drawing/2014/main" id="{89620348-E0DC-4A71-F9E9-B7F0A3866192}"/>
                  </a:ext>
                </a:extLst>
              </p:cNvPr>
              <p:cNvSpPr txBox="1"/>
              <p:nvPr/>
            </p:nvSpPr>
            <p:spPr>
              <a:xfrm rot="8300221">
                <a:off x="6269005" y="3019284"/>
                <a:ext cx="274320" cy="288292"/>
              </a:xfrm>
              <a:prstGeom prst="rect">
                <a:avLst/>
              </a:prstGeom>
              <a:noFill/>
            </p:spPr>
            <p:txBody>
              <a:bodyPr wrap="none" lIns="36000" tIns="36000" rIns="36000" bIns="36000" rtlCol="0">
                <a:noAutofit/>
              </a:bodyPr>
              <a:lstStyle/>
              <a:p>
                <a:pPr algn="ctr"/>
                <a:r>
                  <a:rPr lang="en-AU" sz="300" b="1">
                    <a:solidFill>
                      <a:schemeClr val="tx2"/>
                    </a:solidFill>
                  </a:rPr>
                  <a:t>5</a:t>
                </a:r>
              </a:p>
            </p:txBody>
          </p:sp>
          <p:sp>
            <p:nvSpPr>
              <p:cNvPr id="28" name="Half Frame 27">
                <a:extLst>
                  <a:ext uri="{FF2B5EF4-FFF2-40B4-BE49-F238E27FC236}">
                    <a16:creationId xmlns:a16="http://schemas.microsoft.com/office/drawing/2014/main" id="{75577D57-C37F-8E03-C3F7-469382C62737}"/>
                  </a:ext>
                </a:extLst>
              </p:cNvPr>
              <p:cNvSpPr/>
              <p:nvPr/>
            </p:nvSpPr>
            <p:spPr>
              <a:xfrm rot="723744">
                <a:off x="6199306" y="2955438"/>
                <a:ext cx="266700" cy="266700"/>
              </a:xfrm>
              <a:prstGeom prst="halfFrame">
                <a:avLst>
                  <a:gd name="adj1" fmla="val 23809"/>
                  <a:gd name="adj2" fmla="val 23809"/>
                </a:avLst>
              </a:prstGeom>
              <a:gradFill>
                <a:gsLst>
                  <a:gs pos="0">
                    <a:schemeClr val="accent1"/>
                  </a:gs>
                  <a:gs pos="53000">
                    <a:schemeClr val="accent5"/>
                  </a:gs>
                  <a:gs pos="100000">
                    <a:schemeClr val="accent6"/>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300" err="1">
                  <a:solidFill>
                    <a:schemeClr val="bg2"/>
                  </a:solidFill>
                </a:endParaRPr>
              </a:p>
            </p:txBody>
          </p:sp>
        </p:grpSp>
        <p:grpSp>
          <p:nvGrpSpPr>
            <p:cNvPr id="21" name="Group 20">
              <a:extLst>
                <a:ext uri="{FF2B5EF4-FFF2-40B4-BE49-F238E27FC236}">
                  <a16:creationId xmlns:a16="http://schemas.microsoft.com/office/drawing/2014/main" id="{77422A1A-03C7-EFB8-736E-E7A7D7F575E8}"/>
                </a:ext>
              </a:extLst>
            </p:cNvPr>
            <p:cNvGrpSpPr/>
            <p:nvPr/>
          </p:nvGrpSpPr>
          <p:grpSpPr>
            <a:xfrm rot="12872922">
              <a:off x="-2060886" y="4805504"/>
              <a:ext cx="149045" cy="161484"/>
              <a:chOff x="6199306" y="2955438"/>
              <a:chExt cx="339011" cy="367305"/>
            </a:xfrm>
          </p:grpSpPr>
          <p:sp>
            <p:nvSpPr>
              <p:cNvPr id="25" name="TextBox 24">
                <a:extLst>
                  <a:ext uri="{FF2B5EF4-FFF2-40B4-BE49-F238E27FC236}">
                    <a16:creationId xmlns:a16="http://schemas.microsoft.com/office/drawing/2014/main" id="{8A66AFA9-5D29-84CA-D0E8-B1E49C6C8677}"/>
                  </a:ext>
                </a:extLst>
              </p:cNvPr>
              <p:cNvSpPr txBox="1"/>
              <p:nvPr/>
            </p:nvSpPr>
            <p:spPr>
              <a:xfrm rot="8727078">
                <a:off x="6263997" y="3034451"/>
                <a:ext cx="274320" cy="288292"/>
              </a:xfrm>
              <a:prstGeom prst="rect">
                <a:avLst/>
              </a:prstGeom>
              <a:noFill/>
            </p:spPr>
            <p:txBody>
              <a:bodyPr wrap="none" lIns="36000" tIns="36000" rIns="36000" bIns="36000" rtlCol="0">
                <a:noAutofit/>
              </a:bodyPr>
              <a:lstStyle/>
              <a:p>
                <a:pPr algn="ctr"/>
                <a:r>
                  <a:rPr lang="en-AU" sz="300" b="1">
                    <a:solidFill>
                      <a:schemeClr val="tx2"/>
                    </a:solidFill>
                  </a:rPr>
                  <a:t>4</a:t>
                </a:r>
              </a:p>
            </p:txBody>
          </p:sp>
          <p:sp>
            <p:nvSpPr>
              <p:cNvPr id="26" name="Half Frame 25">
                <a:extLst>
                  <a:ext uri="{FF2B5EF4-FFF2-40B4-BE49-F238E27FC236}">
                    <a16:creationId xmlns:a16="http://schemas.microsoft.com/office/drawing/2014/main" id="{64BD0717-AF62-2E71-5C24-A3B082F7263D}"/>
                  </a:ext>
                </a:extLst>
              </p:cNvPr>
              <p:cNvSpPr/>
              <p:nvPr/>
            </p:nvSpPr>
            <p:spPr>
              <a:xfrm rot="723744">
                <a:off x="6199306" y="2955438"/>
                <a:ext cx="266700" cy="266700"/>
              </a:xfrm>
              <a:prstGeom prst="halfFrame">
                <a:avLst>
                  <a:gd name="adj1" fmla="val 23809"/>
                  <a:gd name="adj2" fmla="val 23809"/>
                </a:avLst>
              </a:prstGeom>
              <a:gradFill>
                <a:gsLst>
                  <a:gs pos="0">
                    <a:schemeClr val="accent1"/>
                  </a:gs>
                  <a:gs pos="53000">
                    <a:schemeClr val="accent5"/>
                  </a:gs>
                  <a:gs pos="100000">
                    <a:schemeClr val="accent6"/>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300" err="1">
                  <a:solidFill>
                    <a:schemeClr val="bg2"/>
                  </a:solidFill>
                </a:endParaRPr>
              </a:p>
            </p:txBody>
          </p:sp>
        </p:grpSp>
        <p:grpSp>
          <p:nvGrpSpPr>
            <p:cNvPr id="22" name="Group 21">
              <a:extLst>
                <a:ext uri="{FF2B5EF4-FFF2-40B4-BE49-F238E27FC236}">
                  <a16:creationId xmlns:a16="http://schemas.microsoft.com/office/drawing/2014/main" id="{CDD283C6-4C80-8D31-7FC1-6A0091E32624}"/>
                </a:ext>
              </a:extLst>
            </p:cNvPr>
            <p:cNvGrpSpPr/>
            <p:nvPr/>
          </p:nvGrpSpPr>
          <p:grpSpPr>
            <a:xfrm rot="8697982">
              <a:off x="-1870559" y="4664664"/>
              <a:ext cx="149045" cy="161484"/>
              <a:chOff x="6199306" y="2955438"/>
              <a:chExt cx="339011" cy="367305"/>
            </a:xfrm>
          </p:grpSpPr>
          <p:sp>
            <p:nvSpPr>
              <p:cNvPr id="23" name="TextBox 22">
                <a:extLst>
                  <a:ext uri="{FF2B5EF4-FFF2-40B4-BE49-F238E27FC236}">
                    <a16:creationId xmlns:a16="http://schemas.microsoft.com/office/drawing/2014/main" id="{E3B1DC46-B4FC-33B1-897C-CC49AC424BDC}"/>
                  </a:ext>
                </a:extLst>
              </p:cNvPr>
              <p:cNvSpPr txBox="1"/>
              <p:nvPr/>
            </p:nvSpPr>
            <p:spPr>
              <a:xfrm rot="8727078">
                <a:off x="6263997" y="3034451"/>
                <a:ext cx="274320" cy="288292"/>
              </a:xfrm>
              <a:prstGeom prst="rect">
                <a:avLst/>
              </a:prstGeom>
              <a:noFill/>
            </p:spPr>
            <p:txBody>
              <a:bodyPr wrap="none" lIns="36000" tIns="36000" rIns="36000" bIns="36000" rtlCol="0">
                <a:noAutofit/>
              </a:bodyPr>
              <a:lstStyle/>
              <a:p>
                <a:pPr algn="ctr"/>
                <a:r>
                  <a:rPr lang="en-AU" sz="300" b="1">
                    <a:solidFill>
                      <a:schemeClr val="tx2"/>
                    </a:solidFill>
                  </a:rPr>
                  <a:t>3</a:t>
                </a:r>
              </a:p>
            </p:txBody>
          </p:sp>
          <p:sp>
            <p:nvSpPr>
              <p:cNvPr id="24" name="Half Frame 23">
                <a:extLst>
                  <a:ext uri="{FF2B5EF4-FFF2-40B4-BE49-F238E27FC236}">
                    <a16:creationId xmlns:a16="http://schemas.microsoft.com/office/drawing/2014/main" id="{70C2D0C3-43DB-BD39-69A7-06E17D4C6E21}"/>
                  </a:ext>
                </a:extLst>
              </p:cNvPr>
              <p:cNvSpPr/>
              <p:nvPr/>
            </p:nvSpPr>
            <p:spPr>
              <a:xfrm rot="723744">
                <a:off x="6199306" y="2955438"/>
                <a:ext cx="266700" cy="266700"/>
              </a:xfrm>
              <a:prstGeom prst="halfFrame">
                <a:avLst>
                  <a:gd name="adj1" fmla="val 23809"/>
                  <a:gd name="adj2" fmla="val 23809"/>
                </a:avLst>
              </a:prstGeom>
              <a:gradFill>
                <a:gsLst>
                  <a:gs pos="0">
                    <a:schemeClr val="accent1"/>
                  </a:gs>
                  <a:gs pos="53000">
                    <a:schemeClr val="accent5"/>
                  </a:gs>
                  <a:gs pos="100000">
                    <a:schemeClr val="accent6"/>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300" err="1">
                  <a:solidFill>
                    <a:schemeClr val="bg2"/>
                  </a:solidFill>
                </a:endParaRPr>
              </a:p>
            </p:txBody>
          </p:sp>
        </p:grpSp>
      </p:grpSp>
      <p:grpSp>
        <p:nvGrpSpPr>
          <p:cNvPr id="38" name="Group 37">
            <a:extLst>
              <a:ext uri="{FF2B5EF4-FFF2-40B4-BE49-F238E27FC236}">
                <a16:creationId xmlns:a16="http://schemas.microsoft.com/office/drawing/2014/main" id="{CC62E95F-46C7-959A-FF47-818929CF67F8}"/>
              </a:ext>
            </a:extLst>
          </p:cNvPr>
          <p:cNvGrpSpPr/>
          <p:nvPr/>
        </p:nvGrpSpPr>
        <p:grpSpPr>
          <a:xfrm>
            <a:off x="8798206" y="1304207"/>
            <a:ext cx="478498" cy="455192"/>
            <a:chOff x="-2349937" y="4352926"/>
            <a:chExt cx="722387" cy="687203"/>
          </a:xfrm>
        </p:grpSpPr>
        <p:grpSp>
          <p:nvGrpSpPr>
            <p:cNvPr id="39" name="Group 38">
              <a:extLst>
                <a:ext uri="{FF2B5EF4-FFF2-40B4-BE49-F238E27FC236}">
                  <a16:creationId xmlns:a16="http://schemas.microsoft.com/office/drawing/2014/main" id="{616B8291-719A-3E8E-FF7D-F0DDE7009E75}"/>
                </a:ext>
              </a:extLst>
            </p:cNvPr>
            <p:cNvGrpSpPr/>
            <p:nvPr/>
          </p:nvGrpSpPr>
          <p:grpSpPr>
            <a:xfrm>
              <a:off x="-2349937" y="4352926"/>
              <a:ext cx="722387" cy="687203"/>
              <a:chOff x="-2780188" y="1880581"/>
              <a:chExt cx="3617912" cy="3441700"/>
            </a:xfrm>
            <a:solidFill>
              <a:schemeClr val="bg1"/>
            </a:solidFill>
          </p:grpSpPr>
          <p:sp>
            <p:nvSpPr>
              <p:cNvPr id="56" name="Freeform 5">
                <a:extLst>
                  <a:ext uri="{FF2B5EF4-FFF2-40B4-BE49-F238E27FC236}">
                    <a16:creationId xmlns:a16="http://schemas.microsoft.com/office/drawing/2014/main" id="{5C0E1F79-D63F-2FCC-5675-6BB21BDE862F}"/>
                  </a:ext>
                </a:extLst>
              </p:cNvPr>
              <p:cNvSpPr>
                <a:spLocks/>
              </p:cNvSpPr>
              <p:nvPr/>
            </p:nvSpPr>
            <p:spPr bwMode="auto">
              <a:xfrm>
                <a:off x="-951388" y="1880581"/>
                <a:ext cx="1557338" cy="1639888"/>
              </a:xfrm>
              <a:custGeom>
                <a:avLst/>
                <a:gdLst>
                  <a:gd name="T0" fmla="*/ 0 w 8178"/>
                  <a:gd name="T1" fmla="*/ 0 h 8600"/>
                  <a:gd name="T2" fmla="*/ 8178 w 8178"/>
                  <a:gd name="T3" fmla="*/ 5942 h 8600"/>
                  <a:gd name="T4" fmla="*/ 0 w 8178"/>
                  <a:gd name="T5" fmla="*/ 8600 h 8600"/>
                  <a:gd name="T6" fmla="*/ 0 w 8178"/>
                  <a:gd name="T7" fmla="*/ 0 h 8600"/>
                </a:gdLst>
                <a:ahLst/>
                <a:cxnLst>
                  <a:cxn ang="0">
                    <a:pos x="T0" y="T1"/>
                  </a:cxn>
                  <a:cxn ang="0">
                    <a:pos x="T2" y="T3"/>
                  </a:cxn>
                  <a:cxn ang="0">
                    <a:pos x="T4" y="T5"/>
                  </a:cxn>
                  <a:cxn ang="0">
                    <a:pos x="T6" y="T7"/>
                  </a:cxn>
                </a:cxnLst>
                <a:rect l="0" t="0" r="r" b="b"/>
                <a:pathLst>
                  <a:path w="8178" h="8600">
                    <a:moveTo>
                      <a:pt x="0" y="0"/>
                    </a:moveTo>
                    <a:cubicBezTo>
                      <a:pt x="3725" y="0"/>
                      <a:pt x="7027" y="2399"/>
                      <a:pt x="8178" y="5942"/>
                    </a:cubicBezTo>
                    <a:lnTo>
                      <a:pt x="0" y="8600"/>
                    </a:lnTo>
                    <a:lnTo>
                      <a:pt x="0" y="0"/>
                    </a:lnTo>
                    <a:close/>
                  </a:path>
                </a:pathLst>
              </a:custGeom>
              <a:solidFill>
                <a:schemeClr val="tx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sz="300"/>
              </a:p>
            </p:txBody>
          </p:sp>
          <p:sp>
            <p:nvSpPr>
              <p:cNvPr id="57" name="Freeform 7">
                <a:extLst>
                  <a:ext uri="{FF2B5EF4-FFF2-40B4-BE49-F238E27FC236}">
                    <a16:creationId xmlns:a16="http://schemas.microsoft.com/office/drawing/2014/main" id="{AE02292C-023A-DE2D-2DFA-86DF8A415C2C}"/>
                  </a:ext>
                </a:extLst>
              </p:cNvPr>
              <p:cNvSpPr>
                <a:spLocks/>
              </p:cNvSpPr>
              <p:nvPr/>
            </p:nvSpPr>
            <p:spPr bwMode="auto">
              <a:xfrm>
                <a:off x="-940276" y="3050569"/>
                <a:ext cx="1778000" cy="1831975"/>
              </a:xfrm>
              <a:custGeom>
                <a:avLst/>
                <a:gdLst>
                  <a:gd name="T0" fmla="*/ 8178 w 9330"/>
                  <a:gd name="T1" fmla="*/ 0 h 9614"/>
                  <a:gd name="T2" fmla="*/ 5055 w 9330"/>
                  <a:gd name="T3" fmla="*/ 9614 h 9614"/>
                  <a:gd name="T4" fmla="*/ 0 w 9330"/>
                  <a:gd name="T5" fmla="*/ 2657 h 9614"/>
                  <a:gd name="T6" fmla="*/ 8178 w 9330"/>
                  <a:gd name="T7" fmla="*/ 0 h 9614"/>
                </a:gdLst>
                <a:ahLst/>
                <a:cxnLst>
                  <a:cxn ang="0">
                    <a:pos x="T0" y="T1"/>
                  </a:cxn>
                  <a:cxn ang="0">
                    <a:pos x="T2" y="T3"/>
                  </a:cxn>
                  <a:cxn ang="0">
                    <a:pos x="T4" y="T5"/>
                  </a:cxn>
                  <a:cxn ang="0">
                    <a:pos x="T6" y="T7"/>
                  </a:cxn>
                </a:cxnLst>
                <a:rect l="0" t="0" r="r" b="b"/>
                <a:pathLst>
                  <a:path w="9330" h="9614">
                    <a:moveTo>
                      <a:pt x="8178" y="0"/>
                    </a:moveTo>
                    <a:cubicBezTo>
                      <a:pt x="9330" y="3543"/>
                      <a:pt x="8068" y="7424"/>
                      <a:pt x="5055" y="9614"/>
                    </a:cubicBezTo>
                    <a:lnTo>
                      <a:pt x="0" y="2657"/>
                    </a:lnTo>
                    <a:lnTo>
                      <a:pt x="8178"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sz="300"/>
              </a:p>
            </p:txBody>
          </p:sp>
          <p:sp>
            <p:nvSpPr>
              <p:cNvPr id="58" name="Freeform 9">
                <a:extLst>
                  <a:ext uri="{FF2B5EF4-FFF2-40B4-BE49-F238E27FC236}">
                    <a16:creationId xmlns:a16="http://schemas.microsoft.com/office/drawing/2014/main" id="{5E028EC1-5823-BA92-B115-2B1AD75635D6}"/>
                  </a:ext>
                </a:extLst>
              </p:cNvPr>
              <p:cNvSpPr>
                <a:spLocks/>
              </p:cNvSpPr>
              <p:nvPr/>
            </p:nvSpPr>
            <p:spPr bwMode="auto">
              <a:xfrm>
                <a:off x="-1934051" y="3579206"/>
                <a:ext cx="1925638" cy="1743075"/>
              </a:xfrm>
              <a:custGeom>
                <a:avLst/>
                <a:gdLst>
                  <a:gd name="T0" fmla="*/ 10109 w 10109"/>
                  <a:gd name="T1" fmla="*/ 6957 h 9146"/>
                  <a:gd name="T2" fmla="*/ 0 w 10109"/>
                  <a:gd name="T3" fmla="*/ 6957 h 9146"/>
                  <a:gd name="T4" fmla="*/ 5054 w 10109"/>
                  <a:gd name="T5" fmla="*/ 0 h 9146"/>
                  <a:gd name="T6" fmla="*/ 10109 w 10109"/>
                  <a:gd name="T7" fmla="*/ 6957 h 9146"/>
                </a:gdLst>
                <a:ahLst/>
                <a:cxnLst>
                  <a:cxn ang="0">
                    <a:pos x="T0" y="T1"/>
                  </a:cxn>
                  <a:cxn ang="0">
                    <a:pos x="T2" y="T3"/>
                  </a:cxn>
                  <a:cxn ang="0">
                    <a:pos x="T4" y="T5"/>
                  </a:cxn>
                  <a:cxn ang="0">
                    <a:pos x="T6" y="T7"/>
                  </a:cxn>
                </a:cxnLst>
                <a:rect l="0" t="0" r="r" b="b"/>
                <a:pathLst>
                  <a:path w="10109" h="9146">
                    <a:moveTo>
                      <a:pt x="10109" y="6957"/>
                    </a:moveTo>
                    <a:cubicBezTo>
                      <a:pt x="7095" y="9146"/>
                      <a:pt x="3014" y="9146"/>
                      <a:pt x="0" y="6957"/>
                    </a:cubicBezTo>
                    <a:lnTo>
                      <a:pt x="5054" y="0"/>
                    </a:lnTo>
                    <a:lnTo>
                      <a:pt x="10109" y="6957"/>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sz="300"/>
              </a:p>
            </p:txBody>
          </p:sp>
          <p:sp>
            <p:nvSpPr>
              <p:cNvPr id="59" name="Freeform 11">
                <a:extLst>
                  <a:ext uri="{FF2B5EF4-FFF2-40B4-BE49-F238E27FC236}">
                    <a16:creationId xmlns:a16="http://schemas.microsoft.com/office/drawing/2014/main" id="{9C97AB06-8C8A-71FA-51CD-09C8275402B8}"/>
                  </a:ext>
                </a:extLst>
              </p:cNvPr>
              <p:cNvSpPr>
                <a:spLocks/>
              </p:cNvSpPr>
              <p:nvPr/>
            </p:nvSpPr>
            <p:spPr bwMode="auto">
              <a:xfrm>
                <a:off x="-2780188" y="3050569"/>
                <a:ext cx="1778000" cy="1831975"/>
              </a:xfrm>
              <a:custGeom>
                <a:avLst/>
                <a:gdLst>
                  <a:gd name="T0" fmla="*/ 4275 w 9330"/>
                  <a:gd name="T1" fmla="*/ 9614 h 9614"/>
                  <a:gd name="T2" fmla="*/ 1152 w 9330"/>
                  <a:gd name="T3" fmla="*/ 0 h 9614"/>
                  <a:gd name="T4" fmla="*/ 9330 w 9330"/>
                  <a:gd name="T5" fmla="*/ 2657 h 9614"/>
                  <a:gd name="T6" fmla="*/ 4275 w 9330"/>
                  <a:gd name="T7" fmla="*/ 9614 h 9614"/>
                </a:gdLst>
                <a:ahLst/>
                <a:cxnLst>
                  <a:cxn ang="0">
                    <a:pos x="T0" y="T1"/>
                  </a:cxn>
                  <a:cxn ang="0">
                    <a:pos x="T2" y="T3"/>
                  </a:cxn>
                  <a:cxn ang="0">
                    <a:pos x="T4" y="T5"/>
                  </a:cxn>
                  <a:cxn ang="0">
                    <a:pos x="T6" y="T7"/>
                  </a:cxn>
                </a:cxnLst>
                <a:rect l="0" t="0" r="r" b="b"/>
                <a:pathLst>
                  <a:path w="9330" h="9614">
                    <a:moveTo>
                      <a:pt x="4275" y="9614"/>
                    </a:moveTo>
                    <a:cubicBezTo>
                      <a:pt x="1262" y="7424"/>
                      <a:pt x="0" y="3543"/>
                      <a:pt x="1152" y="0"/>
                    </a:cubicBezTo>
                    <a:lnTo>
                      <a:pt x="9330" y="2657"/>
                    </a:lnTo>
                    <a:lnTo>
                      <a:pt x="4275" y="9614"/>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sz="300"/>
              </a:p>
            </p:txBody>
          </p:sp>
          <p:sp>
            <p:nvSpPr>
              <p:cNvPr id="60" name="Freeform 13">
                <a:extLst>
                  <a:ext uri="{FF2B5EF4-FFF2-40B4-BE49-F238E27FC236}">
                    <a16:creationId xmlns:a16="http://schemas.microsoft.com/office/drawing/2014/main" id="{816393FD-5571-E24F-0897-E6B3EB21EF87}"/>
                  </a:ext>
                </a:extLst>
              </p:cNvPr>
              <p:cNvSpPr>
                <a:spLocks/>
              </p:cNvSpPr>
              <p:nvPr/>
            </p:nvSpPr>
            <p:spPr bwMode="auto">
              <a:xfrm>
                <a:off x="-2548413" y="1880581"/>
                <a:ext cx="1558925" cy="1639888"/>
              </a:xfrm>
              <a:custGeom>
                <a:avLst/>
                <a:gdLst>
                  <a:gd name="T0" fmla="*/ 0 w 8178"/>
                  <a:gd name="T1" fmla="*/ 5942 h 8600"/>
                  <a:gd name="T2" fmla="*/ 8178 w 8178"/>
                  <a:gd name="T3" fmla="*/ 0 h 8600"/>
                  <a:gd name="T4" fmla="*/ 8178 w 8178"/>
                  <a:gd name="T5" fmla="*/ 8600 h 8600"/>
                  <a:gd name="T6" fmla="*/ 0 w 8178"/>
                  <a:gd name="T7" fmla="*/ 5942 h 8600"/>
                </a:gdLst>
                <a:ahLst/>
                <a:cxnLst>
                  <a:cxn ang="0">
                    <a:pos x="T0" y="T1"/>
                  </a:cxn>
                  <a:cxn ang="0">
                    <a:pos x="T2" y="T3"/>
                  </a:cxn>
                  <a:cxn ang="0">
                    <a:pos x="T4" y="T5"/>
                  </a:cxn>
                  <a:cxn ang="0">
                    <a:pos x="T6" y="T7"/>
                  </a:cxn>
                </a:cxnLst>
                <a:rect l="0" t="0" r="r" b="b"/>
                <a:pathLst>
                  <a:path w="8178" h="8600">
                    <a:moveTo>
                      <a:pt x="0" y="5942"/>
                    </a:moveTo>
                    <a:cubicBezTo>
                      <a:pt x="1151" y="2399"/>
                      <a:pt x="4453" y="0"/>
                      <a:pt x="8178" y="0"/>
                    </a:cubicBezTo>
                    <a:lnTo>
                      <a:pt x="8178" y="8600"/>
                    </a:lnTo>
                    <a:lnTo>
                      <a:pt x="0" y="5942"/>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sz="300"/>
              </a:p>
            </p:txBody>
          </p:sp>
        </p:grpSp>
        <p:sp>
          <p:nvSpPr>
            <p:cNvPr id="40" name="Oval 39">
              <a:extLst>
                <a:ext uri="{FF2B5EF4-FFF2-40B4-BE49-F238E27FC236}">
                  <a16:creationId xmlns:a16="http://schemas.microsoft.com/office/drawing/2014/main" id="{998309D4-6D69-BCA2-2977-C224FFC108CC}"/>
                </a:ext>
              </a:extLst>
            </p:cNvPr>
            <p:cNvSpPr/>
            <p:nvPr/>
          </p:nvSpPr>
          <p:spPr>
            <a:xfrm>
              <a:off x="-2129505" y="4553378"/>
              <a:ext cx="281347" cy="281346"/>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lstStyle/>
            <a:p>
              <a:pPr algn="ctr"/>
              <a:endParaRPr lang="en-AU" sz="300" b="1">
                <a:solidFill>
                  <a:schemeClr val="tx2"/>
                </a:solidFill>
                <a:latin typeface="+mj-lt"/>
              </a:endParaRPr>
            </a:p>
          </p:txBody>
        </p:sp>
        <p:grpSp>
          <p:nvGrpSpPr>
            <p:cNvPr id="41" name="Group 40">
              <a:extLst>
                <a:ext uri="{FF2B5EF4-FFF2-40B4-BE49-F238E27FC236}">
                  <a16:creationId xmlns:a16="http://schemas.microsoft.com/office/drawing/2014/main" id="{BF3A866A-9C35-BEF7-C6D4-40FC05DD85DB}"/>
                </a:ext>
              </a:extLst>
            </p:cNvPr>
            <p:cNvGrpSpPr/>
            <p:nvPr/>
          </p:nvGrpSpPr>
          <p:grpSpPr>
            <a:xfrm>
              <a:off x="-2185733" y="4432118"/>
              <a:ext cx="127458" cy="139380"/>
              <a:chOff x="6199305" y="2955438"/>
              <a:chExt cx="289909" cy="317031"/>
            </a:xfrm>
          </p:grpSpPr>
          <p:sp>
            <p:nvSpPr>
              <p:cNvPr id="54" name="TextBox 53">
                <a:extLst>
                  <a:ext uri="{FF2B5EF4-FFF2-40B4-BE49-F238E27FC236}">
                    <a16:creationId xmlns:a16="http://schemas.microsoft.com/office/drawing/2014/main" id="{E71FB3AD-F16F-204C-CE2F-0DC908F93BF0}"/>
                  </a:ext>
                </a:extLst>
              </p:cNvPr>
              <p:cNvSpPr txBox="1"/>
              <p:nvPr/>
            </p:nvSpPr>
            <p:spPr>
              <a:xfrm rot="19542019">
                <a:off x="6214895" y="2984176"/>
                <a:ext cx="274319" cy="288293"/>
              </a:xfrm>
              <a:prstGeom prst="rect">
                <a:avLst/>
              </a:prstGeom>
              <a:noFill/>
            </p:spPr>
            <p:txBody>
              <a:bodyPr wrap="none" lIns="36000" tIns="36000" rIns="36000" bIns="36000" rtlCol="0">
                <a:noAutofit/>
              </a:bodyPr>
              <a:lstStyle/>
              <a:p>
                <a:pPr algn="ctr"/>
                <a:r>
                  <a:rPr lang="en-AU" sz="300" b="1">
                    <a:solidFill>
                      <a:schemeClr val="tx2"/>
                    </a:solidFill>
                  </a:rPr>
                  <a:t>1</a:t>
                </a:r>
              </a:p>
            </p:txBody>
          </p:sp>
          <p:sp>
            <p:nvSpPr>
              <p:cNvPr id="55" name="Half Frame 54">
                <a:extLst>
                  <a:ext uri="{FF2B5EF4-FFF2-40B4-BE49-F238E27FC236}">
                    <a16:creationId xmlns:a16="http://schemas.microsoft.com/office/drawing/2014/main" id="{BEBEF4AE-B447-F8F7-BD31-59D21BA37573}"/>
                  </a:ext>
                </a:extLst>
              </p:cNvPr>
              <p:cNvSpPr/>
              <p:nvPr/>
            </p:nvSpPr>
            <p:spPr>
              <a:xfrm rot="723744">
                <a:off x="6199305" y="2955438"/>
                <a:ext cx="266700" cy="266700"/>
              </a:xfrm>
              <a:prstGeom prst="halfFrame">
                <a:avLst>
                  <a:gd name="adj1" fmla="val 23809"/>
                  <a:gd name="adj2" fmla="val 23809"/>
                </a:avLst>
              </a:prstGeom>
              <a:gradFill>
                <a:gsLst>
                  <a:gs pos="0">
                    <a:schemeClr val="accent1"/>
                  </a:gs>
                  <a:gs pos="53000">
                    <a:schemeClr val="accent5"/>
                  </a:gs>
                  <a:gs pos="100000">
                    <a:schemeClr val="accent6"/>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300" err="1">
                  <a:solidFill>
                    <a:schemeClr val="bg2"/>
                  </a:solidFill>
                </a:endParaRPr>
              </a:p>
            </p:txBody>
          </p:sp>
        </p:grpSp>
        <p:grpSp>
          <p:nvGrpSpPr>
            <p:cNvPr id="42" name="Group 41">
              <a:extLst>
                <a:ext uri="{FF2B5EF4-FFF2-40B4-BE49-F238E27FC236}">
                  <a16:creationId xmlns:a16="http://schemas.microsoft.com/office/drawing/2014/main" id="{B595B23D-5FED-5847-D5CC-2F6E69F644B2}"/>
                </a:ext>
              </a:extLst>
            </p:cNvPr>
            <p:cNvGrpSpPr/>
            <p:nvPr/>
          </p:nvGrpSpPr>
          <p:grpSpPr>
            <a:xfrm rot="4417205">
              <a:off x="-1914052" y="4441594"/>
              <a:ext cx="127464" cy="139386"/>
              <a:chOff x="6199306" y="2955438"/>
              <a:chExt cx="289925" cy="317040"/>
            </a:xfrm>
          </p:grpSpPr>
          <p:sp>
            <p:nvSpPr>
              <p:cNvPr id="52" name="TextBox 51">
                <a:extLst>
                  <a:ext uri="{FF2B5EF4-FFF2-40B4-BE49-F238E27FC236}">
                    <a16:creationId xmlns:a16="http://schemas.microsoft.com/office/drawing/2014/main" id="{AE19CF62-C4AC-AF7A-C466-6764780ECEEB}"/>
                  </a:ext>
                </a:extLst>
              </p:cNvPr>
              <p:cNvSpPr txBox="1"/>
              <p:nvPr/>
            </p:nvSpPr>
            <p:spPr>
              <a:xfrm rot="19542019">
                <a:off x="6214911" y="2984186"/>
                <a:ext cx="274320" cy="288292"/>
              </a:xfrm>
              <a:prstGeom prst="rect">
                <a:avLst/>
              </a:prstGeom>
              <a:noFill/>
            </p:spPr>
            <p:txBody>
              <a:bodyPr wrap="none" lIns="36000" tIns="36000" rIns="36000" bIns="36000" rtlCol="0">
                <a:noAutofit/>
              </a:bodyPr>
              <a:lstStyle/>
              <a:p>
                <a:pPr algn="ctr"/>
                <a:r>
                  <a:rPr lang="en-AU" sz="300" b="1">
                    <a:solidFill>
                      <a:schemeClr val="bg1"/>
                    </a:solidFill>
                  </a:rPr>
                  <a:t>2</a:t>
                </a:r>
              </a:p>
            </p:txBody>
          </p:sp>
          <p:sp>
            <p:nvSpPr>
              <p:cNvPr id="53" name="Half Frame 52">
                <a:extLst>
                  <a:ext uri="{FF2B5EF4-FFF2-40B4-BE49-F238E27FC236}">
                    <a16:creationId xmlns:a16="http://schemas.microsoft.com/office/drawing/2014/main" id="{220027F1-548C-8111-1887-E9871939C767}"/>
                  </a:ext>
                </a:extLst>
              </p:cNvPr>
              <p:cNvSpPr/>
              <p:nvPr/>
            </p:nvSpPr>
            <p:spPr>
              <a:xfrm rot="723744">
                <a:off x="6199306" y="2955438"/>
                <a:ext cx="266700" cy="266700"/>
              </a:xfrm>
              <a:prstGeom prst="halfFrame">
                <a:avLst>
                  <a:gd name="adj1" fmla="val 23809"/>
                  <a:gd name="adj2" fmla="val 23809"/>
                </a:avLst>
              </a:prstGeom>
              <a:gradFill>
                <a:gsLst>
                  <a:gs pos="0">
                    <a:schemeClr val="accent1"/>
                  </a:gs>
                  <a:gs pos="53000">
                    <a:schemeClr val="accent5"/>
                  </a:gs>
                  <a:gs pos="100000">
                    <a:schemeClr val="accent6"/>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300" err="1">
                  <a:solidFill>
                    <a:schemeClr val="bg2"/>
                  </a:solidFill>
                </a:endParaRPr>
              </a:p>
            </p:txBody>
          </p:sp>
        </p:grpSp>
        <p:grpSp>
          <p:nvGrpSpPr>
            <p:cNvPr id="43" name="Group 42">
              <a:extLst>
                <a:ext uri="{FF2B5EF4-FFF2-40B4-BE49-F238E27FC236}">
                  <a16:creationId xmlns:a16="http://schemas.microsoft.com/office/drawing/2014/main" id="{000FC1B2-0F4C-9934-508E-2ED8842FAA88}"/>
                </a:ext>
              </a:extLst>
            </p:cNvPr>
            <p:cNvGrpSpPr/>
            <p:nvPr/>
          </p:nvGrpSpPr>
          <p:grpSpPr>
            <a:xfrm rot="17113876">
              <a:off x="-2261390" y="4674048"/>
              <a:ext cx="151246" cy="154816"/>
              <a:chOff x="6199306" y="2955438"/>
              <a:chExt cx="344019" cy="352138"/>
            </a:xfrm>
          </p:grpSpPr>
          <p:sp>
            <p:nvSpPr>
              <p:cNvPr id="50" name="TextBox 49">
                <a:extLst>
                  <a:ext uri="{FF2B5EF4-FFF2-40B4-BE49-F238E27FC236}">
                    <a16:creationId xmlns:a16="http://schemas.microsoft.com/office/drawing/2014/main" id="{5B3B088C-C042-BCB5-5E6A-DB41AF07A3E6}"/>
                  </a:ext>
                </a:extLst>
              </p:cNvPr>
              <p:cNvSpPr txBox="1"/>
              <p:nvPr/>
            </p:nvSpPr>
            <p:spPr>
              <a:xfrm rot="8300221">
                <a:off x="6269005" y="3019284"/>
                <a:ext cx="274320" cy="288292"/>
              </a:xfrm>
              <a:prstGeom prst="rect">
                <a:avLst/>
              </a:prstGeom>
              <a:noFill/>
            </p:spPr>
            <p:txBody>
              <a:bodyPr wrap="none" lIns="36000" tIns="36000" rIns="36000" bIns="36000" rtlCol="0">
                <a:noAutofit/>
              </a:bodyPr>
              <a:lstStyle/>
              <a:p>
                <a:pPr algn="ctr"/>
                <a:r>
                  <a:rPr lang="en-AU" sz="300" b="1">
                    <a:solidFill>
                      <a:schemeClr val="tx2"/>
                    </a:solidFill>
                  </a:rPr>
                  <a:t>5</a:t>
                </a:r>
              </a:p>
            </p:txBody>
          </p:sp>
          <p:sp>
            <p:nvSpPr>
              <p:cNvPr id="51" name="Half Frame 50">
                <a:extLst>
                  <a:ext uri="{FF2B5EF4-FFF2-40B4-BE49-F238E27FC236}">
                    <a16:creationId xmlns:a16="http://schemas.microsoft.com/office/drawing/2014/main" id="{29360053-25DA-5EE2-BB81-554DB3137ABC}"/>
                  </a:ext>
                </a:extLst>
              </p:cNvPr>
              <p:cNvSpPr/>
              <p:nvPr/>
            </p:nvSpPr>
            <p:spPr>
              <a:xfrm rot="723744">
                <a:off x="6199306" y="2955438"/>
                <a:ext cx="266700" cy="266700"/>
              </a:xfrm>
              <a:prstGeom prst="halfFrame">
                <a:avLst>
                  <a:gd name="adj1" fmla="val 23809"/>
                  <a:gd name="adj2" fmla="val 23809"/>
                </a:avLst>
              </a:prstGeom>
              <a:gradFill>
                <a:gsLst>
                  <a:gs pos="0">
                    <a:schemeClr val="accent1"/>
                  </a:gs>
                  <a:gs pos="53000">
                    <a:schemeClr val="accent5"/>
                  </a:gs>
                  <a:gs pos="100000">
                    <a:schemeClr val="accent6"/>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300" err="1">
                  <a:solidFill>
                    <a:schemeClr val="bg2"/>
                  </a:solidFill>
                </a:endParaRPr>
              </a:p>
            </p:txBody>
          </p:sp>
        </p:grpSp>
        <p:grpSp>
          <p:nvGrpSpPr>
            <p:cNvPr id="44" name="Group 43">
              <a:extLst>
                <a:ext uri="{FF2B5EF4-FFF2-40B4-BE49-F238E27FC236}">
                  <a16:creationId xmlns:a16="http://schemas.microsoft.com/office/drawing/2014/main" id="{7BD0899C-C2ED-911F-56DD-645BD78A8852}"/>
                </a:ext>
              </a:extLst>
            </p:cNvPr>
            <p:cNvGrpSpPr/>
            <p:nvPr/>
          </p:nvGrpSpPr>
          <p:grpSpPr>
            <a:xfrm rot="12872922">
              <a:off x="-2060886" y="4805504"/>
              <a:ext cx="149045" cy="161484"/>
              <a:chOff x="6199306" y="2955438"/>
              <a:chExt cx="339011" cy="367305"/>
            </a:xfrm>
          </p:grpSpPr>
          <p:sp>
            <p:nvSpPr>
              <p:cNvPr id="48" name="TextBox 47">
                <a:extLst>
                  <a:ext uri="{FF2B5EF4-FFF2-40B4-BE49-F238E27FC236}">
                    <a16:creationId xmlns:a16="http://schemas.microsoft.com/office/drawing/2014/main" id="{664B0C33-BD5D-F7FC-E56B-9BBD09824796}"/>
                  </a:ext>
                </a:extLst>
              </p:cNvPr>
              <p:cNvSpPr txBox="1"/>
              <p:nvPr/>
            </p:nvSpPr>
            <p:spPr>
              <a:xfrm rot="8727078">
                <a:off x="6263997" y="3034451"/>
                <a:ext cx="274320" cy="288292"/>
              </a:xfrm>
              <a:prstGeom prst="rect">
                <a:avLst/>
              </a:prstGeom>
              <a:noFill/>
            </p:spPr>
            <p:txBody>
              <a:bodyPr wrap="none" lIns="36000" tIns="36000" rIns="36000" bIns="36000" rtlCol="0">
                <a:noAutofit/>
              </a:bodyPr>
              <a:lstStyle/>
              <a:p>
                <a:pPr algn="ctr"/>
                <a:r>
                  <a:rPr lang="en-AU" sz="300" b="1">
                    <a:solidFill>
                      <a:schemeClr val="tx2"/>
                    </a:solidFill>
                  </a:rPr>
                  <a:t>4</a:t>
                </a:r>
              </a:p>
            </p:txBody>
          </p:sp>
          <p:sp>
            <p:nvSpPr>
              <p:cNvPr id="49" name="Half Frame 48">
                <a:extLst>
                  <a:ext uri="{FF2B5EF4-FFF2-40B4-BE49-F238E27FC236}">
                    <a16:creationId xmlns:a16="http://schemas.microsoft.com/office/drawing/2014/main" id="{2EF1A740-C5B9-A44E-F2D0-7A30B49C21C2}"/>
                  </a:ext>
                </a:extLst>
              </p:cNvPr>
              <p:cNvSpPr/>
              <p:nvPr/>
            </p:nvSpPr>
            <p:spPr>
              <a:xfrm rot="723744">
                <a:off x="6199306" y="2955438"/>
                <a:ext cx="266700" cy="266700"/>
              </a:xfrm>
              <a:prstGeom prst="halfFrame">
                <a:avLst>
                  <a:gd name="adj1" fmla="val 23809"/>
                  <a:gd name="adj2" fmla="val 23809"/>
                </a:avLst>
              </a:prstGeom>
              <a:gradFill>
                <a:gsLst>
                  <a:gs pos="0">
                    <a:schemeClr val="accent1"/>
                  </a:gs>
                  <a:gs pos="53000">
                    <a:schemeClr val="accent5"/>
                  </a:gs>
                  <a:gs pos="100000">
                    <a:schemeClr val="accent6"/>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300" err="1">
                  <a:solidFill>
                    <a:schemeClr val="bg2"/>
                  </a:solidFill>
                </a:endParaRPr>
              </a:p>
            </p:txBody>
          </p:sp>
        </p:grpSp>
        <p:grpSp>
          <p:nvGrpSpPr>
            <p:cNvPr id="45" name="Group 44">
              <a:extLst>
                <a:ext uri="{FF2B5EF4-FFF2-40B4-BE49-F238E27FC236}">
                  <a16:creationId xmlns:a16="http://schemas.microsoft.com/office/drawing/2014/main" id="{2933BD3C-1951-87B8-5203-B7BF5BD857E6}"/>
                </a:ext>
              </a:extLst>
            </p:cNvPr>
            <p:cNvGrpSpPr/>
            <p:nvPr/>
          </p:nvGrpSpPr>
          <p:grpSpPr>
            <a:xfrm rot="8697982">
              <a:off x="-1870559" y="4664664"/>
              <a:ext cx="149045" cy="161484"/>
              <a:chOff x="6199306" y="2955438"/>
              <a:chExt cx="339011" cy="367305"/>
            </a:xfrm>
          </p:grpSpPr>
          <p:sp>
            <p:nvSpPr>
              <p:cNvPr id="46" name="TextBox 45">
                <a:extLst>
                  <a:ext uri="{FF2B5EF4-FFF2-40B4-BE49-F238E27FC236}">
                    <a16:creationId xmlns:a16="http://schemas.microsoft.com/office/drawing/2014/main" id="{F742A48D-D39C-5C79-45C2-FE3FF12E86E5}"/>
                  </a:ext>
                </a:extLst>
              </p:cNvPr>
              <p:cNvSpPr txBox="1"/>
              <p:nvPr/>
            </p:nvSpPr>
            <p:spPr>
              <a:xfrm rot="8727078">
                <a:off x="6263997" y="3034451"/>
                <a:ext cx="274320" cy="288292"/>
              </a:xfrm>
              <a:prstGeom prst="rect">
                <a:avLst/>
              </a:prstGeom>
              <a:noFill/>
            </p:spPr>
            <p:txBody>
              <a:bodyPr wrap="none" lIns="36000" tIns="36000" rIns="36000" bIns="36000" rtlCol="0">
                <a:noAutofit/>
              </a:bodyPr>
              <a:lstStyle/>
              <a:p>
                <a:pPr algn="ctr"/>
                <a:r>
                  <a:rPr lang="en-AU" sz="300" b="1">
                    <a:solidFill>
                      <a:schemeClr val="tx2"/>
                    </a:solidFill>
                  </a:rPr>
                  <a:t>3</a:t>
                </a:r>
              </a:p>
            </p:txBody>
          </p:sp>
          <p:sp>
            <p:nvSpPr>
              <p:cNvPr id="47" name="Half Frame 46">
                <a:extLst>
                  <a:ext uri="{FF2B5EF4-FFF2-40B4-BE49-F238E27FC236}">
                    <a16:creationId xmlns:a16="http://schemas.microsoft.com/office/drawing/2014/main" id="{EA9574BE-C362-87FC-9BE8-DE39921DA864}"/>
                  </a:ext>
                </a:extLst>
              </p:cNvPr>
              <p:cNvSpPr/>
              <p:nvPr/>
            </p:nvSpPr>
            <p:spPr>
              <a:xfrm rot="723744">
                <a:off x="6199306" y="2955438"/>
                <a:ext cx="266700" cy="266700"/>
              </a:xfrm>
              <a:prstGeom prst="halfFrame">
                <a:avLst>
                  <a:gd name="adj1" fmla="val 23809"/>
                  <a:gd name="adj2" fmla="val 23809"/>
                </a:avLst>
              </a:prstGeom>
              <a:gradFill>
                <a:gsLst>
                  <a:gs pos="0">
                    <a:schemeClr val="accent1"/>
                  </a:gs>
                  <a:gs pos="53000">
                    <a:schemeClr val="accent5"/>
                  </a:gs>
                  <a:gs pos="100000">
                    <a:schemeClr val="accent6"/>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300" err="1">
                  <a:solidFill>
                    <a:schemeClr val="bg2"/>
                  </a:solidFill>
                </a:endParaRPr>
              </a:p>
            </p:txBody>
          </p:sp>
        </p:grpSp>
      </p:grpSp>
      <p:sp>
        <p:nvSpPr>
          <p:cNvPr id="61" name="TextBox 60">
            <a:extLst>
              <a:ext uri="{FF2B5EF4-FFF2-40B4-BE49-F238E27FC236}">
                <a16:creationId xmlns:a16="http://schemas.microsoft.com/office/drawing/2014/main" id="{2C09941F-5EE3-F594-5530-727ED394BD1E}"/>
              </a:ext>
            </a:extLst>
          </p:cNvPr>
          <p:cNvSpPr txBox="1"/>
          <p:nvPr/>
        </p:nvSpPr>
        <p:spPr>
          <a:xfrm>
            <a:off x="539999" y="6452187"/>
            <a:ext cx="4457303" cy="223333"/>
          </a:xfrm>
          <a:prstGeom prst="rect">
            <a:avLst/>
          </a:prstGeom>
          <a:noFill/>
        </p:spPr>
        <p:txBody>
          <a:bodyPr wrap="none" lIns="36000" tIns="36000" rIns="36000" bIns="36000" rtlCol="0">
            <a:noAutofit/>
          </a:bodyPr>
          <a:lstStyle/>
          <a:p>
            <a:pPr algn="l"/>
            <a:r>
              <a:rPr lang="en-AU" sz="900">
                <a:solidFill>
                  <a:srgbClr val="1F2A44"/>
                </a:solidFill>
                <a:cs typeface="Segoe UI Semilight" panose="020B0402040204020203" pitchFamily="34" charset="0"/>
              </a:rPr>
              <a:t>* Refer to the Victorian Permissions Framework for further guidance.</a:t>
            </a:r>
          </a:p>
        </p:txBody>
      </p:sp>
    </p:spTree>
    <p:extLst>
      <p:ext uri="{BB962C8B-B14F-4D97-AF65-F5344CB8AC3E}">
        <p14:creationId xmlns:p14="http://schemas.microsoft.com/office/powerpoint/2010/main" val="17890894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 name="Rectangle 114">
            <a:extLst>
              <a:ext uri="{FF2B5EF4-FFF2-40B4-BE49-F238E27FC236}">
                <a16:creationId xmlns:a16="http://schemas.microsoft.com/office/drawing/2014/main" id="{AF4D9896-6A27-C86B-4D78-C4823150B2D9}"/>
              </a:ext>
            </a:extLst>
          </p:cNvPr>
          <p:cNvSpPr/>
          <p:nvPr/>
        </p:nvSpPr>
        <p:spPr>
          <a:xfrm>
            <a:off x="0" y="1133677"/>
            <a:ext cx="9906000" cy="572432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aphicFrame>
        <p:nvGraphicFramePr>
          <p:cNvPr id="16" name="Object 15" hidden="1">
            <a:extLst>
              <a:ext uri="{FF2B5EF4-FFF2-40B4-BE49-F238E27FC236}">
                <a16:creationId xmlns:a16="http://schemas.microsoft.com/office/drawing/2014/main" id="{D6CD8DAD-6E2F-C3E6-2AC5-27BEA651C4D8}"/>
              </a:ext>
            </a:extLst>
          </p:cNvPr>
          <p:cNvGraphicFramePr>
            <a:graphicFrameLocks noChangeAspect="1"/>
          </p:cNvGraphicFramePr>
          <p:nvPr>
            <p:custDataLst>
              <p:tags r:id="rId1"/>
            </p:custDataLst>
            <p:extLst>
              <p:ext uri="{D42A27DB-BD31-4B8C-83A1-F6EECF244321}">
                <p14:modId xmlns:p14="http://schemas.microsoft.com/office/powerpoint/2010/main" val="140053523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25" imgH="424" progId="TCLayout.ActiveDocument.1">
                  <p:embed/>
                </p:oleObj>
              </mc:Choice>
              <mc:Fallback>
                <p:oleObj name="think-cell Slide" r:id="rId4" imgW="425" imgH="424" progId="TCLayout.ActiveDocument.1">
                  <p:embed/>
                  <p:pic>
                    <p:nvPicPr>
                      <p:cNvPr id="16" name="Object 15" hidden="1">
                        <a:extLst>
                          <a:ext uri="{FF2B5EF4-FFF2-40B4-BE49-F238E27FC236}">
                            <a16:creationId xmlns:a16="http://schemas.microsoft.com/office/drawing/2014/main" id="{D6CD8DAD-6E2F-C3E6-2AC5-27BEA651C4D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BB8E577E-C161-C89A-8FB8-399CA4252D89}"/>
              </a:ext>
            </a:extLst>
          </p:cNvPr>
          <p:cNvSpPr>
            <a:spLocks noGrp="1"/>
          </p:cNvSpPr>
          <p:nvPr>
            <p:ph type="title"/>
          </p:nvPr>
        </p:nvSpPr>
        <p:spPr>
          <a:xfrm>
            <a:off x="539999" y="292457"/>
            <a:ext cx="8820000" cy="597842"/>
          </a:xfrm>
        </p:spPr>
        <p:txBody>
          <a:bodyPr vert="horz"/>
          <a:lstStyle/>
          <a:p>
            <a:r>
              <a:rPr lang="en-AU" sz="1800">
                <a:latin typeface="+mj-lt"/>
              </a:rPr>
              <a:t>Implementation criteria </a:t>
            </a:r>
            <a:r>
              <a:rPr lang="en-AU">
                <a:latin typeface="+mj-lt"/>
              </a:rPr>
              <a:t>| </a:t>
            </a:r>
            <a:r>
              <a:rPr lang="en-AU" b="1"/>
              <a:t>Five key implementation criteria are supported by sub-criteria for operational guidance (2/3)</a:t>
            </a:r>
          </a:p>
        </p:txBody>
      </p:sp>
      <p:grpSp>
        <p:nvGrpSpPr>
          <p:cNvPr id="15" name="Group 14">
            <a:extLst>
              <a:ext uri="{FF2B5EF4-FFF2-40B4-BE49-F238E27FC236}">
                <a16:creationId xmlns:a16="http://schemas.microsoft.com/office/drawing/2014/main" id="{70BC0B17-D3B4-EDFF-FD95-320194EBF337}"/>
              </a:ext>
            </a:extLst>
          </p:cNvPr>
          <p:cNvGrpSpPr/>
          <p:nvPr/>
        </p:nvGrpSpPr>
        <p:grpSpPr>
          <a:xfrm>
            <a:off x="8712530" y="12193432"/>
            <a:ext cx="1193470" cy="593401"/>
            <a:chOff x="10069009" y="3750634"/>
            <a:chExt cx="1704975" cy="847725"/>
          </a:xfrm>
        </p:grpSpPr>
        <p:sp>
          <p:nvSpPr>
            <p:cNvPr id="21" name="Freeform: Shape 20">
              <a:extLst>
                <a:ext uri="{FF2B5EF4-FFF2-40B4-BE49-F238E27FC236}">
                  <a16:creationId xmlns:a16="http://schemas.microsoft.com/office/drawing/2014/main" id="{87B753D7-F1C4-C9E3-DA89-5BDA606CD56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22" name="Freeform: Shape 21">
              <a:extLst>
                <a:ext uri="{FF2B5EF4-FFF2-40B4-BE49-F238E27FC236}">
                  <a16:creationId xmlns:a16="http://schemas.microsoft.com/office/drawing/2014/main" id="{CD30BA75-3FFB-62B5-F542-AA727D4C6F48}"/>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grpSp>
      <p:sp>
        <p:nvSpPr>
          <p:cNvPr id="23" name="TextBox 22">
            <a:extLst>
              <a:ext uri="{FF2B5EF4-FFF2-40B4-BE49-F238E27FC236}">
                <a16:creationId xmlns:a16="http://schemas.microsoft.com/office/drawing/2014/main" id="{50232EAA-60AD-BA11-BEE9-E0825D8F533B}"/>
              </a:ext>
            </a:extLst>
          </p:cNvPr>
          <p:cNvSpPr txBox="1"/>
          <p:nvPr/>
        </p:nvSpPr>
        <p:spPr>
          <a:xfrm>
            <a:off x="8618018" y="12317239"/>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18</a:t>
            </a:fld>
            <a:endParaRPr lang="en-AU" sz="1200" noProof="0">
              <a:solidFill>
                <a:schemeClr val="bg1"/>
              </a:solidFill>
              <a:latin typeface="+mn-lt"/>
              <a:ea typeface="Segoe UI" panose="020B0502040204020203" pitchFamily="34" charset="0"/>
              <a:cs typeface="Segoe UI" panose="020B0502040204020203" pitchFamily="34" charset="0"/>
            </a:endParaRPr>
          </a:p>
        </p:txBody>
      </p:sp>
      <p:graphicFrame>
        <p:nvGraphicFramePr>
          <p:cNvPr id="5" name="Table 4">
            <a:extLst>
              <a:ext uri="{FF2B5EF4-FFF2-40B4-BE49-F238E27FC236}">
                <a16:creationId xmlns:a16="http://schemas.microsoft.com/office/drawing/2014/main" id="{AB776A50-A991-BFE4-D4DE-C547ECEE4784}"/>
              </a:ext>
            </a:extLst>
          </p:cNvPr>
          <p:cNvGraphicFramePr>
            <a:graphicFrameLocks noGrp="1"/>
          </p:cNvGraphicFramePr>
          <p:nvPr>
            <p:extLst>
              <p:ext uri="{D42A27DB-BD31-4B8C-83A1-F6EECF244321}">
                <p14:modId xmlns:p14="http://schemas.microsoft.com/office/powerpoint/2010/main" val="729803713"/>
              </p:ext>
            </p:extLst>
          </p:nvPr>
        </p:nvGraphicFramePr>
        <p:xfrm>
          <a:off x="541338" y="1229687"/>
          <a:ext cx="4337878" cy="4936462"/>
        </p:xfrm>
        <a:graphic>
          <a:graphicData uri="http://schemas.openxmlformats.org/drawingml/2006/table">
            <a:tbl>
              <a:tblPr>
                <a:tableStyleId>{073A0DAA-6AF3-43AB-8588-CEC1D06C72B9}</a:tableStyleId>
              </a:tblPr>
              <a:tblGrid>
                <a:gridCol w="4337878">
                  <a:extLst>
                    <a:ext uri="{9D8B030D-6E8A-4147-A177-3AD203B41FA5}">
                      <a16:colId xmlns:a16="http://schemas.microsoft.com/office/drawing/2014/main" val="2648253550"/>
                    </a:ext>
                  </a:extLst>
                </a:gridCol>
              </a:tblGrid>
              <a:tr h="540000">
                <a:tc>
                  <a:txBody>
                    <a:bodyPr/>
                    <a:lstStyle/>
                    <a:p>
                      <a:pPr>
                        <a:lnSpc>
                          <a:spcPct val="90000"/>
                        </a:lnSpc>
                      </a:pPr>
                      <a:r>
                        <a:rPr lang="en-AU" sz="1200" b="1">
                          <a:solidFill>
                            <a:schemeClr val="tx2"/>
                          </a:solidFill>
                        </a:rPr>
                        <a:t>3. Permission data collection and storage </a:t>
                      </a:r>
                      <a:br>
                        <a:rPr lang="en-AU" sz="1200" b="1">
                          <a:solidFill>
                            <a:schemeClr val="tx2"/>
                          </a:solidFill>
                        </a:rPr>
                      </a:br>
                      <a:r>
                        <a:rPr lang="en-AU" sz="1200" b="1">
                          <a:solidFill>
                            <a:schemeClr val="tx2"/>
                          </a:solidFill>
                        </a:rPr>
                        <a:t>should be targeted and justified</a:t>
                      </a:r>
                      <a:endParaRPr lang="en-AU" sz="1200" b="1" i="1">
                        <a:solidFill>
                          <a:schemeClr val="tx2"/>
                        </a:solidFill>
                        <a:latin typeface="+mj-lt"/>
                      </a:endParaRPr>
                    </a:p>
                  </a:txBody>
                  <a:tcPr marL="72000" marR="72000" marT="72000" marB="72000">
                    <a:lnL w="12700" cmpd="sng">
                      <a:noFill/>
                    </a:lnL>
                    <a:lnR w="12700" cmpd="sng">
                      <a:noFill/>
                    </a:lnR>
                    <a:lnT w="12700" cmpd="sng">
                      <a:noFill/>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0299912"/>
                  </a:ext>
                </a:extLst>
              </a:tr>
              <a:tr h="816279">
                <a:tc>
                  <a:txBody>
                    <a:bodyPr/>
                    <a:lstStyle/>
                    <a:p>
                      <a:pPr>
                        <a:lnSpc>
                          <a:spcPct val="110000"/>
                        </a:lnSpc>
                      </a:pPr>
                      <a:r>
                        <a:rPr lang="en-AU" sz="1050" b="0" i="0"/>
                        <a:t>Regulators collect the minimum information required and adopt a ‘tell us once’ approach to reuse information where possible; processes and supporting technology allow for the automatic verification of information and the integration of available data sources; any sensitive data that is collected is protected and/or deleted. </a:t>
                      </a:r>
                      <a:endParaRPr lang="en-AU" sz="1050" b="0" i="0">
                        <a:latin typeface="+mj-lt"/>
                      </a:endParaRPr>
                    </a:p>
                  </a:txBody>
                  <a:tcPr marL="72000" marR="72000" marT="72000" marB="72000">
                    <a:lnL w="12700" cmpd="sng">
                      <a:noFill/>
                    </a:lnL>
                    <a:lnR w="12700" cmpd="sng">
                      <a:noFill/>
                    </a:lnR>
                    <a:lnT w="28575" cap="flat" cmpd="sng" algn="ctr">
                      <a:no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56012181"/>
                  </a:ext>
                </a:extLst>
              </a:tr>
              <a:tr h="370840">
                <a:tc>
                  <a:txBody>
                    <a:bodyPr/>
                    <a:lstStyle/>
                    <a:p>
                      <a:pPr>
                        <a:lnSpc>
                          <a:spcPct val="110000"/>
                        </a:lnSpc>
                        <a:spcBef>
                          <a:spcPts val="0"/>
                        </a:spcBef>
                        <a:spcAft>
                          <a:spcPts val="480"/>
                        </a:spcAft>
                      </a:pPr>
                      <a:r>
                        <a:rPr lang="en-AU" sz="1050">
                          <a:solidFill>
                            <a:schemeClr val="tx1"/>
                          </a:solidFill>
                          <a:effectLst/>
                        </a:rPr>
                        <a:t>3.1 Regulators have substantiated reasons for asking for information from the applicants (beyond what is required under legislation), with requests limited to what is required to evaluate or manage risk, or to gather data for government that is not collected elsewhere.</a:t>
                      </a:r>
                    </a:p>
                  </a:txBody>
                  <a:tcPr marL="72000" marR="72000" marT="72000" marB="72000">
                    <a:lnL w="12700" cmpd="sng">
                      <a:noFill/>
                    </a:lnL>
                    <a:lnR w="12700" cmpd="sng">
                      <a:noFill/>
                    </a:lnR>
                    <a:lnT w="28575" cap="flat" cmpd="sng" algn="ctr">
                      <a:solidFill>
                        <a:schemeClr val="accent1"/>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83686935"/>
                  </a:ext>
                </a:extLst>
              </a:tr>
              <a:tr h="370840">
                <a:tc>
                  <a:txBody>
                    <a:bodyPr/>
                    <a:lstStyle/>
                    <a:p>
                      <a:pPr>
                        <a:lnSpc>
                          <a:spcPct val="110000"/>
                        </a:lnSpc>
                        <a:spcBef>
                          <a:spcPts val="0"/>
                        </a:spcBef>
                        <a:spcAft>
                          <a:spcPts val="480"/>
                        </a:spcAft>
                      </a:pPr>
                      <a:r>
                        <a:rPr lang="en-AU" sz="1050">
                          <a:solidFill>
                            <a:schemeClr val="tx1"/>
                          </a:solidFill>
                          <a:effectLst/>
                        </a:rPr>
                        <a:t>3.2 Regulators should adopt a ‘tell us once’ experience and work with government to integrate with all available data sources where possible (e.g., pre-populated information, verified information from external trusted sources).</a:t>
                      </a:r>
                    </a:p>
                  </a:txBody>
                  <a:tcPr marL="72000" marR="72000" marT="72000" marB="72000">
                    <a:lnL w="12700" cmpd="sng">
                      <a:noFill/>
                    </a:lnL>
                    <a:lnR w="12700" cmpd="sng">
                      <a:noFill/>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47501258"/>
                  </a:ext>
                </a:extLst>
              </a:tr>
              <a:tr h="370840">
                <a:tc>
                  <a:txBody>
                    <a:bodyPr/>
                    <a:lstStyle/>
                    <a:p>
                      <a:pPr>
                        <a:lnSpc>
                          <a:spcPct val="110000"/>
                        </a:lnSpc>
                        <a:spcBef>
                          <a:spcPts val="0"/>
                        </a:spcBef>
                        <a:spcAft>
                          <a:spcPts val="480"/>
                        </a:spcAft>
                      </a:pPr>
                      <a:r>
                        <a:rPr lang="en-AU" sz="1050">
                          <a:solidFill>
                            <a:schemeClr val="tx1"/>
                          </a:solidFill>
                          <a:effectLst/>
                          <a:latin typeface="+mj-lt"/>
                          <a:ea typeface="Segoe UI" panose="020B0502040204020203" pitchFamily="34" charset="0"/>
                          <a:cs typeface="Times New Roman" panose="02020603050405020304" pitchFamily="18" charset="0"/>
                        </a:rPr>
                        <a:t>3.3 Regulators should uphold trust and be transparent with the applicant about how information is being reused (e.g., in line with consent and legislation.) </a:t>
                      </a:r>
                    </a:p>
                  </a:txBody>
                  <a:tcPr marL="72000" marR="72000" marT="72000" marB="72000">
                    <a:lnL w="12700" cmpd="sng">
                      <a:noFill/>
                    </a:lnL>
                    <a:lnR w="12700" cmpd="sng">
                      <a:noFill/>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8154547"/>
                  </a:ext>
                </a:extLst>
              </a:tr>
              <a:tr h="370840">
                <a:tc>
                  <a:txBody>
                    <a:bodyPr/>
                    <a:lstStyle/>
                    <a:p>
                      <a:pPr>
                        <a:lnSpc>
                          <a:spcPct val="110000"/>
                        </a:lnSpc>
                        <a:spcBef>
                          <a:spcPts val="0"/>
                        </a:spcBef>
                        <a:spcAft>
                          <a:spcPts val="480"/>
                        </a:spcAft>
                      </a:pPr>
                      <a:r>
                        <a:rPr lang="en-AU" sz="1050">
                          <a:solidFill>
                            <a:schemeClr val="tx1"/>
                          </a:solidFill>
                          <a:effectLst/>
                        </a:rPr>
                        <a:t>3.4 Regulators should protect the privacy and security of information and avoid collecting and retaining personal data unnecessarily (e.g., date of birth).</a:t>
                      </a:r>
                    </a:p>
                  </a:txBody>
                  <a:tcPr marL="72000" marR="72000" marT="72000" marB="72000">
                    <a:lnL w="12700" cmpd="sng">
                      <a:noFill/>
                    </a:lnL>
                    <a:lnR w="12700" cmpd="sng">
                      <a:noFill/>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61736759"/>
                  </a:ext>
                </a:extLst>
              </a:tr>
            </a:tbl>
          </a:graphicData>
        </a:graphic>
      </p:graphicFrame>
      <p:graphicFrame>
        <p:nvGraphicFramePr>
          <p:cNvPr id="6" name="Table 12">
            <a:extLst>
              <a:ext uri="{FF2B5EF4-FFF2-40B4-BE49-F238E27FC236}">
                <a16:creationId xmlns:a16="http://schemas.microsoft.com/office/drawing/2014/main" id="{096FB537-EB0B-CE8E-3C9F-E1E09413CD0B}"/>
              </a:ext>
            </a:extLst>
          </p:cNvPr>
          <p:cNvGraphicFramePr>
            <a:graphicFrameLocks noGrp="1"/>
          </p:cNvGraphicFramePr>
          <p:nvPr>
            <p:extLst>
              <p:ext uri="{D42A27DB-BD31-4B8C-83A1-F6EECF244321}">
                <p14:modId xmlns:p14="http://schemas.microsoft.com/office/powerpoint/2010/main" val="52246303"/>
              </p:ext>
            </p:extLst>
          </p:nvPr>
        </p:nvGraphicFramePr>
        <p:xfrm>
          <a:off x="5025864" y="1229687"/>
          <a:ext cx="4349912" cy="5277628"/>
        </p:xfrm>
        <a:graphic>
          <a:graphicData uri="http://schemas.openxmlformats.org/drawingml/2006/table">
            <a:tbl>
              <a:tblPr>
                <a:tableStyleId>{073A0DAA-6AF3-43AB-8588-CEC1D06C72B9}</a:tableStyleId>
              </a:tblPr>
              <a:tblGrid>
                <a:gridCol w="4349912">
                  <a:extLst>
                    <a:ext uri="{9D8B030D-6E8A-4147-A177-3AD203B41FA5}">
                      <a16:colId xmlns:a16="http://schemas.microsoft.com/office/drawing/2014/main" val="2648253550"/>
                    </a:ext>
                  </a:extLst>
                </a:gridCol>
              </a:tblGrid>
              <a:tr h="553639">
                <a:tc>
                  <a:txBody>
                    <a:bodyPr/>
                    <a:lstStyle/>
                    <a:p>
                      <a:pPr>
                        <a:lnSpc>
                          <a:spcPct val="90000"/>
                        </a:lnSpc>
                      </a:pPr>
                      <a:r>
                        <a:rPr lang="en-AU" sz="1200" b="1">
                          <a:solidFill>
                            <a:schemeClr val="tx2"/>
                          </a:solidFill>
                        </a:rPr>
                        <a:t>4. Permission requirements and decisions </a:t>
                      </a:r>
                      <a:br>
                        <a:rPr lang="en-AU" sz="1200" b="1">
                          <a:solidFill>
                            <a:schemeClr val="tx2"/>
                          </a:solidFill>
                        </a:rPr>
                      </a:br>
                      <a:r>
                        <a:rPr lang="en-AU" sz="1200" b="1">
                          <a:solidFill>
                            <a:schemeClr val="tx2"/>
                          </a:solidFill>
                        </a:rPr>
                        <a:t>should be transparent and justified</a:t>
                      </a:r>
                    </a:p>
                  </a:txBody>
                  <a:tcPr marL="72000" marR="72000" marT="72000" marB="72000">
                    <a:lnL w="12700" cmpd="sng">
                      <a:noFill/>
                    </a:lnL>
                    <a:lnR w="12700" cmpd="sng">
                      <a:noFill/>
                    </a:lnR>
                    <a:lnT w="12700" cmpd="sng">
                      <a:noFill/>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61630739"/>
                  </a:ext>
                </a:extLst>
              </a:tr>
              <a:tr h="995593">
                <a:tc>
                  <a:txBody>
                    <a:bodyPr/>
                    <a:lstStyle/>
                    <a:p>
                      <a:pPr>
                        <a:lnSpc>
                          <a:spcPct val="110000"/>
                        </a:lnSpc>
                      </a:pPr>
                      <a:r>
                        <a:rPr lang="en-AU" sz="1050" b="0" i="0"/>
                        <a:t>Regulators provide the right amount of information at the right time to help the applicant comply as well as understand all decisions and outcomes; regulators provide accessible and transparent appeal mechanisms. </a:t>
                      </a:r>
                      <a:endParaRPr lang="en-AU" sz="1050" b="0" i="0">
                        <a:latin typeface="+mj-lt"/>
                      </a:endParaRPr>
                    </a:p>
                  </a:txBody>
                  <a:tcPr marL="72000" marR="72000" marT="72000" marB="72000">
                    <a:lnL w="12700" cmpd="sng">
                      <a:noFill/>
                    </a:lnL>
                    <a:lnR w="12700" cmpd="sng">
                      <a:noFill/>
                    </a:lnR>
                    <a:lnT w="28575" cap="flat" cmpd="sng" algn="ctr">
                      <a:no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56012181"/>
                  </a:ext>
                </a:extLst>
              </a:tr>
              <a:tr h="669600">
                <a:tc>
                  <a:txBody>
                    <a:bodyPr/>
                    <a:lstStyle/>
                    <a:p>
                      <a:pPr marL="0" algn="l" defTabSz="914349" rtl="0" eaLnBrk="1" latinLnBrk="0" hangingPunct="1">
                        <a:lnSpc>
                          <a:spcPct val="110000"/>
                        </a:lnSpc>
                        <a:spcBef>
                          <a:spcPts val="0"/>
                        </a:spcBef>
                        <a:spcAft>
                          <a:spcPts val="480"/>
                        </a:spcAft>
                      </a:pPr>
                      <a:r>
                        <a:rPr lang="en-AU" sz="1050" kern="1200">
                          <a:solidFill>
                            <a:schemeClr val="tx1"/>
                          </a:solidFill>
                          <a:effectLst/>
                          <a:latin typeface="+mn-lt"/>
                          <a:ea typeface="+mn-ea"/>
                          <a:cs typeface="+mn-cs"/>
                        </a:rPr>
                        <a:t>4.1 Information and guidance about the application process, what permissions are needed, what conditions might apply, and how to meet permission requirements should be readily available, timely and easily digestible. </a:t>
                      </a:r>
                    </a:p>
                  </a:txBody>
                  <a:tcPr marL="72000" marR="72000" marT="72000" marB="72000">
                    <a:lnL w="12700" cmpd="sng">
                      <a:noFill/>
                    </a:lnL>
                    <a:lnR w="12700" cmpd="sng">
                      <a:noFill/>
                    </a:lnR>
                    <a:lnT w="28575" cap="flat" cmpd="sng" algn="ctr">
                      <a:solidFill>
                        <a:schemeClr val="accent1"/>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83686935"/>
                  </a:ext>
                </a:extLst>
              </a:tr>
              <a:tr h="449217">
                <a:tc>
                  <a:txBody>
                    <a:bodyPr/>
                    <a:lstStyle/>
                    <a:p>
                      <a:pPr marL="0" algn="l" defTabSz="914349" rtl="0" eaLnBrk="1" latinLnBrk="0" hangingPunct="1">
                        <a:lnSpc>
                          <a:spcPct val="110000"/>
                        </a:lnSpc>
                        <a:spcBef>
                          <a:spcPts val="0"/>
                        </a:spcBef>
                        <a:spcAft>
                          <a:spcPts val="480"/>
                        </a:spcAft>
                      </a:pPr>
                      <a:r>
                        <a:rPr lang="en-AU" sz="1050" kern="1200">
                          <a:solidFill>
                            <a:schemeClr val="tx1"/>
                          </a:solidFill>
                          <a:effectLst/>
                          <a:latin typeface="+mn-lt"/>
                          <a:ea typeface="+mn-ea"/>
                          <a:cs typeface="+mn-cs"/>
                        </a:rPr>
                        <a:t>4.2 Permissions should meet administrative law requirements including natural justice and procedural fairness requirements (e.g., by transparently explaining processes, providing justification and recording of decisions, ensuring appropriate delegations, and providing applicants the opportunity to query decisions). </a:t>
                      </a:r>
                    </a:p>
                  </a:txBody>
                  <a:tcPr marL="72000" marR="72000" marT="72000" marB="72000">
                    <a:lnL w="12700" cmpd="sng">
                      <a:noFill/>
                    </a:lnL>
                    <a:lnR w="12700" cmpd="sng">
                      <a:noFill/>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47501258"/>
                  </a:ext>
                </a:extLst>
              </a:tr>
              <a:tr h="636716">
                <a:tc>
                  <a:txBody>
                    <a:bodyPr/>
                    <a:lstStyle/>
                    <a:p>
                      <a:pPr marL="0" algn="l" defTabSz="914349" rtl="0" eaLnBrk="1" latinLnBrk="0" hangingPunct="1">
                        <a:lnSpc>
                          <a:spcPct val="110000"/>
                        </a:lnSpc>
                        <a:spcBef>
                          <a:spcPts val="0"/>
                        </a:spcBef>
                        <a:spcAft>
                          <a:spcPts val="480"/>
                        </a:spcAft>
                      </a:pPr>
                      <a:r>
                        <a:rPr lang="en-AU" sz="1050" kern="1200">
                          <a:solidFill>
                            <a:schemeClr val="tx1"/>
                          </a:solidFill>
                          <a:effectLst/>
                          <a:latin typeface="+mn-lt"/>
                          <a:ea typeface="+mn-ea"/>
                          <a:cs typeface="+mn-cs"/>
                        </a:rPr>
                        <a:t>4.3 Most conditions should be standardised, with bespoke conditions only applied to address unique harm or in response to other triggers (e.g., risks non-compliance and enforcement).</a:t>
                      </a:r>
                    </a:p>
                  </a:txBody>
                  <a:tcPr marL="72000" marR="72000" marT="72000" marB="72000">
                    <a:lnL w="12700" cmpd="sng">
                      <a:noFill/>
                    </a:lnL>
                    <a:lnR w="12700" cmpd="sng">
                      <a:noFill/>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15202355"/>
                  </a:ext>
                </a:extLst>
              </a:tr>
              <a:tr h="553478">
                <a:tc>
                  <a:txBody>
                    <a:bodyPr/>
                    <a:lstStyle/>
                    <a:p>
                      <a:pPr marL="0" algn="l" defTabSz="914349" rtl="0" eaLnBrk="1" latinLnBrk="0" hangingPunct="1">
                        <a:lnSpc>
                          <a:spcPct val="110000"/>
                        </a:lnSpc>
                        <a:spcBef>
                          <a:spcPts val="0"/>
                        </a:spcBef>
                        <a:spcAft>
                          <a:spcPts val="480"/>
                        </a:spcAft>
                      </a:pPr>
                      <a:r>
                        <a:rPr lang="en-AU" sz="1050" kern="1200">
                          <a:solidFill>
                            <a:schemeClr val="tx1"/>
                          </a:solidFill>
                          <a:effectLst/>
                          <a:latin typeface="+mn-lt"/>
                          <a:ea typeface="+mn-ea"/>
                          <a:cs typeface="+mn-cs"/>
                        </a:rPr>
                        <a:t>4.4 Regulators should consider the effort and burden associated with the applicant producing additional information (accounting for the number of entities impacted), and weigh this against the benefits to the regulator of </a:t>
                      </a:r>
                      <a:br>
                        <a:rPr lang="en-AU" sz="1050" kern="1200">
                          <a:solidFill>
                            <a:schemeClr val="tx1"/>
                          </a:solidFill>
                          <a:effectLst/>
                          <a:latin typeface="+mn-lt"/>
                          <a:ea typeface="+mn-ea"/>
                          <a:cs typeface="+mn-cs"/>
                        </a:rPr>
                      </a:br>
                      <a:r>
                        <a:rPr lang="en-AU" sz="1050" kern="1200">
                          <a:solidFill>
                            <a:schemeClr val="tx1"/>
                          </a:solidFill>
                          <a:effectLst/>
                          <a:latin typeface="+mn-lt"/>
                          <a:ea typeface="+mn-ea"/>
                          <a:cs typeface="+mn-cs"/>
                        </a:rPr>
                        <a:t>acquiring this information.</a:t>
                      </a:r>
                    </a:p>
                  </a:txBody>
                  <a:tcPr marL="72000" marR="72000" marT="72000" marB="72000">
                    <a:lnL w="12700" cmpd="sng">
                      <a:noFill/>
                    </a:lnL>
                    <a:lnR w="12700" cmpd="sng">
                      <a:noFill/>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86124256"/>
                  </a:ext>
                </a:extLst>
              </a:tr>
            </a:tbl>
          </a:graphicData>
        </a:graphic>
      </p:graphicFrame>
      <p:grpSp>
        <p:nvGrpSpPr>
          <p:cNvPr id="79" name="Group 78">
            <a:extLst>
              <a:ext uri="{FF2B5EF4-FFF2-40B4-BE49-F238E27FC236}">
                <a16:creationId xmlns:a16="http://schemas.microsoft.com/office/drawing/2014/main" id="{6676CECA-781C-35FC-A540-EBA28057E669}"/>
              </a:ext>
            </a:extLst>
          </p:cNvPr>
          <p:cNvGrpSpPr/>
          <p:nvPr/>
        </p:nvGrpSpPr>
        <p:grpSpPr>
          <a:xfrm>
            <a:off x="4299552" y="1288458"/>
            <a:ext cx="478498" cy="455192"/>
            <a:chOff x="-2349937" y="4352926"/>
            <a:chExt cx="722387" cy="687203"/>
          </a:xfrm>
        </p:grpSpPr>
        <p:grpSp>
          <p:nvGrpSpPr>
            <p:cNvPr id="80" name="Group 79">
              <a:extLst>
                <a:ext uri="{FF2B5EF4-FFF2-40B4-BE49-F238E27FC236}">
                  <a16:creationId xmlns:a16="http://schemas.microsoft.com/office/drawing/2014/main" id="{526F14CA-6872-3E29-09B3-BCF7379D1C2D}"/>
                </a:ext>
              </a:extLst>
            </p:cNvPr>
            <p:cNvGrpSpPr/>
            <p:nvPr/>
          </p:nvGrpSpPr>
          <p:grpSpPr>
            <a:xfrm>
              <a:off x="-2349937" y="4352926"/>
              <a:ext cx="722387" cy="687203"/>
              <a:chOff x="-2780188" y="1880581"/>
              <a:chExt cx="3617912" cy="3441700"/>
            </a:xfrm>
            <a:solidFill>
              <a:schemeClr val="bg1"/>
            </a:solidFill>
          </p:grpSpPr>
          <p:sp>
            <p:nvSpPr>
              <p:cNvPr id="97" name="Freeform 5">
                <a:extLst>
                  <a:ext uri="{FF2B5EF4-FFF2-40B4-BE49-F238E27FC236}">
                    <a16:creationId xmlns:a16="http://schemas.microsoft.com/office/drawing/2014/main" id="{F7269C63-B72A-9BED-EFA1-298A81FEA012}"/>
                  </a:ext>
                </a:extLst>
              </p:cNvPr>
              <p:cNvSpPr>
                <a:spLocks/>
              </p:cNvSpPr>
              <p:nvPr/>
            </p:nvSpPr>
            <p:spPr bwMode="auto">
              <a:xfrm>
                <a:off x="-951388" y="1880581"/>
                <a:ext cx="1557338" cy="1639888"/>
              </a:xfrm>
              <a:custGeom>
                <a:avLst/>
                <a:gdLst>
                  <a:gd name="T0" fmla="*/ 0 w 8178"/>
                  <a:gd name="T1" fmla="*/ 0 h 8600"/>
                  <a:gd name="T2" fmla="*/ 8178 w 8178"/>
                  <a:gd name="T3" fmla="*/ 5942 h 8600"/>
                  <a:gd name="T4" fmla="*/ 0 w 8178"/>
                  <a:gd name="T5" fmla="*/ 8600 h 8600"/>
                  <a:gd name="T6" fmla="*/ 0 w 8178"/>
                  <a:gd name="T7" fmla="*/ 0 h 8600"/>
                </a:gdLst>
                <a:ahLst/>
                <a:cxnLst>
                  <a:cxn ang="0">
                    <a:pos x="T0" y="T1"/>
                  </a:cxn>
                  <a:cxn ang="0">
                    <a:pos x="T2" y="T3"/>
                  </a:cxn>
                  <a:cxn ang="0">
                    <a:pos x="T4" y="T5"/>
                  </a:cxn>
                  <a:cxn ang="0">
                    <a:pos x="T6" y="T7"/>
                  </a:cxn>
                </a:cxnLst>
                <a:rect l="0" t="0" r="r" b="b"/>
                <a:pathLst>
                  <a:path w="8178" h="8600">
                    <a:moveTo>
                      <a:pt x="0" y="0"/>
                    </a:moveTo>
                    <a:cubicBezTo>
                      <a:pt x="3725" y="0"/>
                      <a:pt x="7027" y="2399"/>
                      <a:pt x="8178" y="5942"/>
                    </a:cubicBezTo>
                    <a:lnTo>
                      <a:pt x="0" y="8600"/>
                    </a:lnTo>
                    <a:lnTo>
                      <a:pt x="0"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sz="300"/>
              </a:p>
            </p:txBody>
          </p:sp>
          <p:sp>
            <p:nvSpPr>
              <p:cNvPr id="98" name="Freeform 7">
                <a:extLst>
                  <a:ext uri="{FF2B5EF4-FFF2-40B4-BE49-F238E27FC236}">
                    <a16:creationId xmlns:a16="http://schemas.microsoft.com/office/drawing/2014/main" id="{2A16FBA7-F062-D127-FB0D-460C39D2EBA7}"/>
                  </a:ext>
                </a:extLst>
              </p:cNvPr>
              <p:cNvSpPr>
                <a:spLocks/>
              </p:cNvSpPr>
              <p:nvPr/>
            </p:nvSpPr>
            <p:spPr bwMode="auto">
              <a:xfrm>
                <a:off x="-940276" y="3050569"/>
                <a:ext cx="1778000" cy="1831975"/>
              </a:xfrm>
              <a:custGeom>
                <a:avLst/>
                <a:gdLst>
                  <a:gd name="T0" fmla="*/ 8178 w 9330"/>
                  <a:gd name="T1" fmla="*/ 0 h 9614"/>
                  <a:gd name="T2" fmla="*/ 5055 w 9330"/>
                  <a:gd name="T3" fmla="*/ 9614 h 9614"/>
                  <a:gd name="T4" fmla="*/ 0 w 9330"/>
                  <a:gd name="T5" fmla="*/ 2657 h 9614"/>
                  <a:gd name="T6" fmla="*/ 8178 w 9330"/>
                  <a:gd name="T7" fmla="*/ 0 h 9614"/>
                </a:gdLst>
                <a:ahLst/>
                <a:cxnLst>
                  <a:cxn ang="0">
                    <a:pos x="T0" y="T1"/>
                  </a:cxn>
                  <a:cxn ang="0">
                    <a:pos x="T2" y="T3"/>
                  </a:cxn>
                  <a:cxn ang="0">
                    <a:pos x="T4" y="T5"/>
                  </a:cxn>
                  <a:cxn ang="0">
                    <a:pos x="T6" y="T7"/>
                  </a:cxn>
                </a:cxnLst>
                <a:rect l="0" t="0" r="r" b="b"/>
                <a:pathLst>
                  <a:path w="9330" h="9614">
                    <a:moveTo>
                      <a:pt x="8178" y="0"/>
                    </a:moveTo>
                    <a:cubicBezTo>
                      <a:pt x="9330" y="3543"/>
                      <a:pt x="8068" y="7424"/>
                      <a:pt x="5055" y="9614"/>
                    </a:cubicBezTo>
                    <a:lnTo>
                      <a:pt x="0" y="2657"/>
                    </a:lnTo>
                    <a:lnTo>
                      <a:pt x="8178" y="0"/>
                    </a:lnTo>
                    <a:close/>
                  </a:path>
                </a:pathLst>
              </a:custGeom>
              <a:solidFill>
                <a:schemeClr val="tx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sz="300"/>
              </a:p>
            </p:txBody>
          </p:sp>
          <p:sp>
            <p:nvSpPr>
              <p:cNvPr id="99" name="Freeform 9">
                <a:extLst>
                  <a:ext uri="{FF2B5EF4-FFF2-40B4-BE49-F238E27FC236}">
                    <a16:creationId xmlns:a16="http://schemas.microsoft.com/office/drawing/2014/main" id="{A7695BE8-6074-D55C-F302-DAE2DEF2C246}"/>
                  </a:ext>
                </a:extLst>
              </p:cNvPr>
              <p:cNvSpPr>
                <a:spLocks/>
              </p:cNvSpPr>
              <p:nvPr/>
            </p:nvSpPr>
            <p:spPr bwMode="auto">
              <a:xfrm>
                <a:off x="-1934051" y="3579206"/>
                <a:ext cx="1925638" cy="1743075"/>
              </a:xfrm>
              <a:custGeom>
                <a:avLst/>
                <a:gdLst>
                  <a:gd name="T0" fmla="*/ 10109 w 10109"/>
                  <a:gd name="T1" fmla="*/ 6957 h 9146"/>
                  <a:gd name="T2" fmla="*/ 0 w 10109"/>
                  <a:gd name="T3" fmla="*/ 6957 h 9146"/>
                  <a:gd name="T4" fmla="*/ 5054 w 10109"/>
                  <a:gd name="T5" fmla="*/ 0 h 9146"/>
                  <a:gd name="T6" fmla="*/ 10109 w 10109"/>
                  <a:gd name="T7" fmla="*/ 6957 h 9146"/>
                </a:gdLst>
                <a:ahLst/>
                <a:cxnLst>
                  <a:cxn ang="0">
                    <a:pos x="T0" y="T1"/>
                  </a:cxn>
                  <a:cxn ang="0">
                    <a:pos x="T2" y="T3"/>
                  </a:cxn>
                  <a:cxn ang="0">
                    <a:pos x="T4" y="T5"/>
                  </a:cxn>
                  <a:cxn ang="0">
                    <a:pos x="T6" y="T7"/>
                  </a:cxn>
                </a:cxnLst>
                <a:rect l="0" t="0" r="r" b="b"/>
                <a:pathLst>
                  <a:path w="10109" h="9146">
                    <a:moveTo>
                      <a:pt x="10109" y="6957"/>
                    </a:moveTo>
                    <a:cubicBezTo>
                      <a:pt x="7095" y="9146"/>
                      <a:pt x="3014" y="9146"/>
                      <a:pt x="0" y="6957"/>
                    </a:cubicBezTo>
                    <a:lnTo>
                      <a:pt x="5054" y="0"/>
                    </a:lnTo>
                    <a:lnTo>
                      <a:pt x="10109" y="6957"/>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sz="300"/>
              </a:p>
            </p:txBody>
          </p:sp>
          <p:sp>
            <p:nvSpPr>
              <p:cNvPr id="100" name="Freeform 11">
                <a:extLst>
                  <a:ext uri="{FF2B5EF4-FFF2-40B4-BE49-F238E27FC236}">
                    <a16:creationId xmlns:a16="http://schemas.microsoft.com/office/drawing/2014/main" id="{2CD71246-034B-5790-F8BE-C317BF20E9FF}"/>
                  </a:ext>
                </a:extLst>
              </p:cNvPr>
              <p:cNvSpPr>
                <a:spLocks/>
              </p:cNvSpPr>
              <p:nvPr/>
            </p:nvSpPr>
            <p:spPr bwMode="auto">
              <a:xfrm>
                <a:off x="-2780188" y="3050569"/>
                <a:ext cx="1778000" cy="1831975"/>
              </a:xfrm>
              <a:custGeom>
                <a:avLst/>
                <a:gdLst>
                  <a:gd name="T0" fmla="*/ 4275 w 9330"/>
                  <a:gd name="T1" fmla="*/ 9614 h 9614"/>
                  <a:gd name="T2" fmla="*/ 1152 w 9330"/>
                  <a:gd name="T3" fmla="*/ 0 h 9614"/>
                  <a:gd name="T4" fmla="*/ 9330 w 9330"/>
                  <a:gd name="T5" fmla="*/ 2657 h 9614"/>
                  <a:gd name="T6" fmla="*/ 4275 w 9330"/>
                  <a:gd name="T7" fmla="*/ 9614 h 9614"/>
                </a:gdLst>
                <a:ahLst/>
                <a:cxnLst>
                  <a:cxn ang="0">
                    <a:pos x="T0" y="T1"/>
                  </a:cxn>
                  <a:cxn ang="0">
                    <a:pos x="T2" y="T3"/>
                  </a:cxn>
                  <a:cxn ang="0">
                    <a:pos x="T4" y="T5"/>
                  </a:cxn>
                  <a:cxn ang="0">
                    <a:pos x="T6" y="T7"/>
                  </a:cxn>
                </a:cxnLst>
                <a:rect l="0" t="0" r="r" b="b"/>
                <a:pathLst>
                  <a:path w="9330" h="9614">
                    <a:moveTo>
                      <a:pt x="4275" y="9614"/>
                    </a:moveTo>
                    <a:cubicBezTo>
                      <a:pt x="1262" y="7424"/>
                      <a:pt x="0" y="3543"/>
                      <a:pt x="1152" y="0"/>
                    </a:cubicBezTo>
                    <a:lnTo>
                      <a:pt x="9330" y="2657"/>
                    </a:lnTo>
                    <a:lnTo>
                      <a:pt x="4275" y="9614"/>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sz="300"/>
              </a:p>
            </p:txBody>
          </p:sp>
          <p:sp>
            <p:nvSpPr>
              <p:cNvPr id="101" name="Freeform 13">
                <a:extLst>
                  <a:ext uri="{FF2B5EF4-FFF2-40B4-BE49-F238E27FC236}">
                    <a16:creationId xmlns:a16="http://schemas.microsoft.com/office/drawing/2014/main" id="{86FE4EAB-B8AD-8226-D3AF-162226CFDD06}"/>
                  </a:ext>
                </a:extLst>
              </p:cNvPr>
              <p:cNvSpPr>
                <a:spLocks/>
              </p:cNvSpPr>
              <p:nvPr/>
            </p:nvSpPr>
            <p:spPr bwMode="auto">
              <a:xfrm>
                <a:off x="-2548413" y="1880581"/>
                <a:ext cx="1558925" cy="1639888"/>
              </a:xfrm>
              <a:custGeom>
                <a:avLst/>
                <a:gdLst>
                  <a:gd name="T0" fmla="*/ 0 w 8178"/>
                  <a:gd name="T1" fmla="*/ 5942 h 8600"/>
                  <a:gd name="T2" fmla="*/ 8178 w 8178"/>
                  <a:gd name="T3" fmla="*/ 0 h 8600"/>
                  <a:gd name="T4" fmla="*/ 8178 w 8178"/>
                  <a:gd name="T5" fmla="*/ 8600 h 8600"/>
                  <a:gd name="T6" fmla="*/ 0 w 8178"/>
                  <a:gd name="T7" fmla="*/ 5942 h 8600"/>
                </a:gdLst>
                <a:ahLst/>
                <a:cxnLst>
                  <a:cxn ang="0">
                    <a:pos x="T0" y="T1"/>
                  </a:cxn>
                  <a:cxn ang="0">
                    <a:pos x="T2" y="T3"/>
                  </a:cxn>
                  <a:cxn ang="0">
                    <a:pos x="T4" y="T5"/>
                  </a:cxn>
                  <a:cxn ang="0">
                    <a:pos x="T6" y="T7"/>
                  </a:cxn>
                </a:cxnLst>
                <a:rect l="0" t="0" r="r" b="b"/>
                <a:pathLst>
                  <a:path w="8178" h="8600">
                    <a:moveTo>
                      <a:pt x="0" y="5942"/>
                    </a:moveTo>
                    <a:cubicBezTo>
                      <a:pt x="1151" y="2399"/>
                      <a:pt x="4453" y="0"/>
                      <a:pt x="8178" y="0"/>
                    </a:cubicBezTo>
                    <a:lnTo>
                      <a:pt x="8178" y="8600"/>
                    </a:lnTo>
                    <a:lnTo>
                      <a:pt x="0" y="5942"/>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sz="300"/>
              </a:p>
            </p:txBody>
          </p:sp>
        </p:grpSp>
        <p:sp>
          <p:nvSpPr>
            <p:cNvPr id="81" name="Oval 80">
              <a:extLst>
                <a:ext uri="{FF2B5EF4-FFF2-40B4-BE49-F238E27FC236}">
                  <a16:creationId xmlns:a16="http://schemas.microsoft.com/office/drawing/2014/main" id="{5791C803-93F9-98F0-3934-F7BE3CE8FBCA}"/>
                </a:ext>
              </a:extLst>
            </p:cNvPr>
            <p:cNvSpPr/>
            <p:nvPr/>
          </p:nvSpPr>
          <p:spPr>
            <a:xfrm>
              <a:off x="-2129505" y="4553378"/>
              <a:ext cx="281347" cy="281346"/>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lstStyle/>
            <a:p>
              <a:pPr algn="ctr"/>
              <a:endParaRPr lang="en-AU" sz="300" b="1">
                <a:solidFill>
                  <a:schemeClr val="tx2"/>
                </a:solidFill>
                <a:latin typeface="+mj-lt"/>
              </a:endParaRPr>
            </a:p>
          </p:txBody>
        </p:sp>
        <p:grpSp>
          <p:nvGrpSpPr>
            <p:cNvPr id="82" name="Group 81">
              <a:extLst>
                <a:ext uri="{FF2B5EF4-FFF2-40B4-BE49-F238E27FC236}">
                  <a16:creationId xmlns:a16="http://schemas.microsoft.com/office/drawing/2014/main" id="{13728839-7D99-1094-5219-FD5C004FA58F}"/>
                </a:ext>
              </a:extLst>
            </p:cNvPr>
            <p:cNvGrpSpPr/>
            <p:nvPr/>
          </p:nvGrpSpPr>
          <p:grpSpPr>
            <a:xfrm>
              <a:off x="-2185743" y="4432128"/>
              <a:ext cx="127465" cy="139385"/>
              <a:chOff x="6199305" y="2955438"/>
              <a:chExt cx="289926" cy="317040"/>
            </a:xfrm>
          </p:grpSpPr>
          <p:sp>
            <p:nvSpPr>
              <p:cNvPr id="95" name="TextBox 94">
                <a:extLst>
                  <a:ext uri="{FF2B5EF4-FFF2-40B4-BE49-F238E27FC236}">
                    <a16:creationId xmlns:a16="http://schemas.microsoft.com/office/drawing/2014/main" id="{64E89E8C-2C7B-1CCE-EC82-CC50CDA2AC8D}"/>
                  </a:ext>
                </a:extLst>
              </p:cNvPr>
              <p:cNvSpPr txBox="1"/>
              <p:nvPr/>
            </p:nvSpPr>
            <p:spPr>
              <a:xfrm rot="19542019">
                <a:off x="6214911" y="2984186"/>
                <a:ext cx="274320" cy="288292"/>
              </a:xfrm>
              <a:prstGeom prst="rect">
                <a:avLst/>
              </a:prstGeom>
              <a:noFill/>
            </p:spPr>
            <p:txBody>
              <a:bodyPr wrap="none" lIns="36000" tIns="36000" rIns="36000" bIns="36000" rtlCol="0">
                <a:noAutofit/>
              </a:bodyPr>
              <a:lstStyle/>
              <a:p>
                <a:pPr algn="ctr"/>
                <a:r>
                  <a:rPr lang="en-AU" sz="300" b="1">
                    <a:solidFill>
                      <a:schemeClr val="tx2"/>
                    </a:solidFill>
                  </a:rPr>
                  <a:t>1</a:t>
                </a:r>
              </a:p>
            </p:txBody>
          </p:sp>
          <p:sp>
            <p:nvSpPr>
              <p:cNvPr id="96" name="Half Frame 95">
                <a:extLst>
                  <a:ext uri="{FF2B5EF4-FFF2-40B4-BE49-F238E27FC236}">
                    <a16:creationId xmlns:a16="http://schemas.microsoft.com/office/drawing/2014/main" id="{08066028-30AF-D5FE-EB22-CECBFD0CC054}"/>
                  </a:ext>
                </a:extLst>
              </p:cNvPr>
              <p:cNvSpPr/>
              <p:nvPr/>
            </p:nvSpPr>
            <p:spPr>
              <a:xfrm rot="723744">
                <a:off x="6199305" y="2955438"/>
                <a:ext cx="266700" cy="266700"/>
              </a:xfrm>
              <a:prstGeom prst="halfFrame">
                <a:avLst>
                  <a:gd name="adj1" fmla="val 23809"/>
                  <a:gd name="adj2" fmla="val 23809"/>
                </a:avLst>
              </a:prstGeom>
              <a:gradFill>
                <a:gsLst>
                  <a:gs pos="0">
                    <a:schemeClr val="accent1"/>
                  </a:gs>
                  <a:gs pos="53000">
                    <a:schemeClr val="accent5"/>
                  </a:gs>
                  <a:gs pos="100000">
                    <a:schemeClr val="accent6"/>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300" err="1">
                  <a:solidFill>
                    <a:schemeClr val="bg2"/>
                  </a:solidFill>
                </a:endParaRPr>
              </a:p>
            </p:txBody>
          </p:sp>
        </p:grpSp>
        <p:grpSp>
          <p:nvGrpSpPr>
            <p:cNvPr id="83" name="Group 82">
              <a:extLst>
                <a:ext uri="{FF2B5EF4-FFF2-40B4-BE49-F238E27FC236}">
                  <a16:creationId xmlns:a16="http://schemas.microsoft.com/office/drawing/2014/main" id="{FCA16565-F9F3-367D-2697-02ABEE181DD3}"/>
                </a:ext>
              </a:extLst>
            </p:cNvPr>
            <p:cNvGrpSpPr/>
            <p:nvPr/>
          </p:nvGrpSpPr>
          <p:grpSpPr>
            <a:xfrm rot="4417205">
              <a:off x="-1914052" y="4441594"/>
              <a:ext cx="127464" cy="139386"/>
              <a:chOff x="6199306" y="2955438"/>
              <a:chExt cx="289925" cy="317040"/>
            </a:xfrm>
          </p:grpSpPr>
          <p:sp>
            <p:nvSpPr>
              <p:cNvPr id="93" name="TextBox 92">
                <a:extLst>
                  <a:ext uri="{FF2B5EF4-FFF2-40B4-BE49-F238E27FC236}">
                    <a16:creationId xmlns:a16="http://schemas.microsoft.com/office/drawing/2014/main" id="{5C530DBE-4A90-46A5-9346-5C89AD25FD76}"/>
                  </a:ext>
                </a:extLst>
              </p:cNvPr>
              <p:cNvSpPr txBox="1"/>
              <p:nvPr/>
            </p:nvSpPr>
            <p:spPr>
              <a:xfrm rot="19542019">
                <a:off x="6214911" y="2984186"/>
                <a:ext cx="274320" cy="288292"/>
              </a:xfrm>
              <a:prstGeom prst="rect">
                <a:avLst/>
              </a:prstGeom>
              <a:noFill/>
            </p:spPr>
            <p:txBody>
              <a:bodyPr wrap="none" lIns="36000" tIns="36000" rIns="36000" bIns="36000" rtlCol="0">
                <a:noAutofit/>
              </a:bodyPr>
              <a:lstStyle/>
              <a:p>
                <a:pPr algn="ctr"/>
                <a:r>
                  <a:rPr lang="en-AU" sz="300" b="1">
                    <a:solidFill>
                      <a:schemeClr val="tx2"/>
                    </a:solidFill>
                  </a:rPr>
                  <a:t>2</a:t>
                </a:r>
              </a:p>
            </p:txBody>
          </p:sp>
          <p:sp>
            <p:nvSpPr>
              <p:cNvPr id="94" name="Half Frame 93">
                <a:extLst>
                  <a:ext uri="{FF2B5EF4-FFF2-40B4-BE49-F238E27FC236}">
                    <a16:creationId xmlns:a16="http://schemas.microsoft.com/office/drawing/2014/main" id="{06E102C5-DFD3-231D-CB3C-EFC84F0F8ABA}"/>
                  </a:ext>
                </a:extLst>
              </p:cNvPr>
              <p:cNvSpPr/>
              <p:nvPr/>
            </p:nvSpPr>
            <p:spPr>
              <a:xfrm rot="723744">
                <a:off x="6199306" y="2955438"/>
                <a:ext cx="266700" cy="266700"/>
              </a:xfrm>
              <a:prstGeom prst="halfFrame">
                <a:avLst>
                  <a:gd name="adj1" fmla="val 23809"/>
                  <a:gd name="adj2" fmla="val 23809"/>
                </a:avLst>
              </a:prstGeom>
              <a:gradFill>
                <a:gsLst>
                  <a:gs pos="0">
                    <a:schemeClr val="accent1"/>
                  </a:gs>
                  <a:gs pos="53000">
                    <a:schemeClr val="accent5"/>
                  </a:gs>
                  <a:gs pos="100000">
                    <a:schemeClr val="accent6"/>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300" err="1">
                  <a:solidFill>
                    <a:schemeClr val="bg2"/>
                  </a:solidFill>
                </a:endParaRPr>
              </a:p>
            </p:txBody>
          </p:sp>
        </p:grpSp>
        <p:grpSp>
          <p:nvGrpSpPr>
            <p:cNvPr id="84" name="Group 83">
              <a:extLst>
                <a:ext uri="{FF2B5EF4-FFF2-40B4-BE49-F238E27FC236}">
                  <a16:creationId xmlns:a16="http://schemas.microsoft.com/office/drawing/2014/main" id="{23FC40A1-1830-5010-74E0-5B3BB1ADD26B}"/>
                </a:ext>
              </a:extLst>
            </p:cNvPr>
            <p:cNvGrpSpPr/>
            <p:nvPr/>
          </p:nvGrpSpPr>
          <p:grpSpPr>
            <a:xfrm rot="17113876">
              <a:off x="-2261390" y="4674048"/>
              <a:ext cx="151246" cy="154816"/>
              <a:chOff x="6199306" y="2955438"/>
              <a:chExt cx="344019" cy="352138"/>
            </a:xfrm>
          </p:grpSpPr>
          <p:sp>
            <p:nvSpPr>
              <p:cNvPr id="91" name="TextBox 90">
                <a:extLst>
                  <a:ext uri="{FF2B5EF4-FFF2-40B4-BE49-F238E27FC236}">
                    <a16:creationId xmlns:a16="http://schemas.microsoft.com/office/drawing/2014/main" id="{4696D901-07EF-EC76-E907-2994E8D754D7}"/>
                  </a:ext>
                </a:extLst>
              </p:cNvPr>
              <p:cNvSpPr txBox="1"/>
              <p:nvPr/>
            </p:nvSpPr>
            <p:spPr>
              <a:xfrm rot="8300221">
                <a:off x="6269005" y="3019284"/>
                <a:ext cx="274320" cy="288292"/>
              </a:xfrm>
              <a:prstGeom prst="rect">
                <a:avLst/>
              </a:prstGeom>
              <a:noFill/>
            </p:spPr>
            <p:txBody>
              <a:bodyPr wrap="none" lIns="36000" tIns="36000" rIns="36000" bIns="36000" rtlCol="0">
                <a:noAutofit/>
              </a:bodyPr>
              <a:lstStyle/>
              <a:p>
                <a:pPr algn="ctr"/>
                <a:r>
                  <a:rPr lang="en-AU" sz="300" b="1">
                    <a:solidFill>
                      <a:schemeClr val="tx2"/>
                    </a:solidFill>
                  </a:rPr>
                  <a:t>5</a:t>
                </a:r>
              </a:p>
            </p:txBody>
          </p:sp>
          <p:sp>
            <p:nvSpPr>
              <p:cNvPr id="92" name="Half Frame 91">
                <a:extLst>
                  <a:ext uri="{FF2B5EF4-FFF2-40B4-BE49-F238E27FC236}">
                    <a16:creationId xmlns:a16="http://schemas.microsoft.com/office/drawing/2014/main" id="{3CC75BC0-1D51-BD36-79BD-AE7138F0D6CA}"/>
                  </a:ext>
                </a:extLst>
              </p:cNvPr>
              <p:cNvSpPr/>
              <p:nvPr/>
            </p:nvSpPr>
            <p:spPr>
              <a:xfrm rot="723744">
                <a:off x="6199306" y="2955438"/>
                <a:ext cx="266700" cy="266700"/>
              </a:xfrm>
              <a:prstGeom prst="halfFrame">
                <a:avLst>
                  <a:gd name="adj1" fmla="val 23809"/>
                  <a:gd name="adj2" fmla="val 23809"/>
                </a:avLst>
              </a:prstGeom>
              <a:gradFill>
                <a:gsLst>
                  <a:gs pos="0">
                    <a:schemeClr val="accent1"/>
                  </a:gs>
                  <a:gs pos="53000">
                    <a:schemeClr val="accent5"/>
                  </a:gs>
                  <a:gs pos="100000">
                    <a:schemeClr val="accent6"/>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300" err="1">
                  <a:solidFill>
                    <a:schemeClr val="bg2"/>
                  </a:solidFill>
                </a:endParaRPr>
              </a:p>
            </p:txBody>
          </p:sp>
        </p:grpSp>
        <p:grpSp>
          <p:nvGrpSpPr>
            <p:cNvPr id="85" name="Group 84">
              <a:extLst>
                <a:ext uri="{FF2B5EF4-FFF2-40B4-BE49-F238E27FC236}">
                  <a16:creationId xmlns:a16="http://schemas.microsoft.com/office/drawing/2014/main" id="{637C8147-DAE9-7238-43C9-AC2675976E05}"/>
                </a:ext>
              </a:extLst>
            </p:cNvPr>
            <p:cNvGrpSpPr/>
            <p:nvPr/>
          </p:nvGrpSpPr>
          <p:grpSpPr>
            <a:xfrm rot="12872922">
              <a:off x="-2060886" y="4805504"/>
              <a:ext cx="149045" cy="161484"/>
              <a:chOff x="6199306" y="2955438"/>
              <a:chExt cx="339011" cy="367305"/>
            </a:xfrm>
          </p:grpSpPr>
          <p:sp>
            <p:nvSpPr>
              <p:cNvPr id="89" name="TextBox 88">
                <a:extLst>
                  <a:ext uri="{FF2B5EF4-FFF2-40B4-BE49-F238E27FC236}">
                    <a16:creationId xmlns:a16="http://schemas.microsoft.com/office/drawing/2014/main" id="{C86799C2-65A6-9F27-71BD-61B20A3A0550}"/>
                  </a:ext>
                </a:extLst>
              </p:cNvPr>
              <p:cNvSpPr txBox="1"/>
              <p:nvPr/>
            </p:nvSpPr>
            <p:spPr>
              <a:xfrm rot="8727078">
                <a:off x="6263997" y="3034451"/>
                <a:ext cx="274320" cy="288292"/>
              </a:xfrm>
              <a:prstGeom prst="rect">
                <a:avLst/>
              </a:prstGeom>
              <a:noFill/>
            </p:spPr>
            <p:txBody>
              <a:bodyPr wrap="none" lIns="36000" tIns="36000" rIns="36000" bIns="36000" rtlCol="0">
                <a:noAutofit/>
              </a:bodyPr>
              <a:lstStyle/>
              <a:p>
                <a:pPr algn="ctr"/>
                <a:r>
                  <a:rPr lang="en-AU" sz="300" b="1">
                    <a:solidFill>
                      <a:schemeClr val="tx2"/>
                    </a:solidFill>
                  </a:rPr>
                  <a:t>4</a:t>
                </a:r>
              </a:p>
            </p:txBody>
          </p:sp>
          <p:sp>
            <p:nvSpPr>
              <p:cNvPr id="90" name="Half Frame 89">
                <a:extLst>
                  <a:ext uri="{FF2B5EF4-FFF2-40B4-BE49-F238E27FC236}">
                    <a16:creationId xmlns:a16="http://schemas.microsoft.com/office/drawing/2014/main" id="{E88D9B5E-9323-58D3-9DA0-40308F341ADB}"/>
                  </a:ext>
                </a:extLst>
              </p:cNvPr>
              <p:cNvSpPr/>
              <p:nvPr/>
            </p:nvSpPr>
            <p:spPr>
              <a:xfrm rot="723744">
                <a:off x="6199306" y="2955438"/>
                <a:ext cx="266700" cy="266700"/>
              </a:xfrm>
              <a:prstGeom prst="halfFrame">
                <a:avLst>
                  <a:gd name="adj1" fmla="val 23809"/>
                  <a:gd name="adj2" fmla="val 23809"/>
                </a:avLst>
              </a:prstGeom>
              <a:gradFill>
                <a:gsLst>
                  <a:gs pos="0">
                    <a:schemeClr val="accent1"/>
                  </a:gs>
                  <a:gs pos="53000">
                    <a:schemeClr val="accent5"/>
                  </a:gs>
                  <a:gs pos="100000">
                    <a:schemeClr val="accent6"/>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300" err="1">
                  <a:solidFill>
                    <a:schemeClr val="bg2"/>
                  </a:solidFill>
                </a:endParaRPr>
              </a:p>
            </p:txBody>
          </p:sp>
        </p:grpSp>
        <p:grpSp>
          <p:nvGrpSpPr>
            <p:cNvPr id="86" name="Group 85">
              <a:extLst>
                <a:ext uri="{FF2B5EF4-FFF2-40B4-BE49-F238E27FC236}">
                  <a16:creationId xmlns:a16="http://schemas.microsoft.com/office/drawing/2014/main" id="{C9824DA2-003A-CEC5-3DD4-E6138048E433}"/>
                </a:ext>
              </a:extLst>
            </p:cNvPr>
            <p:cNvGrpSpPr/>
            <p:nvPr/>
          </p:nvGrpSpPr>
          <p:grpSpPr>
            <a:xfrm rot="8697982">
              <a:off x="-1870559" y="4664664"/>
              <a:ext cx="149045" cy="161484"/>
              <a:chOff x="6199306" y="2955438"/>
              <a:chExt cx="339011" cy="367305"/>
            </a:xfrm>
          </p:grpSpPr>
          <p:sp>
            <p:nvSpPr>
              <p:cNvPr id="87" name="TextBox 86">
                <a:extLst>
                  <a:ext uri="{FF2B5EF4-FFF2-40B4-BE49-F238E27FC236}">
                    <a16:creationId xmlns:a16="http://schemas.microsoft.com/office/drawing/2014/main" id="{7C3BC0F1-6175-D132-8240-251B31249E3C}"/>
                  </a:ext>
                </a:extLst>
              </p:cNvPr>
              <p:cNvSpPr txBox="1"/>
              <p:nvPr/>
            </p:nvSpPr>
            <p:spPr>
              <a:xfrm rot="8727078">
                <a:off x="6263997" y="3034451"/>
                <a:ext cx="274320" cy="288292"/>
              </a:xfrm>
              <a:prstGeom prst="rect">
                <a:avLst/>
              </a:prstGeom>
              <a:noFill/>
            </p:spPr>
            <p:txBody>
              <a:bodyPr wrap="none" lIns="36000" tIns="36000" rIns="36000" bIns="36000" rtlCol="0">
                <a:noAutofit/>
              </a:bodyPr>
              <a:lstStyle/>
              <a:p>
                <a:pPr algn="ctr"/>
                <a:r>
                  <a:rPr lang="en-AU" sz="300" b="1">
                    <a:solidFill>
                      <a:schemeClr val="bg1"/>
                    </a:solidFill>
                  </a:rPr>
                  <a:t>3</a:t>
                </a:r>
              </a:p>
            </p:txBody>
          </p:sp>
          <p:sp>
            <p:nvSpPr>
              <p:cNvPr id="88" name="Half Frame 87">
                <a:extLst>
                  <a:ext uri="{FF2B5EF4-FFF2-40B4-BE49-F238E27FC236}">
                    <a16:creationId xmlns:a16="http://schemas.microsoft.com/office/drawing/2014/main" id="{A46CE890-3168-C4D4-2EF8-1ECE1AAEEC4B}"/>
                  </a:ext>
                </a:extLst>
              </p:cNvPr>
              <p:cNvSpPr/>
              <p:nvPr/>
            </p:nvSpPr>
            <p:spPr>
              <a:xfrm rot="723744">
                <a:off x="6199306" y="2955438"/>
                <a:ext cx="266700" cy="266700"/>
              </a:xfrm>
              <a:prstGeom prst="halfFrame">
                <a:avLst>
                  <a:gd name="adj1" fmla="val 23809"/>
                  <a:gd name="adj2" fmla="val 23809"/>
                </a:avLst>
              </a:prstGeom>
              <a:gradFill>
                <a:gsLst>
                  <a:gs pos="0">
                    <a:schemeClr val="accent1"/>
                  </a:gs>
                  <a:gs pos="53000">
                    <a:schemeClr val="accent5"/>
                  </a:gs>
                  <a:gs pos="100000">
                    <a:schemeClr val="accent6"/>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300" err="1">
                  <a:solidFill>
                    <a:schemeClr val="bg2"/>
                  </a:solidFill>
                </a:endParaRPr>
              </a:p>
            </p:txBody>
          </p:sp>
        </p:grpSp>
      </p:grpSp>
      <p:grpSp>
        <p:nvGrpSpPr>
          <p:cNvPr id="13" name="Group 12">
            <a:extLst>
              <a:ext uri="{FF2B5EF4-FFF2-40B4-BE49-F238E27FC236}">
                <a16:creationId xmlns:a16="http://schemas.microsoft.com/office/drawing/2014/main" id="{9456B93B-ACF5-C5C3-8E5B-EE094D4B02F8}"/>
              </a:ext>
            </a:extLst>
          </p:cNvPr>
          <p:cNvGrpSpPr/>
          <p:nvPr/>
        </p:nvGrpSpPr>
        <p:grpSpPr>
          <a:xfrm>
            <a:off x="8827433" y="1288458"/>
            <a:ext cx="478498" cy="455192"/>
            <a:chOff x="-2349937" y="4352926"/>
            <a:chExt cx="722387" cy="687203"/>
          </a:xfrm>
        </p:grpSpPr>
        <p:grpSp>
          <p:nvGrpSpPr>
            <p:cNvPr id="14" name="Group 13">
              <a:extLst>
                <a:ext uri="{FF2B5EF4-FFF2-40B4-BE49-F238E27FC236}">
                  <a16:creationId xmlns:a16="http://schemas.microsoft.com/office/drawing/2014/main" id="{DA26035E-FB16-E68B-E1AF-81CE053A3924}"/>
                </a:ext>
              </a:extLst>
            </p:cNvPr>
            <p:cNvGrpSpPr/>
            <p:nvPr/>
          </p:nvGrpSpPr>
          <p:grpSpPr>
            <a:xfrm>
              <a:off x="-2349937" y="4352926"/>
              <a:ext cx="722387" cy="687203"/>
              <a:chOff x="-2780188" y="1880581"/>
              <a:chExt cx="3617912" cy="3441700"/>
            </a:xfrm>
            <a:solidFill>
              <a:schemeClr val="bg1"/>
            </a:solidFill>
          </p:grpSpPr>
          <p:sp>
            <p:nvSpPr>
              <p:cNvPr id="53" name="Freeform 5">
                <a:extLst>
                  <a:ext uri="{FF2B5EF4-FFF2-40B4-BE49-F238E27FC236}">
                    <a16:creationId xmlns:a16="http://schemas.microsoft.com/office/drawing/2014/main" id="{597A065C-78B5-3A8B-3B8D-D4A4BBF43A04}"/>
                  </a:ext>
                </a:extLst>
              </p:cNvPr>
              <p:cNvSpPr>
                <a:spLocks/>
              </p:cNvSpPr>
              <p:nvPr/>
            </p:nvSpPr>
            <p:spPr bwMode="auto">
              <a:xfrm>
                <a:off x="-951388" y="1880581"/>
                <a:ext cx="1557338" cy="1639888"/>
              </a:xfrm>
              <a:custGeom>
                <a:avLst/>
                <a:gdLst>
                  <a:gd name="T0" fmla="*/ 0 w 8178"/>
                  <a:gd name="T1" fmla="*/ 0 h 8600"/>
                  <a:gd name="T2" fmla="*/ 8178 w 8178"/>
                  <a:gd name="T3" fmla="*/ 5942 h 8600"/>
                  <a:gd name="T4" fmla="*/ 0 w 8178"/>
                  <a:gd name="T5" fmla="*/ 8600 h 8600"/>
                  <a:gd name="T6" fmla="*/ 0 w 8178"/>
                  <a:gd name="T7" fmla="*/ 0 h 8600"/>
                </a:gdLst>
                <a:ahLst/>
                <a:cxnLst>
                  <a:cxn ang="0">
                    <a:pos x="T0" y="T1"/>
                  </a:cxn>
                  <a:cxn ang="0">
                    <a:pos x="T2" y="T3"/>
                  </a:cxn>
                  <a:cxn ang="0">
                    <a:pos x="T4" y="T5"/>
                  </a:cxn>
                  <a:cxn ang="0">
                    <a:pos x="T6" y="T7"/>
                  </a:cxn>
                </a:cxnLst>
                <a:rect l="0" t="0" r="r" b="b"/>
                <a:pathLst>
                  <a:path w="8178" h="8600">
                    <a:moveTo>
                      <a:pt x="0" y="0"/>
                    </a:moveTo>
                    <a:cubicBezTo>
                      <a:pt x="3725" y="0"/>
                      <a:pt x="7027" y="2399"/>
                      <a:pt x="8178" y="5942"/>
                    </a:cubicBezTo>
                    <a:lnTo>
                      <a:pt x="0" y="8600"/>
                    </a:lnTo>
                    <a:lnTo>
                      <a:pt x="0"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sz="300"/>
              </a:p>
            </p:txBody>
          </p:sp>
          <p:sp>
            <p:nvSpPr>
              <p:cNvPr id="54" name="Freeform 7">
                <a:extLst>
                  <a:ext uri="{FF2B5EF4-FFF2-40B4-BE49-F238E27FC236}">
                    <a16:creationId xmlns:a16="http://schemas.microsoft.com/office/drawing/2014/main" id="{0C13DB05-9671-9DBE-B4A5-D064A36533B0}"/>
                  </a:ext>
                </a:extLst>
              </p:cNvPr>
              <p:cNvSpPr>
                <a:spLocks/>
              </p:cNvSpPr>
              <p:nvPr/>
            </p:nvSpPr>
            <p:spPr bwMode="auto">
              <a:xfrm>
                <a:off x="-940276" y="3050569"/>
                <a:ext cx="1778000" cy="1831975"/>
              </a:xfrm>
              <a:custGeom>
                <a:avLst/>
                <a:gdLst>
                  <a:gd name="T0" fmla="*/ 8178 w 9330"/>
                  <a:gd name="T1" fmla="*/ 0 h 9614"/>
                  <a:gd name="T2" fmla="*/ 5055 w 9330"/>
                  <a:gd name="T3" fmla="*/ 9614 h 9614"/>
                  <a:gd name="T4" fmla="*/ 0 w 9330"/>
                  <a:gd name="T5" fmla="*/ 2657 h 9614"/>
                  <a:gd name="T6" fmla="*/ 8178 w 9330"/>
                  <a:gd name="T7" fmla="*/ 0 h 9614"/>
                </a:gdLst>
                <a:ahLst/>
                <a:cxnLst>
                  <a:cxn ang="0">
                    <a:pos x="T0" y="T1"/>
                  </a:cxn>
                  <a:cxn ang="0">
                    <a:pos x="T2" y="T3"/>
                  </a:cxn>
                  <a:cxn ang="0">
                    <a:pos x="T4" y="T5"/>
                  </a:cxn>
                  <a:cxn ang="0">
                    <a:pos x="T6" y="T7"/>
                  </a:cxn>
                </a:cxnLst>
                <a:rect l="0" t="0" r="r" b="b"/>
                <a:pathLst>
                  <a:path w="9330" h="9614">
                    <a:moveTo>
                      <a:pt x="8178" y="0"/>
                    </a:moveTo>
                    <a:cubicBezTo>
                      <a:pt x="9330" y="3543"/>
                      <a:pt x="8068" y="7424"/>
                      <a:pt x="5055" y="9614"/>
                    </a:cubicBezTo>
                    <a:lnTo>
                      <a:pt x="0" y="2657"/>
                    </a:lnTo>
                    <a:lnTo>
                      <a:pt x="8178"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sz="300"/>
              </a:p>
            </p:txBody>
          </p:sp>
          <p:sp>
            <p:nvSpPr>
              <p:cNvPr id="102" name="Freeform 9">
                <a:extLst>
                  <a:ext uri="{FF2B5EF4-FFF2-40B4-BE49-F238E27FC236}">
                    <a16:creationId xmlns:a16="http://schemas.microsoft.com/office/drawing/2014/main" id="{E7C1C26C-FDE4-D193-A1B7-B53CE77B1F35}"/>
                  </a:ext>
                </a:extLst>
              </p:cNvPr>
              <p:cNvSpPr>
                <a:spLocks/>
              </p:cNvSpPr>
              <p:nvPr/>
            </p:nvSpPr>
            <p:spPr bwMode="auto">
              <a:xfrm>
                <a:off x="-1934051" y="3579206"/>
                <a:ext cx="1925638" cy="1743075"/>
              </a:xfrm>
              <a:custGeom>
                <a:avLst/>
                <a:gdLst>
                  <a:gd name="T0" fmla="*/ 10109 w 10109"/>
                  <a:gd name="T1" fmla="*/ 6957 h 9146"/>
                  <a:gd name="T2" fmla="*/ 0 w 10109"/>
                  <a:gd name="T3" fmla="*/ 6957 h 9146"/>
                  <a:gd name="T4" fmla="*/ 5054 w 10109"/>
                  <a:gd name="T5" fmla="*/ 0 h 9146"/>
                  <a:gd name="T6" fmla="*/ 10109 w 10109"/>
                  <a:gd name="T7" fmla="*/ 6957 h 9146"/>
                </a:gdLst>
                <a:ahLst/>
                <a:cxnLst>
                  <a:cxn ang="0">
                    <a:pos x="T0" y="T1"/>
                  </a:cxn>
                  <a:cxn ang="0">
                    <a:pos x="T2" y="T3"/>
                  </a:cxn>
                  <a:cxn ang="0">
                    <a:pos x="T4" y="T5"/>
                  </a:cxn>
                  <a:cxn ang="0">
                    <a:pos x="T6" y="T7"/>
                  </a:cxn>
                </a:cxnLst>
                <a:rect l="0" t="0" r="r" b="b"/>
                <a:pathLst>
                  <a:path w="10109" h="9146">
                    <a:moveTo>
                      <a:pt x="10109" y="6957"/>
                    </a:moveTo>
                    <a:cubicBezTo>
                      <a:pt x="7095" y="9146"/>
                      <a:pt x="3014" y="9146"/>
                      <a:pt x="0" y="6957"/>
                    </a:cubicBezTo>
                    <a:lnTo>
                      <a:pt x="5054" y="0"/>
                    </a:lnTo>
                    <a:lnTo>
                      <a:pt x="10109" y="6957"/>
                    </a:lnTo>
                    <a:close/>
                  </a:path>
                </a:pathLst>
              </a:custGeom>
              <a:solidFill>
                <a:schemeClr val="tx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sz="300"/>
              </a:p>
            </p:txBody>
          </p:sp>
          <p:sp>
            <p:nvSpPr>
              <p:cNvPr id="103" name="Freeform 11">
                <a:extLst>
                  <a:ext uri="{FF2B5EF4-FFF2-40B4-BE49-F238E27FC236}">
                    <a16:creationId xmlns:a16="http://schemas.microsoft.com/office/drawing/2014/main" id="{88B3D0F6-F025-4FB8-E755-8A3F2FDCB92E}"/>
                  </a:ext>
                </a:extLst>
              </p:cNvPr>
              <p:cNvSpPr>
                <a:spLocks/>
              </p:cNvSpPr>
              <p:nvPr/>
            </p:nvSpPr>
            <p:spPr bwMode="auto">
              <a:xfrm>
                <a:off x="-2780188" y="3050569"/>
                <a:ext cx="1778000" cy="1831975"/>
              </a:xfrm>
              <a:custGeom>
                <a:avLst/>
                <a:gdLst>
                  <a:gd name="T0" fmla="*/ 4275 w 9330"/>
                  <a:gd name="T1" fmla="*/ 9614 h 9614"/>
                  <a:gd name="T2" fmla="*/ 1152 w 9330"/>
                  <a:gd name="T3" fmla="*/ 0 h 9614"/>
                  <a:gd name="T4" fmla="*/ 9330 w 9330"/>
                  <a:gd name="T5" fmla="*/ 2657 h 9614"/>
                  <a:gd name="T6" fmla="*/ 4275 w 9330"/>
                  <a:gd name="T7" fmla="*/ 9614 h 9614"/>
                </a:gdLst>
                <a:ahLst/>
                <a:cxnLst>
                  <a:cxn ang="0">
                    <a:pos x="T0" y="T1"/>
                  </a:cxn>
                  <a:cxn ang="0">
                    <a:pos x="T2" y="T3"/>
                  </a:cxn>
                  <a:cxn ang="0">
                    <a:pos x="T4" y="T5"/>
                  </a:cxn>
                  <a:cxn ang="0">
                    <a:pos x="T6" y="T7"/>
                  </a:cxn>
                </a:cxnLst>
                <a:rect l="0" t="0" r="r" b="b"/>
                <a:pathLst>
                  <a:path w="9330" h="9614">
                    <a:moveTo>
                      <a:pt x="4275" y="9614"/>
                    </a:moveTo>
                    <a:cubicBezTo>
                      <a:pt x="1262" y="7424"/>
                      <a:pt x="0" y="3543"/>
                      <a:pt x="1152" y="0"/>
                    </a:cubicBezTo>
                    <a:lnTo>
                      <a:pt x="9330" y="2657"/>
                    </a:lnTo>
                    <a:lnTo>
                      <a:pt x="4275" y="9614"/>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sz="300"/>
              </a:p>
            </p:txBody>
          </p:sp>
          <p:sp>
            <p:nvSpPr>
              <p:cNvPr id="104" name="Freeform 13">
                <a:extLst>
                  <a:ext uri="{FF2B5EF4-FFF2-40B4-BE49-F238E27FC236}">
                    <a16:creationId xmlns:a16="http://schemas.microsoft.com/office/drawing/2014/main" id="{D8D2C539-AB98-878D-A3FA-849F7036328E}"/>
                  </a:ext>
                </a:extLst>
              </p:cNvPr>
              <p:cNvSpPr>
                <a:spLocks/>
              </p:cNvSpPr>
              <p:nvPr/>
            </p:nvSpPr>
            <p:spPr bwMode="auto">
              <a:xfrm>
                <a:off x="-2548413" y="1880581"/>
                <a:ext cx="1558925" cy="1639888"/>
              </a:xfrm>
              <a:custGeom>
                <a:avLst/>
                <a:gdLst>
                  <a:gd name="T0" fmla="*/ 0 w 8178"/>
                  <a:gd name="T1" fmla="*/ 5942 h 8600"/>
                  <a:gd name="T2" fmla="*/ 8178 w 8178"/>
                  <a:gd name="T3" fmla="*/ 0 h 8600"/>
                  <a:gd name="T4" fmla="*/ 8178 w 8178"/>
                  <a:gd name="T5" fmla="*/ 8600 h 8600"/>
                  <a:gd name="T6" fmla="*/ 0 w 8178"/>
                  <a:gd name="T7" fmla="*/ 5942 h 8600"/>
                </a:gdLst>
                <a:ahLst/>
                <a:cxnLst>
                  <a:cxn ang="0">
                    <a:pos x="T0" y="T1"/>
                  </a:cxn>
                  <a:cxn ang="0">
                    <a:pos x="T2" y="T3"/>
                  </a:cxn>
                  <a:cxn ang="0">
                    <a:pos x="T4" y="T5"/>
                  </a:cxn>
                  <a:cxn ang="0">
                    <a:pos x="T6" y="T7"/>
                  </a:cxn>
                </a:cxnLst>
                <a:rect l="0" t="0" r="r" b="b"/>
                <a:pathLst>
                  <a:path w="8178" h="8600">
                    <a:moveTo>
                      <a:pt x="0" y="5942"/>
                    </a:moveTo>
                    <a:cubicBezTo>
                      <a:pt x="1151" y="2399"/>
                      <a:pt x="4453" y="0"/>
                      <a:pt x="8178" y="0"/>
                    </a:cubicBezTo>
                    <a:lnTo>
                      <a:pt x="8178" y="8600"/>
                    </a:lnTo>
                    <a:lnTo>
                      <a:pt x="0" y="5942"/>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sz="300"/>
              </a:p>
            </p:txBody>
          </p:sp>
        </p:grpSp>
        <p:sp>
          <p:nvSpPr>
            <p:cNvPr id="18" name="Oval 17">
              <a:extLst>
                <a:ext uri="{FF2B5EF4-FFF2-40B4-BE49-F238E27FC236}">
                  <a16:creationId xmlns:a16="http://schemas.microsoft.com/office/drawing/2014/main" id="{C5548605-2C81-69F9-708C-773B1E2A8F5E}"/>
                </a:ext>
              </a:extLst>
            </p:cNvPr>
            <p:cNvSpPr/>
            <p:nvPr/>
          </p:nvSpPr>
          <p:spPr>
            <a:xfrm>
              <a:off x="-2129505" y="4553378"/>
              <a:ext cx="281347" cy="281346"/>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lstStyle/>
            <a:p>
              <a:pPr algn="ctr"/>
              <a:endParaRPr lang="en-AU" sz="300" b="1">
                <a:solidFill>
                  <a:schemeClr val="tx2"/>
                </a:solidFill>
                <a:latin typeface="+mj-lt"/>
              </a:endParaRPr>
            </a:p>
          </p:txBody>
        </p:sp>
        <p:grpSp>
          <p:nvGrpSpPr>
            <p:cNvPr id="19" name="Group 18">
              <a:extLst>
                <a:ext uri="{FF2B5EF4-FFF2-40B4-BE49-F238E27FC236}">
                  <a16:creationId xmlns:a16="http://schemas.microsoft.com/office/drawing/2014/main" id="{1F1A0666-89ED-56BA-92B6-FFE79C3584BF}"/>
                </a:ext>
              </a:extLst>
            </p:cNvPr>
            <p:cNvGrpSpPr/>
            <p:nvPr/>
          </p:nvGrpSpPr>
          <p:grpSpPr>
            <a:xfrm>
              <a:off x="-2185733" y="4432118"/>
              <a:ext cx="127458" cy="139380"/>
              <a:chOff x="6199305" y="2955438"/>
              <a:chExt cx="289909" cy="317031"/>
            </a:xfrm>
          </p:grpSpPr>
          <p:sp>
            <p:nvSpPr>
              <p:cNvPr id="51" name="TextBox 50">
                <a:extLst>
                  <a:ext uri="{FF2B5EF4-FFF2-40B4-BE49-F238E27FC236}">
                    <a16:creationId xmlns:a16="http://schemas.microsoft.com/office/drawing/2014/main" id="{AD4F996A-CE09-8C38-E8DD-017FFD02C96A}"/>
                  </a:ext>
                </a:extLst>
              </p:cNvPr>
              <p:cNvSpPr txBox="1"/>
              <p:nvPr/>
            </p:nvSpPr>
            <p:spPr>
              <a:xfrm rot="19542019">
                <a:off x="6214895" y="2984176"/>
                <a:ext cx="274319" cy="288293"/>
              </a:xfrm>
              <a:prstGeom prst="rect">
                <a:avLst/>
              </a:prstGeom>
              <a:noFill/>
            </p:spPr>
            <p:txBody>
              <a:bodyPr wrap="none" lIns="36000" tIns="36000" rIns="36000" bIns="36000" rtlCol="0">
                <a:noAutofit/>
              </a:bodyPr>
              <a:lstStyle/>
              <a:p>
                <a:pPr algn="ctr"/>
                <a:r>
                  <a:rPr lang="en-AU" sz="300" b="1">
                    <a:solidFill>
                      <a:schemeClr val="tx2"/>
                    </a:solidFill>
                  </a:rPr>
                  <a:t>1</a:t>
                </a:r>
              </a:p>
            </p:txBody>
          </p:sp>
          <p:sp>
            <p:nvSpPr>
              <p:cNvPr id="52" name="Half Frame 51">
                <a:extLst>
                  <a:ext uri="{FF2B5EF4-FFF2-40B4-BE49-F238E27FC236}">
                    <a16:creationId xmlns:a16="http://schemas.microsoft.com/office/drawing/2014/main" id="{43AF4CCF-C5BE-F388-1E86-9C6A977E10FF}"/>
                  </a:ext>
                </a:extLst>
              </p:cNvPr>
              <p:cNvSpPr/>
              <p:nvPr/>
            </p:nvSpPr>
            <p:spPr>
              <a:xfrm rot="723744">
                <a:off x="6199305" y="2955438"/>
                <a:ext cx="266700" cy="266700"/>
              </a:xfrm>
              <a:prstGeom prst="halfFrame">
                <a:avLst>
                  <a:gd name="adj1" fmla="val 23809"/>
                  <a:gd name="adj2" fmla="val 23809"/>
                </a:avLst>
              </a:prstGeom>
              <a:gradFill>
                <a:gsLst>
                  <a:gs pos="0">
                    <a:schemeClr val="accent1"/>
                  </a:gs>
                  <a:gs pos="53000">
                    <a:schemeClr val="accent5"/>
                  </a:gs>
                  <a:gs pos="100000">
                    <a:schemeClr val="accent6"/>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300" err="1">
                  <a:solidFill>
                    <a:schemeClr val="bg2"/>
                  </a:solidFill>
                </a:endParaRPr>
              </a:p>
            </p:txBody>
          </p:sp>
        </p:grpSp>
        <p:grpSp>
          <p:nvGrpSpPr>
            <p:cNvPr id="20" name="Group 19">
              <a:extLst>
                <a:ext uri="{FF2B5EF4-FFF2-40B4-BE49-F238E27FC236}">
                  <a16:creationId xmlns:a16="http://schemas.microsoft.com/office/drawing/2014/main" id="{1A5AFE01-0885-1C44-2D04-1908991B003C}"/>
                </a:ext>
              </a:extLst>
            </p:cNvPr>
            <p:cNvGrpSpPr/>
            <p:nvPr/>
          </p:nvGrpSpPr>
          <p:grpSpPr>
            <a:xfrm rot="4417205">
              <a:off x="-1914052" y="4441594"/>
              <a:ext cx="127464" cy="139386"/>
              <a:chOff x="6199306" y="2955438"/>
              <a:chExt cx="289925" cy="317040"/>
            </a:xfrm>
          </p:grpSpPr>
          <p:sp>
            <p:nvSpPr>
              <p:cNvPr id="49" name="TextBox 48">
                <a:extLst>
                  <a:ext uri="{FF2B5EF4-FFF2-40B4-BE49-F238E27FC236}">
                    <a16:creationId xmlns:a16="http://schemas.microsoft.com/office/drawing/2014/main" id="{E2749F90-0A09-24AD-6854-22F984A87469}"/>
                  </a:ext>
                </a:extLst>
              </p:cNvPr>
              <p:cNvSpPr txBox="1"/>
              <p:nvPr/>
            </p:nvSpPr>
            <p:spPr>
              <a:xfrm rot="19542019">
                <a:off x="6214911" y="2984186"/>
                <a:ext cx="274320" cy="288292"/>
              </a:xfrm>
              <a:prstGeom prst="rect">
                <a:avLst/>
              </a:prstGeom>
              <a:noFill/>
            </p:spPr>
            <p:txBody>
              <a:bodyPr wrap="none" lIns="36000" tIns="36000" rIns="36000" bIns="36000" rtlCol="0">
                <a:noAutofit/>
              </a:bodyPr>
              <a:lstStyle/>
              <a:p>
                <a:pPr algn="ctr"/>
                <a:r>
                  <a:rPr lang="en-AU" sz="300" b="1">
                    <a:solidFill>
                      <a:schemeClr val="tx2"/>
                    </a:solidFill>
                  </a:rPr>
                  <a:t>2</a:t>
                </a:r>
              </a:p>
            </p:txBody>
          </p:sp>
          <p:sp>
            <p:nvSpPr>
              <p:cNvPr id="50" name="Half Frame 49">
                <a:extLst>
                  <a:ext uri="{FF2B5EF4-FFF2-40B4-BE49-F238E27FC236}">
                    <a16:creationId xmlns:a16="http://schemas.microsoft.com/office/drawing/2014/main" id="{19C2A3B9-B468-367D-FA75-FAD1486D95C7}"/>
                  </a:ext>
                </a:extLst>
              </p:cNvPr>
              <p:cNvSpPr/>
              <p:nvPr/>
            </p:nvSpPr>
            <p:spPr>
              <a:xfrm rot="723744">
                <a:off x="6199306" y="2955438"/>
                <a:ext cx="266700" cy="266700"/>
              </a:xfrm>
              <a:prstGeom prst="halfFrame">
                <a:avLst>
                  <a:gd name="adj1" fmla="val 23809"/>
                  <a:gd name="adj2" fmla="val 23809"/>
                </a:avLst>
              </a:prstGeom>
              <a:gradFill>
                <a:gsLst>
                  <a:gs pos="0">
                    <a:schemeClr val="accent1"/>
                  </a:gs>
                  <a:gs pos="53000">
                    <a:schemeClr val="accent5"/>
                  </a:gs>
                  <a:gs pos="100000">
                    <a:schemeClr val="accent6"/>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300" err="1">
                  <a:solidFill>
                    <a:schemeClr val="bg2"/>
                  </a:solidFill>
                </a:endParaRPr>
              </a:p>
            </p:txBody>
          </p:sp>
        </p:grpSp>
        <p:grpSp>
          <p:nvGrpSpPr>
            <p:cNvPr id="24" name="Group 23">
              <a:extLst>
                <a:ext uri="{FF2B5EF4-FFF2-40B4-BE49-F238E27FC236}">
                  <a16:creationId xmlns:a16="http://schemas.microsoft.com/office/drawing/2014/main" id="{9E0A1A41-9475-23BB-8877-4526CDDD87D2}"/>
                </a:ext>
              </a:extLst>
            </p:cNvPr>
            <p:cNvGrpSpPr/>
            <p:nvPr/>
          </p:nvGrpSpPr>
          <p:grpSpPr>
            <a:xfrm rot="17113876">
              <a:off x="-2261390" y="4674048"/>
              <a:ext cx="151246" cy="154816"/>
              <a:chOff x="6199306" y="2955438"/>
              <a:chExt cx="344019" cy="352138"/>
            </a:xfrm>
          </p:grpSpPr>
          <p:sp>
            <p:nvSpPr>
              <p:cNvPr id="47" name="TextBox 46">
                <a:extLst>
                  <a:ext uri="{FF2B5EF4-FFF2-40B4-BE49-F238E27FC236}">
                    <a16:creationId xmlns:a16="http://schemas.microsoft.com/office/drawing/2014/main" id="{4C07D4F3-9A90-9E3D-EB9D-17B3FA437134}"/>
                  </a:ext>
                </a:extLst>
              </p:cNvPr>
              <p:cNvSpPr txBox="1"/>
              <p:nvPr/>
            </p:nvSpPr>
            <p:spPr>
              <a:xfrm rot="8300221">
                <a:off x="6269005" y="3019284"/>
                <a:ext cx="274320" cy="288292"/>
              </a:xfrm>
              <a:prstGeom prst="rect">
                <a:avLst/>
              </a:prstGeom>
              <a:noFill/>
            </p:spPr>
            <p:txBody>
              <a:bodyPr wrap="none" lIns="36000" tIns="36000" rIns="36000" bIns="36000" rtlCol="0">
                <a:noAutofit/>
              </a:bodyPr>
              <a:lstStyle/>
              <a:p>
                <a:pPr algn="ctr"/>
                <a:r>
                  <a:rPr lang="en-AU" sz="300" b="1">
                    <a:solidFill>
                      <a:schemeClr val="tx2"/>
                    </a:solidFill>
                  </a:rPr>
                  <a:t>5</a:t>
                </a:r>
              </a:p>
            </p:txBody>
          </p:sp>
          <p:sp>
            <p:nvSpPr>
              <p:cNvPr id="48" name="Half Frame 47">
                <a:extLst>
                  <a:ext uri="{FF2B5EF4-FFF2-40B4-BE49-F238E27FC236}">
                    <a16:creationId xmlns:a16="http://schemas.microsoft.com/office/drawing/2014/main" id="{92B8C1E2-717B-0539-1F7F-CFB2A8F48830}"/>
                  </a:ext>
                </a:extLst>
              </p:cNvPr>
              <p:cNvSpPr/>
              <p:nvPr/>
            </p:nvSpPr>
            <p:spPr>
              <a:xfrm rot="723744">
                <a:off x="6199306" y="2955438"/>
                <a:ext cx="266700" cy="266700"/>
              </a:xfrm>
              <a:prstGeom prst="halfFrame">
                <a:avLst>
                  <a:gd name="adj1" fmla="val 23809"/>
                  <a:gd name="adj2" fmla="val 23809"/>
                </a:avLst>
              </a:prstGeom>
              <a:gradFill>
                <a:gsLst>
                  <a:gs pos="0">
                    <a:schemeClr val="accent1"/>
                  </a:gs>
                  <a:gs pos="53000">
                    <a:schemeClr val="accent5"/>
                  </a:gs>
                  <a:gs pos="100000">
                    <a:schemeClr val="accent6"/>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300" err="1">
                  <a:solidFill>
                    <a:schemeClr val="bg2"/>
                  </a:solidFill>
                </a:endParaRPr>
              </a:p>
            </p:txBody>
          </p:sp>
        </p:grpSp>
        <p:grpSp>
          <p:nvGrpSpPr>
            <p:cNvPr id="25" name="Group 24">
              <a:extLst>
                <a:ext uri="{FF2B5EF4-FFF2-40B4-BE49-F238E27FC236}">
                  <a16:creationId xmlns:a16="http://schemas.microsoft.com/office/drawing/2014/main" id="{A8943AAB-67F9-5258-3004-E699B0FDC6E3}"/>
                </a:ext>
              </a:extLst>
            </p:cNvPr>
            <p:cNvGrpSpPr/>
            <p:nvPr/>
          </p:nvGrpSpPr>
          <p:grpSpPr>
            <a:xfrm rot="12872922">
              <a:off x="-2060886" y="4805504"/>
              <a:ext cx="149045" cy="161484"/>
              <a:chOff x="6199306" y="2955438"/>
              <a:chExt cx="339011" cy="367305"/>
            </a:xfrm>
          </p:grpSpPr>
          <p:sp>
            <p:nvSpPr>
              <p:cNvPr id="45" name="TextBox 44">
                <a:extLst>
                  <a:ext uri="{FF2B5EF4-FFF2-40B4-BE49-F238E27FC236}">
                    <a16:creationId xmlns:a16="http://schemas.microsoft.com/office/drawing/2014/main" id="{18A7EBBF-29F9-D176-3FB5-1549BCDCE912}"/>
                  </a:ext>
                </a:extLst>
              </p:cNvPr>
              <p:cNvSpPr txBox="1"/>
              <p:nvPr/>
            </p:nvSpPr>
            <p:spPr>
              <a:xfrm rot="8727078">
                <a:off x="6263997" y="3034451"/>
                <a:ext cx="274320" cy="288292"/>
              </a:xfrm>
              <a:prstGeom prst="rect">
                <a:avLst/>
              </a:prstGeom>
              <a:noFill/>
            </p:spPr>
            <p:txBody>
              <a:bodyPr wrap="none" lIns="36000" tIns="36000" rIns="36000" bIns="36000" rtlCol="0">
                <a:noAutofit/>
              </a:bodyPr>
              <a:lstStyle/>
              <a:p>
                <a:pPr algn="ctr"/>
                <a:r>
                  <a:rPr lang="en-AU" sz="300" b="1">
                    <a:solidFill>
                      <a:schemeClr val="bg1"/>
                    </a:solidFill>
                  </a:rPr>
                  <a:t>4</a:t>
                </a:r>
              </a:p>
            </p:txBody>
          </p:sp>
          <p:sp>
            <p:nvSpPr>
              <p:cNvPr id="46" name="Half Frame 45">
                <a:extLst>
                  <a:ext uri="{FF2B5EF4-FFF2-40B4-BE49-F238E27FC236}">
                    <a16:creationId xmlns:a16="http://schemas.microsoft.com/office/drawing/2014/main" id="{8AF40BD8-C7CB-7BF5-2CD5-B9614CE46BE1}"/>
                  </a:ext>
                </a:extLst>
              </p:cNvPr>
              <p:cNvSpPr/>
              <p:nvPr/>
            </p:nvSpPr>
            <p:spPr>
              <a:xfrm rot="723744">
                <a:off x="6199306" y="2955438"/>
                <a:ext cx="266700" cy="266700"/>
              </a:xfrm>
              <a:prstGeom prst="halfFrame">
                <a:avLst>
                  <a:gd name="adj1" fmla="val 23809"/>
                  <a:gd name="adj2" fmla="val 23809"/>
                </a:avLst>
              </a:prstGeom>
              <a:gradFill>
                <a:gsLst>
                  <a:gs pos="0">
                    <a:schemeClr val="accent1"/>
                  </a:gs>
                  <a:gs pos="53000">
                    <a:schemeClr val="accent5"/>
                  </a:gs>
                  <a:gs pos="100000">
                    <a:schemeClr val="accent6"/>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300" err="1">
                  <a:solidFill>
                    <a:schemeClr val="bg2"/>
                  </a:solidFill>
                </a:endParaRPr>
              </a:p>
            </p:txBody>
          </p:sp>
        </p:grpSp>
        <p:grpSp>
          <p:nvGrpSpPr>
            <p:cNvPr id="26" name="Group 25">
              <a:extLst>
                <a:ext uri="{FF2B5EF4-FFF2-40B4-BE49-F238E27FC236}">
                  <a16:creationId xmlns:a16="http://schemas.microsoft.com/office/drawing/2014/main" id="{C1D91C85-0A17-53DD-43B5-AAC69CBE41E5}"/>
                </a:ext>
              </a:extLst>
            </p:cNvPr>
            <p:cNvGrpSpPr/>
            <p:nvPr/>
          </p:nvGrpSpPr>
          <p:grpSpPr>
            <a:xfrm rot="8697982">
              <a:off x="-1870559" y="4664664"/>
              <a:ext cx="149045" cy="161484"/>
              <a:chOff x="6199306" y="2955438"/>
              <a:chExt cx="339011" cy="367305"/>
            </a:xfrm>
          </p:grpSpPr>
          <p:sp>
            <p:nvSpPr>
              <p:cNvPr id="42" name="TextBox 41">
                <a:extLst>
                  <a:ext uri="{FF2B5EF4-FFF2-40B4-BE49-F238E27FC236}">
                    <a16:creationId xmlns:a16="http://schemas.microsoft.com/office/drawing/2014/main" id="{C6115E94-71AB-2F6F-5C70-4DA708A82BDA}"/>
                  </a:ext>
                </a:extLst>
              </p:cNvPr>
              <p:cNvSpPr txBox="1"/>
              <p:nvPr/>
            </p:nvSpPr>
            <p:spPr>
              <a:xfrm rot="8727078">
                <a:off x="6263997" y="3034451"/>
                <a:ext cx="274320" cy="288292"/>
              </a:xfrm>
              <a:prstGeom prst="rect">
                <a:avLst/>
              </a:prstGeom>
              <a:noFill/>
            </p:spPr>
            <p:txBody>
              <a:bodyPr wrap="none" lIns="36000" tIns="36000" rIns="36000" bIns="36000" rtlCol="0">
                <a:noAutofit/>
              </a:bodyPr>
              <a:lstStyle/>
              <a:p>
                <a:pPr algn="ctr"/>
                <a:r>
                  <a:rPr lang="en-AU" sz="300" b="1">
                    <a:solidFill>
                      <a:schemeClr val="tx2"/>
                    </a:solidFill>
                  </a:rPr>
                  <a:t>3</a:t>
                </a:r>
              </a:p>
            </p:txBody>
          </p:sp>
          <p:sp>
            <p:nvSpPr>
              <p:cNvPr id="44" name="Half Frame 43">
                <a:extLst>
                  <a:ext uri="{FF2B5EF4-FFF2-40B4-BE49-F238E27FC236}">
                    <a16:creationId xmlns:a16="http://schemas.microsoft.com/office/drawing/2014/main" id="{84182AE1-D57A-089E-33CA-9AC540A52009}"/>
                  </a:ext>
                </a:extLst>
              </p:cNvPr>
              <p:cNvSpPr/>
              <p:nvPr/>
            </p:nvSpPr>
            <p:spPr>
              <a:xfrm rot="723744">
                <a:off x="6199306" y="2955438"/>
                <a:ext cx="266700" cy="266700"/>
              </a:xfrm>
              <a:prstGeom prst="halfFrame">
                <a:avLst>
                  <a:gd name="adj1" fmla="val 23809"/>
                  <a:gd name="adj2" fmla="val 23809"/>
                </a:avLst>
              </a:prstGeom>
              <a:gradFill>
                <a:gsLst>
                  <a:gs pos="0">
                    <a:schemeClr val="accent1"/>
                  </a:gs>
                  <a:gs pos="53000">
                    <a:schemeClr val="accent5"/>
                  </a:gs>
                  <a:gs pos="100000">
                    <a:schemeClr val="accent6"/>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300" err="1">
                  <a:solidFill>
                    <a:schemeClr val="bg2"/>
                  </a:solidFill>
                </a:endParaRPr>
              </a:p>
            </p:txBody>
          </p:sp>
        </p:grpSp>
      </p:grpSp>
      <p:sp>
        <p:nvSpPr>
          <p:cNvPr id="107" name="TextBox 106">
            <a:extLst>
              <a:ext uri="{FF2B5EF4-FFF2-40B4-BE49-F238E27FC236}">
                <a16:creationId xmlns:a16="http://schemas.microsoft.com/office/drawing/2014/main" id="{757E075B-AD59-2711-82D4-530998A8C0C0}"/>
              </a:ext>
            </a:extLst>
          </p:cNvPr>
          <p:cNvSpPr txBox="1"/>
          <p:nvPr/>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18</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08" name="TextBox 107">
            <a:extLst>
              <a:ext uri="{FF2B5EF4-FFF2-40B4-BE49-F238E27FC236}">
                <a16:creationId xmlns:a16="http://schemas.microsoft.com/office/drawing/2014/main" id="{7A040BE0-D8CE-6BF8-2C38-BAD3420DC1ED}"/>
              </a:ext>
            </a:extLst>
          </p:cNvPr>
          <p:cNvSpPr txBox="1"/>
          <p:nvPr/>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18</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109" name="Graphic elements">
            <a:extLst>
              <a:ext uri="{FF2B5EF4-FFF2-40B4-BE49-F238E27FC236}">
                <a16:creationId xmlns:a16="http://schemas.microsoft.com/office/drawing/2014/main" id="{6207C2D8-8DE1-41E0-D754-C7693081EF7C}"/>
              </a:ext>
            </a:extLst>
          </p:cNvPr>
          <p:cNvGrpSpPr/>
          <p:nvPr/>
        </p:nvGrpSpPr>
        <p:grpSpPr>
          <a:xfrm>
            <a:off x="8355768" y="6080215"/>
            <a:ext cx="1555548" cy="777785"/>
            <a:chOff x="3532313" y="2524125"/>
            <a:chExt cx="8656007" cy="4328064"/>
          </a:xfrm>
        </p:grpSpPr>
        <p:sp>
          <p:nvSpPr>
            <p:cNvPr id="110" name="Freeform: Shape 109">
              <a:extLst>
                <a:ext uri="{FF2B5EF4-FFF2-40B4-BE49-F238E27FC236}">
                  <a16:creationId xmlns:a16="http://schemas.microsoft.com/office/drawing/2014/main" id="{17B254C8-990C-A927-A967-EAAAE630E15B}"/>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11" name="Freeform: Shape 110">
              <a:extLst>
                <a:ext uri="{FF2B5EF4-FFF2-40B4-BE49-F238E27FC236}">
                  <a16:creationId xmlns:a16="http://schemas.microsoft.com/office/drawing/2014/main" id="{03D06D4A-3005-9210-E738-AD649E7661B2}"/>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12" name="Freeform: Shape 111">
              <a:extLst>
                <a:ext uri="{FF2B5EF4-FFF2-40B4-BE49-F238E27FC236}">
                  <a16:creationId xmlns:a16="http://schemas.microsoft.com/office/drawing/2014/main" id="{6C71C1DC-FFA8-B92C-6DD7-198AA3E88DA9}"/>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13" name="Freeform: Shape 112">
              <a:extLst>
                <a:ext uri="{FF2B5EF4-FFF2-40B4-BE49-F238E27FC236}">
                  <a16:creationId xmlns:a16="http://schemas.microsoft.com/office/drawing/2014/main" id="{A4CD99AA-46BC-2E78-44AF-FFDE7C3FB69C}"/>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114" name="Slide Number Placeholder 5">
            <a:extLst>
              <a:ext uri="{FF2B5EF4-FFF2-40B4-BE49-F238E27FC236}">
                <a16:creationId xmlns:a16="http://schemas.microsoft.com/office/drawing/2014/main" id="{7958E340-D29D-7604-574F-7282B1AF6071}"/>
              </a:ext>
            </a:extLst>
          </p:cNvPr>
          <p:cNvSpPr txBox="1">
            <a:spLocks/>
          </p:cNvSpPr>
          <p:nvPr/>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18</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4721476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Object 15" hidden="1">
            <a:extLst>
              <a:ext uri="{FF2B5EF4-FFF2-40B4-BE49-F238E27FC236}">
                <a16:creationId xmlns:a16="http://schemas.microsoft.com/office/drawing/2014/main" id="{D6CD8DAD-6E2F-C3E6-2AC5-27BEA651C4D8}"/>
              </a:ext>
            </a:extLst>
          </p:cNvPr>
          <p:cNvGraphicFramePr>
            <a:graphicFrameLocks noChangeAspect="1"/>
          </p:cNvGraphicFramePr>
          <p:nvPr>
            <p:custDataLst>
              <p:tags r:id="rId1"/>
            </p:custDataLst>
            <p:extLst>
              <p:ext uri="{D42A27DB-BD31-4B8C-83A1-F6EECF244321}">
                <p14:modId xmlns:p14="http://schemas.microsoft.com/office/powerpoint/2010/main" val="12139119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4" progId="TCLayout.ActiveDocument.1">
                  <p:embed/>
                </p:oleObj>
              </mc:Choice>
              <mc:Fallback>
                <p:oleObj name="think-cell Slide" r:id="rId3" imgW="425" imgH="424" progId="TCLayout.ActiveDocument.1">
                  <p:embed/>
                  <p:pic>
                    <p:nvPicPr>
                      <p:cNvPr id="16" name="Object 15" hidden="1">
                        <a:extLst>
                          <a:ext uri="{FF2B5EF4-FFF2-40B4-BE49-F238E27FC236}">
                            <a16:creationId xmlns:a16="http://schemas.microsoft.com/office/drawing/2014/main" id="{D6CD8DAD-6E2F-C3E6-2AC5-27BEA651C4D8}"/>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BB8E577E-C161-C89A-8FB8-399CA4252D89}"/>
              </a:ext>
            </a:extLst>
          </p:cNvPr>
          <p:cNvSpPr>
            <a:spLocks noGrp="1"/>
          </p:cNvSpPr>
          <p:nvPr>
            <p:ph type="title"/>
          </p:nvPr>
        </p:nvSpPr>
        <p:spPr>
          <a:xfrm>
            <a:off x="540000" y="299382"/>
            <a:ext cx="8902032" cy="590917"/>
          </a:xfrm>
        </p:spPr>
        <p:txBody>
          <a:bodyPr vert="horz"/>
          <a:lstStyle/>
          <a:p>
            <a:r>
              <a:rPr lang="en-AU" sz="1800">
                <a:latin typeface="+mj-lt"/>
              </a:rPr>
              <a:t>Implementation criteria </a:t>
            </a:r>
            <a:r>
              <a:rPr lang="en-AU">
                <a:latin typeface="+mj-lt"/>
              </a:rPr>
              <a:t>| </a:t>
            </a:r>
            <a:r>
              <a:rPr lang="en-AU" b="1"/>
              <a:t>Five key implementation criteria are supported by sub-criteria for operational guidance (3/3)</a:t>
            </a:r>
          </a:p>
        </p:txBody>
      </p:sp>
      <p:cxnSp>
        <p:nvCxnSpPr>
          <p:cNvPr id="3" name="Straight Connector 2">
            <a:extLst>
              <a:ext uri="{FF2B5EF4-FFF2-40B4-BE49-F238E27FC236}">
                <a16:creationId xmlns:a16="http://schemas.microsoft.com/office/drawing/2014/main" id="{FBCB057B-8AC6-D6CA-ABE7-C83E7984DBE2}"/>
              </a:ext>
            </a:extLst>
          </p:cNvPr>
          <p:cNvCxnSpPr>
            <a:cxnSpLocks/>
          </p:cNvCxnSpPr>
          <p:nvPr/>
        </p:nvCxnSpPr>
        <p:spPr>
          <a:xfrm>
            <a:off x="434658" y="919349"/>
            <a:ext cx="876643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graphicFrame>
        <p:nvGraphicFramePr>
          <p:cNvPr id="4" name="Table 12">
            <a:extLst>
              <a:ext uri="{FF2B5EF4-FFF2-40B4-BE49-F238E27FC236}">
                <a16:creationId xmlns:a16="http://schemas.microsoft.com/office/drawing/2014/main" id="{559F00A3-5006-565F-1A83-9D04488FDF1B}"/>
              </a:ext>
            </a:extLst>
          </p:cNvPr>
          <p:cNvGraphicFramePr>
            <a:graphicFrameLocks noGrp="1"/>
          </p:cNvGraphicFramePr>
          <p:nvPr>
            <p:extLst>
              <p:ext uri="{D42A27DB-BD31-4B8C-83A1-F6EECF244321}">
                <p14:modId xmlns:p14="http://schemas.microsoft.com/office/powerpoint/2010/main" val="2131953208"/>
              </p:ext>
            </p:extLst>
          </p:nvPr>
        </p:nvGraphicFramePr>
        <p:xfrm>
          <a:off x="539999" y="1229687"/>
          <a:ext cx="8835775" cy="4521453"/>
        </p:xfrm>
        <a:graphic>
          <a:graphicData uri="http://schemas.openxmlformats.org/drawingml/2006/table">
            <a:tbl>
              <a:tblPr>
                <a:tableStyleId>{073A0DAA-6AF3-43AB-8588-CEC1D06C72B9}</a:tableStyleId>
              </a:tblPr>
              <a:tblGrid>
                <a:gridCol w="8835775">
                  <a:extLst>
                    <a:ext uri="{9D8B030D-6E8A-4147-A177-3AD203B41FA5}">
                      <a16:colId xmlns:a16="http://schemas.microsoft.com/office/drawing/2014/main" val="2648253550"/>
                    </a:ext>
                  </a:extLst>
                </a:gridCol>
              </a:tblGrid>
              <a:tr h="553639">
                <a:tc>
                  <a:txBody>
                    <a:bodyPr/>
                    <a:lstStyle/>
                    <a:p>
                      <a:pPr>
                        <a:lnSpc>
                          <a:spcPct val="90000"/>
                        </a:lnSpc>
                      </a:pPr>
                      <a:r>
                        <a:rPr lang="en-AU" sz="1200" b="1">
                          <a:solidFill>
                            <a:schemeClr val="tx2"/>
                          </a:solidFill>
                        </a:rPr>
                        <a:t>5. Permissions should follow repeatable and consistent processes</a:t>
                      </a:r>
                    </a:p>
                  </a:txBody>
                  <a:tcPr marL="72000" marR="72000" marT="72000" marB="72000">
                    <a:lnL w="12700" cmpd="sng">
                      <a:noFill/>
                    </a:lnL>
                    <a:lnR w="12700" cmpd="sng">
                      <a:noFill/>
                    </a:lnR>
                    <a:lnT w="12700" cmpd="sng">
                      <a:noFill/>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61630739"/>
                  </a:ext>
                </a:extLst>
              </a:tr>
              <a:tr h="720000">
                <a:tc>
                  <a:txBody>
                    <a:bodyPr/>
                    <a:lstStyle/>
                    <a:p>
                      <a:pPr>
                        <a:lnSpc>
                          <a:spcPct val="110000"/>
                        </a:lnSpc>
                      </a:pPr>
                      <a:r>
                        <a:rPr lang="en-AU" sz="1050" b="0" i="0"/>
                        <a:t>Regulators design all permissions in a repeatable and consistent way; permissions can be updated for continuous improvement and changes to policy and legislation.</a:t>
                      </a:r>
                    </a:p>
                  </a:txBody>
                  <a:tcPr marL="72000" marR="72000" marT="72000" marB="72000">
                    <a:lnL w="12700" cmpd="sng">
                      <a:noFill/>
                    </a:lnL>
                    <a:lnR w="12700" cmpd="sng">
                      <a:noFill/>
                    </a:lnR>
                    <a:lnT w="28575" cap="flat" cmpd="sng" algn="ctr">
                      <a:no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56012181"/>
                  </a:ext>
                </a:extLst>
              </a:tr>
              <a:tr h="669600">
                <a:tc>
                  <a:txBody>
                    <a:bodyPr/>
                    <a:lstStyle/>
                    <a:p>
                      <a:pPr marL="0" algn="l" defTabSz="914349" rtl="0" eaLnBrk="1" latinLnBrk="0" hangingPunct="1">
                        <a:lnSpc>
                          <a:spcPct val="110000"/>
                        </a:lnSpc>
                        <a:spcBef>
                          <a:spcPts val="0"/>
                        </a:spcBef>
                        <a:spcAft>
                          <a:spcPts val="480"/>
                        </a:spcAft>
                      </a:pPr>
                      <a:r>
                        <a:rPr lang="en-AU" sz="1050" kern="1200">
                          <a:solidFill>
                            <a:schemeClr val="tx1"/>
                          </a:solidFill>
                          <a:effectLst/>
                          <a:latin typeface="+mn-lt"/>
                          <a:ea typeface="+mn-ea"/>
                          <a:cs typeface="+mn-cs"/>
                        </a:rPr>
                        <a:t>5.1 Permission processes should be repeatable and consistent across permissions, as aligned to the better practice permission journey. </a:t>
                      </a:r>
                    </a:p>
                  </a:txBody>
                  <a:tcPr marL="72000" marR="72000" marT="72000" marB="72000">
                    <a:lnL w="12700" cmpd="sng">
                      <a:noFill/>
                    </a:lnL>
                    <a:lnR w="12700" cmpd="sng">
                      <a:noFill/>
                    </a:lnR>
                    <a:lnT w="28575" cap="flat" cmpd="sng" algn="ctr">
                      <a:solidFill>
                        <a:schemeClr val="accent1"/>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83686935"/>
                  </a:ext>
                </a:extLst>
              </a:tr>
              <a:tr h="449217">
                <a:tc>
                  <a:txBody>
                    <a:bodyPr/>
                    <a:lstStyle/>
                    <a:p>
                      <a:pPr marL="0" algn="l" defTabSz="914349" rtl="0" eaLnBrk="1" latinLnBrk="0" hangingPunct="1">
                        <a:lnSpc>
                          <a:spcPct val="110000"/>
                        </a:lnSpc>
                        <a:spcBef>
                          <a:spcPts val="0"/>
                        </a:spcBef>
                        <a:spcAft>
                          <a:spcPts val="480"/>
                        </a:spcAft>
                      </a:pPr>
                      <a:r>
                        <a:rPr lang="en-AU" sz="1050" kern="1200">
                          <a:solidFill>
                            <a:schemeClr val="tx1"/>
                          </a:solidFill>
                          <a:effectLst/>
                          <a:latin typeface="+mn-lt"/>
                          <a:ea typeface="+mn-ea"/>
                          <a:cs typeface="+mn-cs"/>
                        </a:rPr>
                        <a:t>5.2. Variations from the standard permission process should be minimised by providing a straightforward application process, and variation should only be supported in exceptional circumstances where regulatory requirements and processes are necessarily distinct (e.g., in the Act or Regulations) or complex (e.g., complex assessment for high-risk permissions).</a:t>
                      </a:r>
                    </a:p>
                  </a:txBody>
                  <a:tcPr marL="72000" marR="72000" marT="72000" marB="72000">
                    <a:lnL w="12700" cmpd="sng">
                      <a:noFill/>
                    </a:lnL>
                    <a:lnR w="12700" cmpd="sng">
                      <a:noFill/>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47501258"/>
                  </a:ext>
                </a:extLst>
              </a:tr>
              <a:tr h="636716">
                <a:tc>
                  <a:txBody>
                    <a:bodyPr/>
                    <a:lstStyle/>
                    <a:p>
                      <a:pPr marL="0" algn="l" defTabSz="914349" rtl="0" eaLnBrk="1" latinLnBrk="0" hangingPunct="1">
                        <a:lnSpc>
                          <a:spcPct val="110000"/>
                        </a:lnSpc>
                        <a:spcBef>
                          <a:spcPts val="0"/>
                        </a:spcBef>
                        <a:spcAft>
                          <a:spcPts val="480"/>
                        </a:spcAft>
                      </a:pPr>
                      <a:r>
                        <a:rPr lang="en-AU" sz="1050" kern="1200">
                          <a:solidFill>
                            <a:schemeClr val="tx1"/>
                          </a:solidFill>
                          <a:effectLst/>
                          <a:latin typeface="+mn-lt"/>
                          <a:ea typeface="+mn-ea"/>
                          <a:cs typeface="+mn-cs"/>
                        </a:rPr>
                        <a:t>5.3 Permission processes should be underpinned by a consistent approach to managing interactions, so internal resources and requests for information are guided by predictable milestones, that streamline the applicant's experience. </a:t>
                      </a:r>
                    </a:p>
                  </a:txBody>
                  <a:tcPr marL="72000" marR="72000" marT="72000" marB="72000">
                    <a:lnL w="12700" cmpd="sng">
                      <a:noFill/>
                    </a:lnL>
                    <a:lnR w="12700" cmpd="sng">
                      <a:noFill/>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15202355"/>
                  </a:ext>
                </a:extLst>
              </a:tr>
              <a:tr h="636716">
                <a:tc>
                  <a:txBody>
                    <a:bodyPr/>
                    <a:lstStyle/>
                    <a:p>
                      <a:pPr marL="0" algn="l" defTabSz="914349" rtl="0" eaLnBrk="1" latinLnBrk="0" hangingPunct="1">
                        <a:lnSpc>
                          <a:spcPct val="110000"/>
                        </a:lnSpc>
                        <a:spcBef>
                          <a:spcPts val="0"/>
                        </a:spcBef>
                        <a:spcAft>
                          <a:spcPts val="480"/>
                        </a:spcAft>
                      </a:pPr>
                      <a:r>
                        <a:rPr lang="en-AU" sz="1050" kern="1200">
                          <a:solidFill>
                            <a:schemeClr val="tx1"/>
                          </a:solidFill>
                          <a:effectLst/>
                          <a:latin typeface="+mn-lt"/>
                          <a:ea typeface="+mn-ea"/>
                          <a:cs typeface="+mn-cs"/>
                        </a:rPr>
                        <a:t>5.4. Permission processes (while repeatable and consistent) should remain flexible and adaptable to respond to changes (e.g., policy, legislative changes) and allow business rules and system settings to be modified. </a:t>
                      </a:r>
                    </a:p>
                  </a:txBody>
                  <a:tcPr marL="72000" marR="72000" marT="72000" marB="72000">
                    <a:lnL w="12700" cmpd="sng">
                      <a:noFill/>
                    </a:lnL>
                    <a:lnR w="12700" cmpd="sng">
                      <a:noFill/>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86124256"/>
                  </a:ext>
                </a:extLst>
              </a:tr>
              <a:tr h="636716">
                <a:tc>
                  <a:txBody>
                    <a:bodyPr/>
                    <a:lstStyle/>
                    <a:p>
                      <a:pPr marL="0" algn="l" defTabSz="914349" rtl="0" eaLnBrk="1" latinLnBrk="0" hangingPunct="1">
                        <a:lnSpc>
                          <a:spcPct val="110000"/>
                        </a:lnSpc>
                        <a:spcBef>
                          <a:spcPts val="0"/>
                        </a:spcBef>
                        <a:spcAft>
                          <a:spcPts val="480"/>
                        </a:spcAft>
                      </a:pPr>
                      <a:r>
                        <a:rPr lang="en-AU" sz="1050" kern="1200">
                          <a:solidFill>
                            <a:schemeClr val="tx1"/>
                          </a:solidFill>
                          <a:effectLst/>
                          <a:latin typeface="+mn-lt"/>
                          <a:ea typeface="+mn-ea"/>
                          <a:cs typeface="+mn-cs"/>
                        </a:rPr>
                        <a:t>5.5 Permission processes should always be reviewed for continuous improvement, especially where current processes are inefficient or difficult for applicants to comply with.</a:t>
                      </a:r>
                    </a:p>
                  </a:txBody>
                  <a:tcPr marL="72000" marR="72000" marT="72000" marB="72000">
                    <a:lnL w="12700" cmpd="sng">
                      <a:noFill/>
                    </a:lnL>
                    <a:lnR w="12700" cmpd="sng">
                      <a:noFill/>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18732027"/>
                  </a:ext>
                </a:extLst>
              </a:tr>
            </a:tbl>
          </a:graphicData>
        </a:graphic>
      </p:graphicFrame>
      <p:grpSp>
        <p:nvGrpSpPr>
          <p:cNvPr id="19" name="Group 18">
            <a:extLst>
              <a:ext uri="{FF2B5EF4-FFF2-40B4-BE49-F238E27FC236}">
                <a16:creationId xmlns:a16="http://schemas.microsoft.com/office/drawing/2014/main" id="{B8313596-C914-90B0-193E-BCE565C261F6}"/>
              </a:ext>
            </a:extLst>
          </p:cNvPr>
          <p:cNvGrpSpPr/>
          <p:nvPr/>
        </p:nvGrpSpPr>
        <p:grpSpPr>
          <a:xfrm>
            <a:off x="8722594" y="1356981"/>
            <a:ext cx="478498" cy="455192"/>
            <a:chOff x="-2349937" y="4352926"/>
            <a:chExt cx="722387" cy="687203"/>
          </a:xfrm>
        </p:grpSpPr>
        <p:grpSp>
          <p:nvGrpSpPr>
            <p:cNvPr id="20" name="Group 19">
              <a:extLst>
                <a:ext uri="{FF2B5EF4-FFF2-40B4-BE49-F238E27FC236}">
                  <a16:creationId xmlns:a16="http://schemas.microsoft.com/office/drawing/2014/main" id="{131DDB10-EAE2-F054-75D3-8C8EEB4982F1}"/>
                </a:ext>
              </a:extLst>
            </p:cNvPr>
            <p:cNvGrpSpPr/>
            <p:nvPr/>
          </p:nvGrpSpPr>
          <p:grpSpPr>
            <a:xfrm>
              <a:off x="-2349937" y="4352926"/>
              <a:ext cx="722387" cy="687203"/>
              <a:chOff x="-2780188" y="1880581"/>
              <a:chExt cx="3617912" cy="3441700"/>
            </a:xfrm>
            <a:solidFill>
              <a:schemeClr val="bg1"/>
            </a:solidFill>
          </p:grpSpPr>
          <p:sp>
            <p:nvSpPr>
              <p:cNvPr id="79" name="Freeform 5">
                <a:extLst>
                  <a:ext uri="{FF2B5EF4-FFF2-40B4-BE49-F238E27FC236}">
                    <a16:creationId xmlns:a16="http://schemas.microsoft.com/office/drawing/2014/main" id="{2E3E063C-F6E2-E7F9-B2D0-02D9370876BD}"/>
                  </a:ext>
                </a:extLst>
              </p:cNvPr>
              <p:cNvSpPr>
                <a:spLocks/>
              </p:cNvSpPr>
              <p:nvPr/>
            </p:nvSpPr>
            <p:spPr bwMode="auto">
              <a:xfrm>
                <a:off x="-951388" y="1880581"/>
                <a:ext cx="1557338" cy="1639888"/>
              </a:xfrm>
              <a:custGeom>
                <a:avLst/>
                <a:gdLst>
                  <a:gd name="T0" fmla="*/ 0 w 8178"/>
                  <a:gd name="T1" fmla="*/ 0 h 8600"/>
                  <a:gd name="T2" fmla="*/ 8178 w 8178"/>
                  <a:gd name="T3" fmla="*/ 5942 h 8600"/>
                  <a:gd name="T4" fmla="*/ 0 w 8178"/>
                  <a:gd name="T5" fmla="*/ 8600 h 8600"/>
                  <a:gd name="T6" fmla="*/ 0 w 8178"/>
                  <a:gd name="T7" fmla="*/ 0 h 8600"/>
                </a:gdLst>
                <a:ahLst/>
                <a:cxnLst>
                  <a:cxn ang="0">
                    <a:pos x="T0" y="T1"/>
                  </a:cxn>
                  <a:cxn ang="0">
                    <a:pos x="T2" y="T3"/>
                  </a:cxn>
                  <a:cxn ang="0">
                    <a:pos x="T4" y="T5"/>
                  </a:cxn>
                  <a:cxn ang="0">
                    <a:pos x="T6" y="T7"/>
                  </a:cxn>
                </a:cxnLst>
                <a:rect l="0" t="0" r="r" b="b"/>
                <a:pathLst>
                  <a:path w="8178" h="8600">
                    <a:moveTo>
                      <a:pt x="0" y="0"/>
                    </a:moveTo>
                    <a:cubicBezTo>
                      <a:pt x="3725" y="0"/>
                      <a:pt x="7027" y="2399"/>
                      <a:pt x="8178" y="5942"/>
                    </a:cubicBezTo>
                    <a:lnTo>
                      <a:pt x="0" y="8600"/>
                    </a:lnTo>
                    <a:lnTo>
                      <a:pt x="0"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sz="300"/>
              </a:p>
            </p:txBody>
          </p:sp>
          <p:sp>
            <p:nvSpPr>
              <p:cNvPr id="80" name="Freeform 7">
                <a:extLst>
                  <a:ext uri="{FF2B5EF4-FFF2-40B4-BE49-F238E27FC236}">
                    <a16:creationId xmlns:a16="http://schemas.microsoft.com/office/drawing/2014/main" id="{B319FEF0-DF41-E7CB-A54C-E21D2B9943C0}"/>
                  </a:ext>
                </a:extLst>
              </p:cNvPr>
              <p:cNvSpPr>
                <a:spLocks/>
              </p:cNvSpPr>
              <p:nvPr/>
            </p:nvSpPr>
            <p:spPr bwMode="auto">
              <a:xfrm>
                <a:off x="-940276" y="3050569"/>
                <a:ext cx="1778000" cy="1831975"/>
              </a:xfrm>
              <a:custGeom>
                <a:avLst/>
                <a:gdLst>
                  <a:gd name="T0" fmla="*/ 8178 w 9330"/>
                  <a:gd name="T1" fmla="*/ 0 h 9614"/>
                  <a:gd name="T2" fmla="*/ 5055 w 9330"/>
                  <a:gd name="T3" fmla="*/ 9614 h 9614"/>
                  <a:gd name="T4" fmla="*/ 0 w 9330"/>
                  <a:gd name="T5" fmla="*/ 2657 h 9614"/>
                  <a:gd name="T6" fmla="*/ 8178 w 9330"/>
                  <a:gd name="T7" fmla="*/ 0 h 9614"/>
                </a:gdLst>
                <a:ahLst/>
                <a:cxnLst>
                  <a:cxn ang="0">
                    <a:pos x="T0" y="T1"/>
                  </a:cxn>
                  <a:cxn ang="0">
                    <a:pos x="T2" y="T3"/>
                  </a:cxn>
                  <a:cxn ang="0">
                    <a:pos x="T4" y="T5"/>
                  </a:cxn>
                  <a:cxn ang="0">
                    <a:pos x="T6" y="T7"/>
                  </a:cxn>
                </a:cxnLst>
                <a:rect l="0" t="0" r="r" b="b"/>
                <a:pathLst>
                  <a:path w="9330" h="9614">
                    <a:moveTo>
                      <a:pt x="8178" y="0"/>
                    </a:moveTo>
                    <a:cubicBezTo>
                      <a:pt x="9330" y="3543"/>
                      <a:pt x="8068" y="7424"/>
                      <a:pt x="5055" y="9614"/>
                    </a:cubicBezTo>
                    <a:lnTo>
                      <a:pt x="0" y="2657"/>
                    </a:lnTo>
                    <a:lnTo>
                      <a:pt x="8178"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sz="300"/>
              </a:p>
            </p:txBody>
          </p:sp>
          <p:sp>
            <p:nvSpPr>
              <p:cNvPr id="81" name="Freeform 9">
                <a:extLst>
                  <a:ext uri="{FF2B5EF4-FFF2-40B4-BE49-F238E27FC236}">
                    <a16:creationId xmlns:a16="http://schemas.microsoft.com/office/drawing/2014/main" id="{AA1BFB79-B7CF-F7AF-86FF-C3B7DDC9AD7F}"/>
                  </a:ext>
                </a:extLst>
              </p:cNvPr>
              <p:cNvSpPr>
                <a:spLocks/>
              </p:cNvSpPr>
              <p:nvPr/>
            </p:nvSpPr>
            <p:spPr bwMode="auto">
              <a:xfrm>
                <a:off x="-1934051" y="3579206"/>
                <a:ext cx="1925638" cy="1743075"/>
              </a:xfrm>
              <a:custGeom>
                <a:avLst/>
                <a:gdLst>
                  <a:gd name="T0" fmla="*/ 10109 w 10109"/>
                  <a:gd name="T1" fmla="*/ 6957 h 9146"/>
                  <a:gd name="T2" fmla="*/ 0 w 10109"/>
                  <a:gd name="T3" fmla="*/ 6957 h 9146"/>
                  <a:gd name="T4" fmla="*/ 5054 w 10109"/>
                  <a:gd name="T5" fmla="*/ 0 h 9146"/>
                  <a:gd name="T6" fmla="*/ 10109 w 10109"/>
                  <a:gd name="T7" fmla="*/ 6957 h 9146"/>
                </a:gdLst>
                <a:ahLst/>
                <a:cxnLst>
                  <a:cxn ang="0">
                    <a:pos x="T0" y="T1"/>
                  </a:cxn>
                  <a:cxn ang="0">
                    <a:pos x="T2" y="T3"/>
                  </a:cxn>
                  <a:cxn ang="0">
                    <a:pos x="T4" y="T5"/>
                  </a:cxn>
                  <a:cxn ang="0">
                    <a:pos x="T6" y="T7"/>
                  </a:cxn>
                </a:cxnLst>
                <a:rect l="0" t="0" r="r" b="b"/>
                <a:pathLst>
                  <a:path w="10109" h="9146">
                    <a:moveTo>
                      <a:pt x="10109" y="6957"/>
                    </a:moveTo>
                    <a:cubicBezTo>
                      <a:pt x="7095" y="9146"/>
                      <a:pt x="3014" y="9146"/>
                      <a:pt x="0" y="6957"/>
                    </a:cubicBezTo>
                    <a:lnTo>
                      <a:pt x="5054" y="0"/>
                    </a:lnTo>
                    <a:lnTo>
                      <a:pt x="10109" y="6957"/>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sz="300"/>
              </a:p>
            </p:txBody>
          </p:sp>
          <p:sp>
            <p:nvSpPr>
              <p:cNvPr id="82" name="Freeform 11">
                <a:extLst>
                  <a:ext uri="{FF2B5EF4-FFF2-40B4-BE49-F238E27FC236}">
                    <a16:creationId xmlns:a16="http://schemas.microsoft.com/office/drawing/2014/main" id="{8905B91B-AD79-5D90-97BE-5C74F3FFD54D}"/>
                  </a:ext>
                </a:extLst>
              </p:cNvPr>
              <p:cNvSpPr>
                <a:spLocks/>
              </p:cNvSpPr>
              <p:nvPr/>
            </p:nvSpPr>
            <p:spPr bwMode="auto">
              <a:xfrm>
                <a:off x="-2780188" y="3050569"/>
                <a:ext cx="1778000" cy="1831975"/>
              </a:xfrm>
              <a:custGeom>
                <a:avLst/>
                <a:gdLst>
                  <a:gd name="T0" fmla="*/ 4275 w 9330"/>
                  <a:gd name="T1" fmla="*/ 9614 h 9614"/>
                  <a:gd name="T2" fmla="*/ 1152 w 9330"/>
                  <a:gd name="T3" fmla="*/ 0 h 9614"/>
                  <a:gd name="T4" fmla="*/ 9330 w 9330"/>
                  <a:gd name="T5" fmla="*/ 2657 h 9614"/>
                  <a:gd name="T6" fmla="*/ 4275 w 9330"/>
                  <a:gd name="T7" fmla="*/ 9614 h 9614"/>
                </a:gdLst>
                <a:ahLst/>
                <a:cxnLst>
                  <a:cxn ang="0">
                    <a:pos x="T0" y="T1"/>
                  </a:cxn>
                  <a:cxn ang="0">
                    <a:pos x="T2" y="T3"/>
                  </a:cxn>
                  <a:cxn ang="0">
                    <a:pos x="T4" y="T5"/>
                  </a:cxn>
                  <a:cxn ang="0">
                    <a:pos x="T6" y="T7"/>
                  </a:cxn>
                </a:cxnLst>
                <a:rect l="0" t="0" r="r" b="b"/>
                <a:pathLst>
                  <a:path w="9330" h="9614">
                    <a:moveTo>
                      <a:pt x="4275" y="9614"/>
                    </a:moveTo>
                    <a:cubicBezTo>
                      <a:pt x="1262" y="7424"/>
                      <a:pt x="0" y="3543"/>
                      <a:pt x="1152" y="0"/>
                    </a:cubicBezTo>
                    <a:lnTo>
                      <a:pt x="9330" y="2657"/>
                    </a:lnTo>
                    <a:lnTo>
                      <a:pt x="4275" y="9614"/>
                    </a:lnTo>
                    <a:close/>
                  </a:path>
                </a:pathLst>
              </a:custGeom>
              <a:solidFill>
                <a:schemeClr val="tx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sz="300"/>
              </a:p>
            </p:txBody>
          </p:sp>
          <p:sp>
            <p:nvSpPr>
              <p:cNvPr id="83" name="Freeform 13">
                <a:extLst>
                  <a:ext uri="{FF2B5EF4-FFF2-40B4-BE49-F238E27FC236}">
                    <a16:creationId xmlns:a16="http://schemas.microsoft.com/office/drawing/2014/main" id="{C450C2AF-DB4F-9519-12EE-6E513EFF31DF}"/>
                  </a:ext>
                </a:extLst>
              </p:cNvPr>
              <p:cNvSpPr>
                <a:spLocks/>
              </p:cNvSpPr>
              <p:nvPr/>
            </p:nvSpPr>
            <p:spPr bwMode="auto">
              <a:xfrm>
                <a:off x="-2548413" y="1880581"/>
                <a:ext cx="1558925" cy="1639888"/>
              </a:xfrm>
              <a:custGeom>
                <a:avLst/>
                <a:gdLst>
                  <a:gd name="T0" fmla="*/ 0 w 8178"/>
                  <a:gd name="T1" fmla="*/ 5942 h 8600"/>
                  <a:gd name="T2" fmla="*/ 8178 w 8178"/>
                  <a:gd name="T3" fmla="*/ 0 h 8600"/>
                  <a:gd name="T4" fmla="*/ 8178 w 8178"/>
                  <a:gd name="T5" fmla="*/ 8600 h 8600"/>
                  <a:gd name="T6" fmla="*/ 0 w 8178"/>
                  <a:gd name="T7" fmla="*/ 5942 h 8600"/>
                </a:gdLst>
                <a:ahLst/>
                <a:cxnLst>
                  <a:cxn ang="0">
                    <a:pos x="T0" y="T1"/>
                  </a:cxn>
                  <a:cxn ang="0">
                    <a:pos x="T2" y="T3"/>
                  </a:cxn>
                  <a:cxn ang="0">
                    <a:pos x="T4" y="T5"/>
                  </a:cxn>
                  <a:cxn ang="0">
                    <a:pos x="T6" y="T7"/>
                  </a:cxn>
                </a:cxnLst>
                <a:rect l="0" t="0" r="r" b="b"/>
                <a:pathLst>
                  <a:path w="8178" h="8600">
                    <a:moveTo>
                      <a:pt x="0" y="5942"/>
                    </a:moveTo>
                    <a:cubicBezTo>
                      <a:pt x="1151" y="2399"/>
                      <a:pt x="4453" y="0"/>
                      <a:pt x="8178" y="0"/>
                    </a:cubicBezTo>
                    <a:lnTo>
                      <a:pt x="8178" y="8600"/>
                    </a:lnTo>
                    <a:lnTo>
                      <a:pt x="0" y="5942"/>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sz="300"/>
              </a:p>
            </p:txBody>
          </p:sp>
        </p:grpSp>
        <p:sp>
          <p:nvSpPr>
            <p:cNvPr id="24" name="Oval 23">
              <a:extLst>
                <a:ext uri="{FF2B5EF4-FFF2-40B4-BE49-F238E27FC236}">
                  <a16:creationId xmlns:a16="http://schemas.microsoft.com/office/drawing/2014/main" id="{CB903F42-888A-0E62-8955-01BBF552A0ED}"/>
                </a:ext>
              </a:extLst>
            </p:cNvPr>
            <p:cNvSpPr/>
            <p:nvPr/>
          </p:nvSpPr>
          <p:spPr>
            <a:xfrm>
              <a:off x="-2129505" y="4553378"/>
              <a:ext cx="281347" cy="281346"/>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lstStyle/>
            <a:p>
              <a:pPr algn="ctr"/>
              <a:endParaRPr lang="en-AU" sz="300" b="1">
                <a:solidFill>
                  <a:schemeClr val="tx2"/>
                </a:solidFill>
                <a:latin typeface="+mj-lt"/>
              </a:endParaRPr>
            </a:p>
          </p:txBody>
        </p:sp>
        <p:grpSp>
          <p:nvGrpSpPr>
            <p:cNvPr id="25" name="Group 24">
              <a:extLst>
                <a:ext uri="{FF2B5EF4-FFF2-40B4-BE49-F238E27FC236}">
                  <a16:creationId xmlns:a16="http://schemas.microsoft.com/office/drawing/2014/main" id="{6638C5AA-ABE4-1B93-D73D-EEE8E4D24086}"/>
                </a:ext>
              </a:extLst>
            </p:cNvPr>
            <p:cNvGrpSpPr/>
            <p:nvPr/>
          </p:nvGrpSpPr>
          <p:grpSpPr>
            <a:xfrm>
              <a:off x="-2185743" y="4432128"/>
              <a:ext cx="127465" cy="139385"/>
              <a:chOff x="6199305" y="2955438"/>
              <a:chExt cx="289926" cy="317040"/>
            </a:xfrm>
          </p:grpSpPr>
          <p:sp>
            <p:nvSpPr>
              <p:cNvPr id="54" name="TextBox 53">
                <a:extLst>
                  <a:ext uri="{FF2B5EF4-FFF2-40B4-BE49-F238E27FC236}">
                    <a16:creationId xmlns:a16="http://schemas.microsoft.com/office/drawing/2014/main" id="{596C0B20-6CD9-B3FB-B8C4-749873B99703}"/>
                  </a:ext>
                </a:extLst>
              </p:cNvPr>
              <p:cNvSpPr txBox="1"/>
              <p:nvPr/>
            </p:nvSpPr>
            <p:spPr>
              <a:xfrm rot="19542019">
                <a:off x="6214911" y="2984186"/>
                <a:ext cx="274320" cy="288292"/>
              </a:xfrm>
              <a:prstGeom prst="rect">
                <a:avLst/>
              </a:prstGeom>
              <a:noFill/>
            </p:spPr>
            <p:txBody>
              <a:bodyPr wrap="none" lIns="36000" tIns="36000" rIns="36000" bIns="36000" rtlCol="0">
                <a:noAutofit/>
              </a:bodyPr>
              <a:lstStyle/>
              <a:p>
                <a:pPr algn="ctr"/>
                <a:r>
                  <a:rPr lang="en-AU" sz="300" b="1">
                    <a:solidFill>
                      <a:schemeClr val="tx2"/>
                    </a:solidFill>
                  </a:rPr>
                  <a:t>1</a:t>
                </a:r>
              </a:p>
            </p:txBody>
          </p:sp>
          <p:sp>
            <p:nvSpPr>
              <p:cNvPr id="78" name="Half Frame 77">
                <a:extLst>
                  <a:ext uri="{FF2B5EF4-FFF2-40B4-BE49-F238E27FC236}">
                    <a16:creationId xmlns:a16="http://schemas.microsoft.com/office/drawing/2014/main" id="{8B42F635-CBCF-E50D-25C2-71E6A62A47F2}"/>
                  </a:ext>
                </a:extLst>
              </p:cNvPr>
              <p:cNvSpPr/>
              <p:nvPr/>
            </p:nvSpPr>
            <p:spPr>
              <a:xfrm rot="723744">
                <a:off x="6199305" y="2955438"/>
                <a:ext cx="266700" cy="266700"/>
              </a:xfrm>
              <a:prstGeom prst="halfFrame">
                <a:avLst>
                  <a:gd name="adj1" fmla="val 23809"/>
                  <a:gd name="adj2" fmla="val 23809"/>
                </a:avLst>
              </a:prstGeom>
              <a:gradFill>
                <a:gsLst>
                  <a:gs pos="0">
                    <a:schemeClr val="accent1"/>
                  </a:gs>
                  <a:gs pos="53000">
                    <a:schemeClr val="accent5"/>
                  </a:gs>
                  <a:gs pos="100000">
                    <a:schemeClr val="accent6"/>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300" err="1">
                  <a:solidFill>
                    <a:schemeClr val="bg2"/>
                  </a:solidFill>
                </a:endParaRPr>
              </a:p>
            </p:txBody>
          </p:sp>
        </p:grpSp>
        <p:grpSp>
          <p:nvGrpSpPr>
            <p:cNvPr id="26" name="Group 25">
              <a:extLst>
                <a:ext uri="{FF2B5EF4-FFF2-40B4-BE49-F238E27FC236}">
                  <a16:creationId xmlns:a16="http://schemas.microsoft.com/office/drawing/2014/main" id="{59BB449D-4415-F10D-F7EB-2C257BFB8AB2}"/>
                </a:ext>
              </a:extLst>
            </p:cNvPr>
            <p:cNvGrpSpPr/>
            <p:nvPr/>
          </p:nvGrpSpPr>
          <p:grpSpPr>
            <a:xfrm rot="4417205">
              <a:off x="-1914052" y="4441594"/>
              <a:ext cx="127464" cy="139386"/>
              <a:chOff x="6199306" y="2955438"/>
              <a:chExt cx="289925" cy="317040"/>
            </a:xfrm>
          </p:grpSpPr>
          <p:sp>
            <p:nvSpPr>
              <p:cNvPr id="52" name="TextBox 51">
                <a:extLst>
                  <a:ext uri="{FF2B5EF4-FFF2-40B4-BE49-F238E27FC236}">
                    <a16:creationId xmlns:a16="http://schemas.microsoft.com/office/drawing/2014/main" id="{85C2F182-F026-301D-112E-33A425B58229}"/>
                  </a:ext>
                </a:extLst>
              </p:cNvPr>
              <p:cNvSpPr txBox="1"/>
              <p:nvPr/>
            </p:nvSpPr>
            <p:spPr>
              <a:xfrm rot="19542019">
                <a:off x="6214911" y="2984186"/>
                <a:ext cx="274320" cy="288292"/>
              </a:xfrm>
              <a:prstGeom prst="rect">
                <a:avLst/>
              </a:prstGeom>
              <a:noFill/>
            </p:spPr>
            <p:txBody>
              <a:bodyPr wrap="none" lIns="36000" tIns="36000" rIns="36000" bIns="36000" rtlCol="0">
                <a:noAutofit/>
              </a:bodyPr>
              <a:lstStyle/>
              <a:p>
                <a:pPr algn="ctr"/>
                <a:r>
                  <a:rPr lang="en-AU" sz="300" b="1">
                    <a:solidFill>
                      <a:schemeClr val="tx2"/>
                    </a:solidFill>
                  </a:rPr>
                  <a:t>2</a:t>
                </a:r>
              </a:p>
            </p:txBody>
          </p:sp>
          <p:sp>
            <p:nvSpPr>
              <p:cNvPr id="53" name="Half Frame 52">
                <a:extLst>
                  <a:ext uri="{FF2B5EF4-FFF2-40B4-BE49-F238E27FC236}">
                    <a16:creationId xmlns:a16="http://schemas.microsoft.com/office/drawing/2014/main" id="{ED09AD95-06C0-5C80-D1C6-1BE59B959609}"/>
                  </a:ext>
                </a:extLst>
              </p:cNvPr>
              <p:cNvSpPr/>
              <p:nvPr/>
            </p:nvSpPr>
            <p:spPr>
              <a:xfrm rot="723744">
                <a:off x="6199306" y="2955438"/>
                <a:ext cx="266700" cy="266700"/>
              </a:xfrm>
              <a:prstGeom prst="halfFrame">
                <a:avLst>
                  <a:gd name="adj1" fmla="val 23809"/>
                  <a:gd name="adj2" fmla="val 23809"/>
                </a:avLst>
              </a:prstGeom>
              <a:gradFill>
                <a:gsLst>
                  <a:gs pos="0">
                    <a:schemeClr val="accent1"/>
                  </a:gs>
                  <a:gs pos="53000">
                    <a:schemeClr val="accent5"/>
                  </a:gs>
                  <a:gs pos="100000">
                    <a:schemeClr val="accent6"/>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300" err="1">
                  <a:solidFill>
                    <a:schemeClr val="bg2"/>
                  </a:solidFill>
                </a:endParaRPr>
              </a:p>
            </p:txBody>
          </p:sp>
        </p:grpSp>
        <p:grpSp>
          <p:nvGrpSpPr>
            <p:cNvPr id="42" name="Group 41">
              <a:extLst>
                <a:ext uri="{FF2B5EF4-FFF2-40B4-BE49-F238E27FC236}">
                  <a16:creationId xmlns:a16="http://schemas.microsoft.com/office/drawing/2014/main" id="{B7CAEE51-0CFB-EF43-C8E1-E16987D4A69C}"/>
                </a:ext>
              </a:extLst>
            </p:cNvPr>
            <p:cNvGrpSpPr/>
            <p:nvPr/>
          </p:nvGrpSpPr>
          <p:grpSpPr>
            <a:xfrm rot="17113876">
              <a:off x="-2261390" y="4674048"/>
              <a:ext cx="151246" cy="154816"/>
              <a:chOff x="6199306" y="2955438"/>
              <a:chExt cx="344019" cy="352138"/>
            </a:xfrm>
          </p:grpSpPr>
          <p:sp>
            <p:nvSpPr>
              <p:cNvPr id="50" name="TextBox 49">
                <a:extLst>
                  <a:ext uri="{FF2B5EF4-FFF2-40B4-BE49-F238E27FC236}">
                    <a16:creationId xmlns:a16="http://schemas.microsoft.com/office/drawing/2014/main" id="{4D84795D-E544-4B1A-6945-2BDBBAC46C01}"/>
                  </a:ext>
                </a:extLst>
              </p:cNvPr>
              <p:cNvSpPr txBox="1"/>
              <p:nvPr/>
            </p:nvSpPr>
            <p:spPr>
              <a:xfrm rot="8300221">
                <a:off x="6269005" y="3019284"/>
                <a:ext cx="274320" cy="288292"/>
              </a:xfrm>
              <a:prstGeom prst="rect">
                <a:avLst/>
              </a:prstGeom>
              <a:noFill/>
            </p:spPr>
            <p:txBody>
              <a:bodyPr wrap="none" lIns="36000" tIns="36000" rIns="36000" bIns="36000" rtlCol="0">
                <a:noAutofit/>
              </a:bodyPr>
              <a:lstStyle/>
              <a:p>
                <a:pPr algn="ctr"/>
                <a:r>
                  <a:rPr lang="en-AU" sz="300" b="1">
                    <a:solidFill>
                      <a:schemeClr val="bg1"/>
                    </a:solidFill>
                  </a:rPr>
                  <a:t>5</a:t>
                </a:r>
              </a:p>
            </p:txBody>
          </p:sp>
          <p:sp>
            <p:nvSpPr>
              <p:cNvPr id="51" name="Half Frame 50">
                <a:extLst>
                  <a:ext uri="{FF2B5EF4-FFF2-40B4-BE49-F238E27FC236}">
                    <a16:creationId xmlns:a16="http://schemas.microsoft.com/office/drawing/2014/main" id="{2A9691DD-0F89-878D-5051-CE1C200720A8}"/>
                  </a:ext>
                </a:extLst>
              </p:cNvPr>
              <p:cNvSpPr/>
              <p:nvPr/>
            </p:nvSpPr>
            <p:spPr>
              <a:xfrm rot="723744">
                <a:off x="6199306" y="2955438"/>
                <a:ext cx="266700" cy="266700"/>
              </a:xfrm>
              <a:prstGeom prst="halfFrame">
                <a:avLst>
                  <a:gd name="adj1" fmla="val 23809"/>
                  <a:gd name="adj2" fmla="val 23809"/>
                </a:avLst>
              </a:prstGeom>
              <a:gradFill>
                <a:gsLst>
                  <a:gs pos="0">
                    <a:schemeClr val="accent1"/>
                  </a:gs>
                  <a:gs pos="53000">
                    <a:schemeClr val="accent5"/>
                  </a:gs>
                  <a:gs pos="100000">
                    <a:schemeClr val="accent6"/>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300" err="1">
                  <a:solidFill>
                    <a:schemeClr val="bg2"/>
                  </a:solidFill>
                </a:endParaRPr>
              </a:p>
            </p:txBody>
          </p:sp>
        </p:grpSp>
        <p:grpSp>
          <p:nvGrpSpPr>
            <p:cNvPr id="44" name="Group 43">
              <a:extLst>
                <a:ext uri="{FF2B5EF4-FFF2-40B4-BE49-F238E27FC236}">
                  <a16:creationId xmlns:a16="http://schemas.microsoft.com/office/drawing/2014/main" id="{41486D63-B8F4-215A-5910-8EA88C57ADAA}"/>
                </a:ext>
              </a:extLst>
            </p:cNvPr>
            <p:cNvGrpSpPr/>
            <p:nvPr/>
          </p:nvGrpSpPr>
          <p:grpSpPr>
            <a:xfrm rot="12872922">
              <a:off x="-2060886" y="4805504"/>
              <a:ext cx="149045" cy="161484"/>
              <a:chOff x="6199306" y="2955438"/>
              <a:chExt cx="339011" cy="367305"/>
            </a:xfrm>
          </p:grpSpPr>
          <p:sp>
            <p:nvSpPr>
              <p:cNvPr id="48" name="TextBox 47">
                <a:extLst>
                  <a:ext uri="{FF2B5EF4-FFF2-40B4-BE49-F238E27FC236}">
                    <a16:creationId xmlns:a16="http://schemas.microsoft.com/office/drawing/2014/main" id="{6755AE0E-9554-B5E9-FCF2-E2580F1185E1}"/>
                  </a:ext>
                </a:extLst>
              </p:cNvPr>
              <p:cNvSpPr txBox="1"/>
              <p:nvPr/>
            </p:nvSpPr>
            <p:spPr>
              <a:xfrm rot="8727078">
                <a:off x="6263997" y="3034451"/>
                <a:ext cx="274320" cy="288292"/>
              </a:xfrm>
              <a:prstGeom prst="rect">
                <a:avLst/>
              </a:prstGeom>
              <a:noFill/>
            </p:spPr>
            <p:txBody>
              <a:bodyPr wrap="none" lIns="36000" tIns="36000" rIns="36000" bIns="36000" rtlCol="0">
                <a:noAutofit/>
              </a:bodyPr>
              <a:lstStyle/>
              <a:p>
                <a:pPr algn="ctr"/>
                <a:r>
                  <a:rPr lang="en-AU" sz="300" b="1">
                    <a:solidFill>
                      <a:schemeClr val="tx2"/>
                    </a:solidFill>
                  </a:rPr>
                  <a:t>4</a:t>
                </a:r>
              </a:p>
            </p:txBody>
          </p:sp>
          <p:sp>
            <p:nvSpPr>
              <p:cNvPr id="49" name="Half Frame 48">
                <a:extLst>
                  <a:ext uri="{FF2B5EF4-FFF2-40B4-BE49-F238E27FC236}">
                    <a16:creationId xmlns:a16="http://schemas.microsoft.com/office/drawing/2014/main" id="{1C2E4CEF-E430-6D7F-B2DD-2627F542BB52}"/>
                  </a:ext>
                </a:extLst>
              </p:cNvPr>
              <p:cNvSpPr/>
              <p:nvPr/>
            </p:nvSpPr>
            <p:spPr>
              <a:xfrm rot="723744">
                <a:off x="6199306" y="2955438"/>
                <a:ext cx="266700" cy="266700"/>
              </a:xfrm>
              <a:prstGeom prst="halfFrame">
                <a:avLst>
                  <a:gd name="adj1" fmla="val 23809"/>
                  <a:gd name="adj2" fmla="val 23809"/>
                </a:avLst>
              </a:prstGeom>
              <a:gradFill>
                <a:gsLst>
                  <a:gs pos="0">
                    <a:schemeClr val="accent1"/>
                  </a:gs>
                  <a:gs pos="53000">
                    <a:schemeClr val="accent5"/>
                  </a:gs>
                  <a:gs pos="100000">
                    <a:schemeClr val="accent6"/>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300" err="1">
                  <a:solidFill>
                    <a:schemeClr val="bg2"/>
                  </a:solidFill>
                </a:endParaRPr>
              </a:p>
            </p:txBody>
          </p:sp>
        </p:grpSp>
        <p:grpSp>
          <p:nvGrpSpPr>
            <p:cNvPr id="45" name="Group 44">
              <a:extLst>
                <a:ext uri="{FF2B5EF4-FFF2-40B4-BE49-F238E27FC236}">
                  <a16:creationId xmlns:a16="http://schemas.microsoft.com/office/drawing/2014/main" id="{463F1469-C59F-EF8B-F591-BC11EE954711}"/>
                </a:ext>
              </a:extLst>
            </p:cNvPr>
            <p:cNvGrpSpPr/>
            <p:nvPr/>
          </p:nvGrpSpPr>
          <p:grpSpPr>
            <a:xfrm rot="8697982">
              <a:off x="-1870559" y="4664664"/>
              <a:ext cx="149045" cy="161484"/>
              <a:chOff x="6199306" y="2955438"/>
              <a:chExt cx="339011" cy="367305"/>
            </a:xfrm>
          </p:grpSpPr>
          <p:sp>
            <p:nvSpPr>
              <p:cNvPr id="46" name="TextBox 45">
                <a:extLst>
                  <a:ext uri="{FF2B5EF4-FFF2-40B4-BE49-F238E27FC236}">
                    <a16:creationId xmlns:a16="http://schemas.microsoft.com/office/drawing/2014/main" id="{6EF17F4C-3E54-CA3A-F5EC-CD8392855BF1}"/>
                  </a:ext>
                </a:extLst>
              </p:cNvPr>
              <p:cNvSpPr txBox="1"/>
              <p:nvPr/>
            </p:nvSpPr>
            <p:spPr>
              <a:xfrm rot="8727078">
                <a:off x="6263997" y="3034451"/>
                <a:ext cx="274320" cy="288292"/>
              </a:xfrm>
              <a:prstGeom prst="rect">
                <a:avLst/>
              </a:prstGeom>
              <a:noFill/>
            </p:spPr>
            <p:txBody>
              <a:bodyPr wrap="none" lIns="36000" tIns="36000" rIns="36000" bIns="36000" rtlCol="0">
                <a:noAutofit/>
              </a:bodyPr>
              <a:lstStyle/>
              <a:p>
                <a:pPr algn="ctr"/>
                <a:r>
                  <a:rPr lang="en-AU" sz="300" b="1"/>
                  <a:t>3</a:t>
                </a:r>
              </a:p>
            </p:txBody>
          </p:sp>
          <p:sp>
            <p:nvSpPr>
              <p:cNvPr id="47" name="Half Frame 46">
                <a:extLst>
                  <a:ext uri="{FF2B5EF4-FFF2-40B4-BE49-F238E27FC236}">
                    <a16:creationId xmlns:a16="http://schemas.microsoft.com/office/drawing/2014/main" id="{E94A5DD3-974C-1282-C061-9E686BA0FC70}"/>
                  </a:ext>
                </a:extLst>
              </p:cNvPr>
              <p:cNvSpPr/>
              <p:nvPr/>
            </p:nvSpPr>
            <p:spPr>
              <a:xfrm rot="723744">
                <a:off x="6199306" y="2955438"/>
                <a:ext cx="266700" cy="266700"/>
              </a:xfrm>
              <a:prstGeom prst="halfFrame">
                <a:avLst>
                  <a:gd name="adj1" fmla="val 23809"/>
                  <a:gd name="adj2" fmla="val 23809"/>
                </a:avLst>
              </a:prstGeom>
              <a:gradFill>
                <a:gsLst>
                  <a:gs pos="0">
                    <a:schemeClr val="accent1"/>
                  </a:gs>
                  <a:gs pos="53000">
                    <a:schemeClr val="accent5"/>
                  </a:gs>
                  <a:gs pos="100000">
                    <a:schemeClr val="accent6"/>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300" err="1">
                  <a:solidFill>
                    <a:schemeClr val="bg2"/>
                  </a:solidFill>
                </a:endParaRPr>
              </a:p>
            </p:txBody>
          </p:sp>
        </p:grpSp>
      </p:grpSp>
      <p:sp>
        <p:nvSpPr>
          <p:cNvPr id="5" name="TextBox 4">
            <a:extLst>
              <a:ext uri="{FF2B5EF4-FFF2-40B4-BE49-F238E27FC236}">
                <a16:creationId xmlns:a16="http://schemas.microsoft.com/office/drawing/2014/main" id="{85BB907B-7056-E9DA-86C2-72E451986DE5}"/>
              </a:ext>
            </a:extLst>
          </p:cNvPr>
          <p:cNvSpPr txBox="1"/>
          <p:nvPr/>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19</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6" name="TextBox 5">
            <a:extLst>
              <a:ext uri="{FF2B5EF4-FFF2-40B4-BE49-F238E27FC236}">
                <a16:creationId xmlns:a16="http://schemas.microsoft.com/office/drawing/2014/main" id="{2F5FFFDC-7349-8390-2EB8-7FAF121FF17A}"/>
              </a:ext>
            </a:extLst>
          </p:cNvPr>
          <p:cNvSpPr txBox="1"/>
          <p:nvPr/>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19</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7" name="Graphic elements">
            <a:extLst>
              <a:ext uri="{FF2B5EF4-FFF2-40B4-BE49-F238E27FC236}">
                <a16:creationId xmlns:a16="http://schemas.microsoft.com/office/drawing/2014/main" id="{26781DEA-445A-BA46-52BB-3DA9ED3FFC25}"/>
              </a:ext>
            </a:extLst>
          </p:cNvPr>
          <p:cNvGrpSpPr/>
          <p:nvPr/>
        </p:nvGrpSpPr>
        <p:grpSpPr>
          <a:xfrm>
            <a:off x="8355768" y="6080215"/>
            <a:ext cx="1555548" cy="777785"/>
            <a:chOff x="3532313" y="2524125"/>
            <a:chExt cx="8656007" cy="4328064"/>
          </a:xfrm>
        </p:grpSpPr>
        <p:sp>
          <p:nvSpPr>
            <p:cNvPr id="8" name="Freeform: Shape 7">
              <a:extLst>
                <a:ext uri="{FF2B5EF4-FFF2-40B4-BE49-F238E27FC236}">
                  <a16:creationId xmlns:a16="http://schemas.microsoft.com/office/drawing/2014/main" id="{E0F2B4C8-C404-8983-22EB-702FCAA590F6}"/>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9" name="Freeform: Shape 8">
              <a:extLst>
                <a:ext uri="{FF2B5EF4-FFF2-40B4-BE49-F238E27FC236}">
                  <a16:creationId xmlns:a16="http://schemas.microsoft.com/office/drawing/2014/main" id="{F2AF9D36-C43E-AC15-C71A-21046E31893E}"/>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0" name="Freeform: Shape 9">
              <a:extLst>
                <a:ext uri="{FF2B5EF4-FFF2-40B4-BE49-F238E27FC236}">
                  <a16:creationId xmlns:a16="http://schemas.microsoft.com/office/drawing/2014/main" id="{47207ADC-F997-373F-E41B-5E85A8D991BA}"/>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1" name="Freeform: Shape 10">
              <a:extLst>
                <a:ext uri="{FF2B5EF4-FFF2-40B4-BE49-F238E27FC236}">
                  <a16:creationId xmlns:a16="http://schemas.microsoft.com/office/drawing/2014/main" id="{FD9AD684-6834-4DA1-E2B4-14D08C612744}"/>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12" name="Slide Number Placeholder 5">
            <a:extLst>
              <a:ext uri="{FF2B5EF4-FFF2-40B4-BE49-F238E27FC236}">
                <a16:creationId xmlns:a16="http://schemas.microsoft.com/office/drawing/2014/main" id="{CDB444D3-DA78-4B6B-728D-B83E86EC39E9}"/>
              </a:ext>
            </a:extLst>
          </p:cNvPr>
          <p:cNvSpPr txBox="1">
            <a:spLocks/>
          </p:cNvSpPr>
          <p:nvPr/>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19</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7517115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9BE8670-6D23-469F-467A-78776A0BE96C}"/>
              </a:ext>
            </a:extLst>
          </p:cNvPr>
          <p:cNvSpPr/>
          <p:nvPr/>
        </p:nvSpPr>
        <p:spPr>
          <a:xfrm>
            <a:off x="0" y="0"/>
            <a:ext cx="9906000" cy="616590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a:ln>
                <a:noFill/>
              </a:ln>
              <a:solidFill>
                <a:srgbClr val="D2D4DA"/>
              </a:solidFill>
              <a:effectLst/>
              <a:uLnTx/>
              <a:uFillTx/>
              <a:latin typeface="VIC"/>
              <a:ea typeface="+mn-ea"/>
              <a:cs typeface="+mn-cs"/>
            </a:endParaRPr>
          </a:p>
        </p:txBody>
      </p:sp>
      <p:grpSp>
        <p:nvGrpSpPr>
          <p:cNvPr id="9" name="Graphic elements">
            <a:extLst>
              <a:ext uri="{FF2B5EF4-FFF2-40B4-BE49-F238E27FC236}">
                <a16:creationId xmlns:a16="http://schemas.microsoft.com/office/drawing/2014/main" id="{BB6E8CE4-87FF-721A-AF74-494D4FEE2829}"/>
              </a:ext>
            </a:extLst>
          </p:cNvPr>
          <p:cNvGrpSpPr/>
          <p:nvPr/>
        </p:nvGrpSpPr>
        <p:grpSpPr>
          <a:xfrm flipH="1">
            <a:off x="0" y="5091544"/>
            <a:ext cx="2139886" cy="1072331"/>
            <a:chOff x="3535488" y="2524125"/>
            <a:chExt cx="8643185" cy="4331239"/>
          </a:xfrm>
        </p:grpSpPr>
        <p:sp>
          <p:nvSpPr>
            <p:cNvPr id="10" name="Freeform: Shape 9">
              <a:extLst>
                <a:ext uri="{FF2B5EF4-FFF2-40B4-BE49-F238E27FC236}">
                  <a16:creationId xmlns:a16="http://schemas.microsoft.com/office/drawing/2014/main" id="{705CDEEF-E0FA-9BE5-CB6B-09C327240BF6}"/>
                </a:ext>
              </a:extLst>
            </p:cNvPr>
            <p:cNvSpPr/>
            <p:nvPr/>
          </p:nvSpPr>
          <p:spPr>
            <a:xfrm rot="18900000">
              <a:off x="6330086" y="3166971"/>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chemeClr val="accent3"/>
            </a:solidFill>
            <a:ln w="12096" cap="flat">
              <a:noFill/>
              <a:prstDash val="solid"/>
              <a:miter/>
            </a:ln>
          </p:spPr>
          <p:txBody>
            <a:bodyPr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VIC"/>
                <a:ea typeface="+mn-ea"/>
                <a:cs typeface="+mn-cs"/>
              </a:endParaRPr>
            </a:p>
          </p:txBody>
        </p:sp>
        <p:sp>
          <p:nvSpPr>
            <p:cNvPr id="11" name="Freeform: Shape 10">
              <a:extLst>
                <a:ext uri="{FF2B5EF4-FFF2-40B4-BE49-F238E27FC236}">
                  <a16:creationId xmlns:a16="http://schemas.microsoft.com/office/drawing/2014/main" id="{89BEC076-95AD-607D-59AA-40B320AC0DFB}"/>
                </a:ext>
              </a:extLst>
            </p:cNvPr>
            <p:cNvSpPr/>
            <p:nvPr/>
          </p:nvSpPr>
          <p:spPr>
            <a:xfrm>
              <a:off x="10009999"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chemeClr val="accent6">
                <a:alpha val="20000"/>
              </a:schemeClr>
            </a:solidFill>
            <a:ln w="12096" cap="flat">
              <a:noFill/>
              <a:prstDash val="solid"/>
              <a:miter/>
            </a:ln>
          </p:spPr>
          <p:txBody>
            <a:bodyPr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VIC"/>
                <a:ea typeface="+mn-ea"/>
                <a:cs typeface="+mn-cs"/>
              </a:endParaRPr>
            </a:p>
          </p:txBody>
        </p:sp>
        <p:sp>
          <p:nvSpPr>
            <p:cNvPr id="12" name="Freeform: Shape 11">
              <a:extLst>
                <a:ext uri="{FF2B5EF4-FFF2-40B4-BE49-F238E27FC236}">
                  <a16:creationId xmlns:a16="http://schemas.microsoft.com/office/drawing/2014/main" id="{66C96539-AEB0-6726-6403-09FF65C1CC20}"/>
                </a:ext>
              </a:extLst>
            </p:cNvPr>
            <p:cNvSpPr/>
            <p:nvPr/>
          </p:nvSpPr>
          <p:spPr>
            <a:xfrm>
              <a:off x="3535488" y="4691332"/>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chemeClr val="bg1">
                <a:alpha val="7000"/>
              </a:schemeClr>
            </a:solidFill>
            <a:ln w="12096" cap="flat">
              <a:noFill/>
              <a:prstDash val="solid"/>
              <a:miter/>
            </a:ln>
          </p:spPr>
          <p:txBody>
            <a:bodyPr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VIC"/>
                <a:ea typeface="+mn-ea"/>
                <a:cs typeface="+mn-cs"/>
              </a:endParaRPr>
            </a:p>
          </p:txBody>
        </p:sp>
        <p:sp>
          <p:nvSpPr>
            <p:cNvPr id="13" name="Freeform: Shape 12">
              <a:extLst>
                <a:ext uri="{FF2B5EF4-FFF2-40B4-BE49-F238E27FC236}">
                  <a16:creationId xmlns:a16="http://schemas.microsoft.com/office/drawing/2014/main" id="{28523086-ED11-C3E7-D770-71152F06DC36}"/>
                </a:ext>
              </a:extLst>
            </p:cNvPr>
            <p:cNvSpPr/>
            <p:nvPr/>
          </p:nvSpPr>
          <p:spPr>
            <a:xfrm>
              <a:off x="7850730"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chemeClr val="accent2"/>
            </a:solidFill>
            <a:ln w="12096" cap="flat">
              <a:noFill/>
              <a:prstDash val="solid"/>
              <a:miter/>
            </a:ln>
          </p:spPr>
          <p:txBody>
            <a:bodyPr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VIC"/>
                <a:ea typeface="+mn-ea"/>
                <a:cs typeface="+mn-cs"/>
              </a:endParaRPr>
            </a:p>
          </p:txBody>
        </p:sp>
      </p:grpSp>
      <p:sp>
        <p:nvSpPr>
          <p:cNvPr id="3" name="Rectangle 2">
            <a:extLst>
              <a:ext uri="{FF2B5EF4-FFF2-40B4-BE49-F238E27FC236}">
                <a16:creationId xmlns:a16="http://schemas.microsoft.com/office/drawing/2014/main" id="{9D03B381-A2F2-6355-620D-C7E18F90D71B}"/>
              </a:ext>
            </a:extLst>
          </p:cNvPr>
          <p:cNvSpPr/>
          <p:nvPr/>
        </p:nvSpPr>
        <p:spPr>
          <a:xfrm>
            <a:off x="541711" y="1541258"/>
            <a:ext cx="8818287" cy="791401"/>
          </a:xfrm>
          <a:prstGeom prst="rect">
            <a:avLst/>
          </a:prstGeom>
          <a:solidFill>
            <a:srgbClr val="FFFFFF">
              <a:alpha val="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20000" marR="0" lvl="0" indent="0" algn="l" defTabSz="914349" rtl="0" eaLnBrk="1" fontAlgn="auto" latinLnBrk="0" hangingPunct="1">
              <a:lnSpc>
                <a:spcPct val="100000"/>
              </a:lnSpc>
              <a:spcBef>
                <a:spcPts val="0"/>
              </a:spcBef>
              <a:spcAft>
                <a:spcPts val="0"/>
              </a:spcAft>
              <a:buClrTx/>
              <a:buSzTx/>
              <a:buFontTx/>
              <a:buNone/>
              <a:tabLst/>
              <a:defRPr/>
            </a:pPr>
            <a:r>
              <a:rPr kumimoji="0" lang="en-AU" sz="1400" i="0" u="none" strike="noStrike" kern="1200" cap="none" spc="0" normalizeH="0" baseline="0" noProof="0" dirty="0">
                <a:ln>
                  <a:noFill/>
                </a:ln>
                <a:solidFill>
                  <a:prstClr val="white"/>
                </a:solidFill>
                <a:effectLst/>
                <a:uLnTx/>
                <a:uFillTx/>
                <a:latin typeface="VIC"/>
                <a:ea typeface="+mn-ea"/>
                <a:cs typeface="Segoe UI Semilight" panose="020B0402040204020203" pitchFamily="34" charset="0"/>
              </a:rPr>
              <a:t>Overview</a:t>
            </a:r>
            <a:r>
              <a:rPr kumimoji="0" lang="en-AU" sz="1400" b="1" i="0" u="none" strike="noStrike" kern="1200" cap="none" spc="0" normalizeH="0" baseline="0" noProof="0" dirty="0">
                <a:ln>
                  <a:noFill/>
                </a:ln>
                <a:solidFill>
                  <a:prstClr val="white"/>
                </a:solidFill>
                <a:effectLst/>
                <a:uLnTx/>
                <a:uFillTx/>
                <a:latin typeface="VIC"/>
                <a:ea typeface="+mn-ea"/>
                <a:cs typeface="Segoe UI Semilight" panose="020B0402040204020203" pitchFamily="34" charset="0"/>
              </a:rPr>
              <a:t> </a:t>
            </a:r>
          </a:p>
        </p:txBody>
      </p:sp>
      <p:sp>
        <p:nvSpPr>
          <p:cNvPr id="6" name="Rectangle 5">
            <a:extLst>
              <a:ext uri="{FF2B5EF4-FFF2-40B4-BE49-F238E27FC236}">
                <a16:creationId xmlns:a16="http://schemas.microsoft.com/office/drawing/2014/main" id="{73F877C6-C339-FB9F-734E-12168DCDC1BC}"/>
              </a:ext>
            </a:extLst>
          </p:cNvPr>
          <p:cNvSpPr/>
          <p:nvPr/>
        </p:nvSpPr>
        <p:spPr>
          <a:xfrm>
            <a:off x="541711" y="2427082"/>
            <a:ext cx="8818287" cy="1222101"/>
          </a:xfrm>
          <a:prstGeom prst="rect">
            <a:avLst/>
          </a:prstGeom>
          <a:solidFill>
            <a:srgbClr val="FFFFFF">
              <a:alpha val="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20000" marR="0" lvl="0" indent="0" algn="l" defTabSz="914349" rtl="0" eaLnBrk="1" fontAlgn="auto" latinLnBrk="0" hangingPunct="1">
              <a:lnSpc>
                <a:spcPct val="100000"/>
              </a:lnSpc>
              <a:spcBef>
                <a:spcPts val="0"/>
              </a:spcBef>
              <a:spcAft>
                <a:spcPts val="600"/>
              </a:spcAft>
              <a:buClrTx/>
              <a:buSzTx/>
              <a:buFontTx/>
              <a:buNone/>
              <a:tabLst/>
              <a:defRPr/>
            </a:pPr>
            <a:endParaRPr kumimoji="0" lang="en-AU" sz="1400" b="1" i="0" u="none" strike="noStrike" kern="1200" cap="none" spc="0" normalizeH="0" baseline="0" noProof="0" dirty="0">
              <a:ln>
                <a:noFill/>
              </a:ln>
              <a:solidFill>
                <a:schemeClr val="accent3"/>
              </a:solidFill>
              <a:effectLst/>
              <a:uLnTx/>
              <a:uFillTx/>
              <a:latin typeface="VIC"/>
              <a:ea typeface="+mn-ea"/>
              <a:cs typeface="Segoe UI Semilight" panose="020B0402040204020203" pitchFamily="34" charset="0"/>
            </a:endParaRPr>
          </a:p>
        </p:txBody>
      </p:sp>
      <p:sp>
        <p:nvSpPr>
          <p:cNvPr id="7" name="Rectangle 6">
            <a:extLst>
              <a:ext uri="{FF2B5EF4-FFF2-40B4-BE49-F238E27FC236}">
                <a16:creationId xmlns:a16="http://schemas.microsoft.com/office/drawing/2014/main" id="{DAEBEFF5-5730-1B0F-E948-2C99194E8287}"/>
              </a:ext>
            </a:extLst>
          </p:cNvPr>
          <p:cNvSpPr/>
          <p:nvPr/>
        </p:nvSpPr>
        <p:spPr>
          <a:xfrm>
            <a:off x="541711" y="3750402"/>
            <a:ext cx="8818287" cy="1127876"/>
          </a:xfrm>
          <a:prstGeom prst="rect">
            <a:avLst/>
          </a:prstGeom>
          <a:solidFill>
            <a:srgbClr val="FFFFFF">
              <a:alpha val="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20000" marR="0" lvl="0" indent="0" algn="l" defTabSz="914349" rtl="0" eaLnBrk="1" fontAlgn="auto" latinLnBrk="0" hangingPunct="1">
              <a:lnSpc>
                <a:spcPct val="100000"/>
              </a:lnSpc>
              <a:spcBef>
                <a:spcPts val="0"/>
              </a:spcBef>
              <a:spcAft>
                <a:spcPts val="600"/>
              </a:spcAft>
              <a:buClrTx/>
              <a:buSzTx/>
              <a:buFontTx/>
              <a:buNone/>
              <a:tabLst/>
              <a:defRPr/>
            </a:pPr>
            <a:endParaRPr kumimoji="0" lang="en-AU" sz="1400" b="0" i="0" u="none" strike="noStrike" kern="1200" cap="none" spc="0" normalizeH="0" baseline="0" noProof="0" dirty="0">
              <a:ln>
                <a:noFill/>
              </a:ln>
              <a:solidFill>
                <a:prstClr val="white"/>
              </a:solidFill>
              <a:effectLst/>
              <a:uLnTx/>
              <a:uFillTx/>
              <a:latin typeface="VIC"/>
              <a:ea typeface="+mn-ea"/>
              <a:cs typeface="Segoe UI Semilight" panose="020B0402040204020203" pitchFamily="34" charset="0"/>
            </a:endParaRPr>
          </a:p>
        </p:txBody>
      </p:sp>
      <p:sp>
        <p:nvSpPr>
          <p:cNvPr id="14" name="Rectangle 13">
            <a:extLst>
              <a:ext uri="{FF2B5EF4-FFF2-40B4-BE49-F238E27FC236}">
                <a16:creationId xmlns:a16="http://schemas.microsoft.com/office/drawing/2014/main" id="{46FB8298-55AB-8CB9-C918-69EF1C296918}"/>
              </a:ext>
            </a:extLst>
          </p:cNvPr>
          <p:cNvSpPr>
            <a:spLocks noChangeAspect="1"/>
          </p:cNvSpPr>
          <p:nvPr/>
        </p:nvSpPr>
        <p:spPr>
          <a:xfrm>
            <a:off x="781970" y="1763345"/>
            <a:ext cx="347225" cy="347225"/>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400" b="1" i="0" u="none" strike="noStrike" kern="1200" cap="none" spc="0" normalizeH="0" baseline="0" noProof="0" dirty="0">
                <a:ln>
                  <a:noFill/>
                </a:ln>
                <a:solidFill>
                  <a:schemeClr val="bg1"/>
                </a:solidFill>
                <a:effectLst/>
                <a:uLnTx/>
                <a:uFillTx/>
                <a:latin typeface="VIC"/>
                <a:ea typeface="+mn-ea"/>
                <a:cs typeface="+mn-cs"/>
              </a:rPr>
              <a:t>1</a:t>
            </a:r>
          </a:p>
        </p:txBody>
      </p:sp>
      <p:sp>
        <p:nvSpPr>
          <p:cNvPr id="15" name="Rectangle 14">
            <a:extLst>
              <a:ext uri="{FF2B5EF4-FFF2-40B4-BE49-F238E27FC236}">
                <a16:creationId xmlns:a16="http://schemas.microsoft.com/office/drawing/2014/main" id="{75AAA4AF-1FE0-1CB1-8EE0-D78CB67BE38B}"/>
              </a:ext>
            </a:extLst>
          </p:cNvPr>
          <p:cNvSpPr>
            <a:spLocks noChangeAspect="1"/>
          </p:cNvSpPr>
          <p:nvPr/>
        </p:nvSpPr>
        <p:spPr>
          <a:xfrm>
            <a:off x="781970" y="2646513"/>
            <a:ext cx="347225" cy="347225"/>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400" b="1" i="0" u="none" strike="noStrike" kern="1200" cap="none" spc="0" normalizeH="0" baseline="0" noProof="0">
                <a:ln>
                  <a:noFill/>
                </a:ln>
                <a:solidFill>
                  <a:srgbClr val="00B2A9"/>
                </a:solidFill>
                <a:effectLst/>
                <a:uLnTx/>
                <a:uFillTx/>
                <a:latin typeface="VIC"/>
                <a:ea typeface="+mn-ea"/>
                <a:cs typeface="+mn-cs"/>
              </a:rPr>
              <a:t>2</a:t>
            </a:r>
          </a:p>
        </p:txBody>
      </p:sp>
      <p:sp>
        <p:nvSpPr>
          <p:cNvPr id="16" name="Rectangle 15">
            <a:extLst>
              <a:ext uri="{FF2B5EF4-FFF2-40B4-BE49-F238E27FC236}">
                <a16:creationId xmlns:a16="http://schemas.microsoft.com/office/drawing/2014/main" id="{A29AD431-3BE3-2789-E54D-8F03C94BE4B3}"/>
              </a:ext>
            </a:extLst>
          </p:cNvPr>
          <p:cNvSpPr>
            <a:spLocks noChangeAspect="1"/>
          </p:cNvSpPr>
          <p:nvPr/>
        </p:nvSpPr>
        <p:spPr>
          <a:xfrm>
            <a:off x="781970" y="3972488"/>
            <a:ext cx="347225" cy="347225"/>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400" b="1" i="0" u="none" strike="noStrike" kern="1200" cap="none" spc="0" normalizeH="0" baseline="0" noProof="0" dirty="0">
                <a:ln>
                  <a:noFill/>
                </a:ln>
                <a:solidFill>
                  <a:schemeClr val="bg1"/>
                </a:solidFill>
                <a:effectLst/>
                <a:uLnTx/>
                <a:uFillTx/>
                <a:latin typeface="VIC"/>
                <a:ea typeface="+mn-ea"/>
                <a:cs typeface="+mn-cs"/>
              </a:rPr>
              <a:t>3</a:t>
            </a:r>
          </a:p>
        </p:txBody>
      </p:sp>
      <p:cxnSp>
        <p:nvCxnSpPr>
          <p:cNvPr id="8" name="Straight Connector 7">
            <a:extLst>
              <a:ext uri="{FF2B5EF4-FFF2-40B4-BE49-F238E27FC236}">
                <a16:creationId xmlns:a16="http://schemas.microsoft.com/office/drawing/2014/main" id="{6295D68C-8B7D-8B92-79F8-9F03743BF8EF}"/>
              </a:ext>
            </a:extLst>
          </p:cNvPr>
          <p:cNvCxnSpPr>
            <a:cxnSpLocks/>
          </p:cNvCxnSpPr>
          <p:nvPr/>
        </p:nvCxnSpPr>
        <p:spPr>
          <a:xfrm>
            <a:off x="539999" y="980309"/>
            <a:ext cx="8820000" cy="0"/>
          </a:xfrm>
          <a:prstGeom prst="line">
            <a:avLst/>
          </a:prstGeom>
          <a:ln w="15875">
            <a:solidFill>
              <a:schemeClr val="accent3"/>
            </a:solidFill>
          </a:ln>
        </p:spPr>
        <p:style>
          <a:lnRef idx="1">
            <a:schemeClr val="accent1"/>
          </a:lnRef>
          <a:fillRef idx="0">
            <a:schemeClr val="accent1"/>
          </a:fillRef>
          <a:effectRef idx="0">
            <a:schemeClr val="accent1"/>
          </a:effectRef>
          <a:fontRef idx="minor">
            <a:schemeClr val="tx1"/>
          </a:fontRef>
        </p:style>
      </p:cxnSp>
      <p:sp>
        <p:nvSpPr>
          <p:cNvPr id="17" name="Title 1">
            <a:extLst>
              <a:ext uri="{FF2B5EF4-FFF2-40B4-BE49-F238E27FC236}">
                <a16:creationId xmlns:a16="http://schemas.microsoft.com/office/drawing/2014/main" id="{D363713D-7E43-13FE-873F-10E427F0CFC7}"/>
              </a:ext>
            </a:extLst>
          </p:cNvPr>
          <p:cNvSpPr txBox="1">
            <a:spLocks/>
          </p:cNvSpPr>
          <p:nvPr/>
        </p:nvSpPr>
        <p:spPr>
          <a:xfrm>
            <a:off x="437142" y="299382"/>
            <a:ext cx="8922857" cy="590917"/>
          </a:xfrm>
          <a:prstGeom prst="rect">
            <a:avLst/>
          </a:prstGeom>
        </p:spPr>
        <p:txBody>
          <a:bodyPr vert="horz" anchor="b"/>
          <a:lstStyle>
            <a:lvl1pPr algn="l" defTabSz="914349" rtl="0" eaLnBrk="1" latinLnBrk="0" hangingPunct="1">
              <a:lnSpc>
                <a:spcPct val="100000"/>
              </a:lnSpc>
              <a:spcBef>
                <a:spcPct val="0"/>
              </a:spcBef>
              <a:buNone/>
              <a:defRPr sz="2000" kern="1200" baseline="0">
                <a:solidFill>
                  <a:schemeClr val="bg2"/>
                </a:solidFill>
                <a:latin typeface="+mn-lt"/>
                <a:ea typeface="+mj-ea"/>
                <a:cs typeface="+mj-cs"/>
              </a:defRPr>
            </a:lvl1pPr>
          </a:lstStyle>
          <a:p>
            <a:pPr marL="0" marR="0" lvl="0" indent="0" algn="l" defTabSz="914349" rtl="0" eaLnBrk="1" fontAlgn="auto" latinLnBrk="0" hangingPunct="1">
              <a:lnSpc>
                <a:spcPct val="100000"/>
              </a:lnSpc>
              <a:spcBef>
                <a:spcPct val="0"/>
              </a:spcBef>
              <a:spcAft>
                <a:spcPts val="0"/>
              </a:spcAft>
              <a:buClrTx/>
              <a:buSzTx/>
              <a:buFontTx/>
              <a:buNone/>
              <a:tabLst/>
              <a:defRPr/>
            </a:pPr>
            <a:r>
              <a:rPr kumimoji="0" lang="en-AU" sz="2000" b="1" i="0" u="none" strike="noStrike" kern="1200" cap="none" spc="0" normalizeH="0" baseline="0" noProof="0" dirty="0">
                <a:ln>
                  <a:noFill/>
                </a:ln>
                <a:solidFill>
                  <a:prstClr val="white"/>
                </a:solidFill>
                <a:effectLst/>
                <a:uLnTx/>
                <a:uFillTx/>
                <a:latin typeface="VIC"/>
                <a:ea typeface="+mj-ea"/>
                <a:cs typeface="+mj-cs"/>
              </a:rPr>
              <a:t>Three parts of the Playbook </a:t>
            </a:r>
          </a:p>
        </p:txBody>
      </p:sp>
      <p:sp>
        <p:nvSpPr>
          <p:cNvPr id="4" name="Text Placeholder 4">
            <a:extLst>
              <a:ext uri="{FF2B5EF4-FFF2-40B4-BE49-F238E27FC236}">
                <a16:creationId xmlns:a16="http://schemas.microsoft.com/office/drawing/2014/main" id="{5D98FB29-6529-0426-FA4C-B76944FBA4B2}"/>
              </a:ext>
            </a:extLst>
          </p:cNvPr>
          <p:cNvSpPr txBox="1">
            <a:spLocks/>
          </p:cNvSpPr>
          <p:nvPr/>
        </p:nvSpPr>
        <p:spPr>
          <a:xfrm>
            <a:off x="1369454" y="2640347"/>
            <a:ext cx="7522430" cy="795569"/>
          </a:xfrm>
          <a:prstGeom prst="rect">
            <a:avLst/>
          </a:prstGeom>
          <a:noFill/>
        </p:spPr>
        <p:txBody>
          <a:bodyPr vert="horz" lIns="0" tIns="45713" rIns="0" bIns="45713" rtlCol="0" anchor="t" anchorCtr="0">
            <a:noAutofit/>
          </a:bodyPr>
          <a:lstStyle>
            <a:lvl1pPr marL="0" indent="0" algn="l" defTabSz="914349" rtl="0" eaLnBrk="1" latinLnBrk="0" hangingPunct="1">
              <a:spcBef>
                <a:spcPts val="1200"/>
              </a:spcBef>
              <a:buFont typeface="Arial" pitchFamily="34" charset="0"/>
              <a:buNone/>
              <a:defRPr sz="2800" kern="1200" spc="0">
                <a:solidFill>
                  <a:schemeClr val="bg1"/>
                </a:solidFill>
                <a:latin typeface="+mj-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400" kern="1200" spc="0" baseline="0">
                <a:solidFill>
                  <a:schemeClr val="bg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600"/>
              </a:spcBef>
            </a:pPr>
            <a:r>
              <a:rPr lang="en-AU" sz="1400" b="1" dirty="0">
                <a:solidFill>
                  <a:schemeClr val="accent3"/>
                </a:solidFill>
              </a:rPr>
              <a:t>Part A: defining your ambition for reform </a:t>
            </a:r>
          </a:p>
          <a:p>
            <a:pPr>
              <a:spcBef>
                <a:spcPts val="600"/>
              </a:spcBef>
            </a:pPr>
            <a:r>
              <a:rPr lang="en-AU" sz="1100" dirty="0">
                <a:solidFill>
                  <a:schemeClr val="accent3"/>
                </a:solidFill>
              </a:rPr>
              <a:t>This section is targeted at ‘Service Owners’ – regulatory leaders or senior managers responsible for permissions. It includes guidance to understand baseline practices and processes and define your parameters and ambition for reform. </a:t>
            </a:r>
          </a:p>
          <a:p>
            <a:pPr>
              <a:spcBef>
                <a:spcPts val="600"/>
              </a:spcBef>
            </a:pPr>
            <a:endParaRPr lang="en-AU" sz="1200" dirty="0"/>
          </a:p>
        </p:txBody>
      </p:sp>
      <p:sp>
        <p:nvSpPr>
          <p:cNvPr id="21" name="Text Placeholder 4">
            <a:extLst>
              <a:ext uri="{FF2B5EF4-FFF2-40B4-BE49-F238E27FC236}">
                <a16:creationId xmlns:a16="http://schemas.microsoft.com/office/drawing/2014/main" id="{0E2F7B24-DD82-BC02-5DB5-FEDF11CC14F3}"/>
              </a:ext>
            </a:extLst>
          </p:cNvPr>
          <p:cNvSpPr txBox="1">
            <a:spLocks/>
          </p:cNvSpPr>
          <p:nvPr/>
        </p:nvSpPr>
        <p:spPr>
          <a:xfrm>
            <a:off x="1369454" y="3970241"/>
            <a:ext cx="7522430" cy="876032"/>
          </a:xfrm>
          <a:prstGeom prst="rect">
            <a:avLst/>
          </a:prstGeom>
          <a:noFill/>
        </p:spPr>
        <p:txBody>
          <a:bodyPr vert="horz" lIns="0" tIns="45713" rIns="0" bIns="45713" rtlCol="0" anchor="t" anchorCtr="0">
            <a:noAutofit/>
          </a:bodyPr>
          <a:lstStyle>
            <a:lvl1pPr marL="0" indent="0" algn="l" defTabSz="914349" rtl="0" eaLnBrk="1" latinLnBrk="0" hangingPunct="1">
              <a:spcBef>
                <a:spcPts val="1200"/>
              </a:spcBef>
              <a:buFont typeface="Arial" pitchFamily="34" charset="0"/>
              <a:buNone/>
              <a:defRPr sz="2800" kern="1200" spc="0">
                <a:solidFill>
                  <a:schemeClr val="bg1"/>
                </a:solidFill>
                <a:latin typeface="+mj-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400" kern="1200" spc="0" baseline="0">
                <a:solidFill>
                  <a:schemeClr val="bg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600"/>
              </a:spcBef>
            </a:pPr>
            <a:r>
              <a:rPr lang="en-AU" sz="1400" dirty="0"/>
              <a:t>Part B: designing better practice processes and delivering change </a:t>
            </a:r>
          </a:p>
          <a:p>
            <a:pPr>
              <a:spcBef>
                <a:spcPts val="600"/>
              </a:spcBef>
            </a:pPr>
            <a:r>
              <a:rPr lang="en-AU" sz="1100" dirty="0"/>
              <a:t>This section is targeted at ‘Reform officers’ – responsible for designing and implementing regulatory improvements. It includes guidance for designing better practice permissions and implementing reform. </a:t>
            </a:r>
          </a:p>
          <a:p>
            <a:pPr>
              <a:spcBef>
                <a:spcPts val="600"/>
              </a:spcBef>
            </a:pPr>
            <a:endParaRPr lang="en-AU" sz="1200" dirty="0"/>
          </a:p>
        </p:txBody>
      </p:sp>
    </p:spTree>
    <p:extLst>
      <p:ext uri="{BB962C8B-B14F-4D97-AF65-F5344CB8AC3E}">
        <p14:creationId xmlns:p14="http://schemas.microsoft.com/office/powerpoint/2010/main" val="34477313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6" name="Object 25" hidden="1">
            <a:extLst>
              <a:ext uri="{FF2B5EF4-FFF2-40B4-BE49-F238E27FC236}">
                <a16:creationId xmlns:a16="http://schemas.microsoft.com/office/drawing/2014/main" id="{1C1403B0-0ED9-D4A5-8A0A-E95D0B1BE5EF}"/>
              </a:ext>
            </a:extLst>
          </p:cNvPr>
          <p:cNvGraphicFramePr>
            <a:graphicFrameLocks noChangeAspect="1"/>
          </p:cNvGraphicFramePr>
          <p:nvPr>
            <p:custDataLst>
              <p:tags r:id="rId1"/>
            </p:custDataLst>
            <p:extLst>
              <p:ext uri="{D42A27DB-BD31-4B8C-83A1-F6EECF244321}">
                <p14:modId xmlns:p14="http://schemas.microsoft.com/office/powerpoint/2010/main" val="420629636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639" imgH="639" progId="TCLayout.ActiveDocument.1">
                  <p:embed/>
                </p:oleObj>
              </mc:Choice>
              <mc:Fallback>
                <p:oleObj name="think-cell Slide" r:id="rId4" imgW="639" imgH="639" progId="TCLayout.ActiveDocument.1">
                  <p:embed/>
                  <p:pic>
                    <p:nvPicPr>
                      <p:cNvPr id="26" name="Object 25" hidden="1">
                        <a:extLst>
                          <a:ext uri="{FF2B5EF4-FFF2-40B4-BE49-F238E27FC236}">
                            <a16:creationId xmlns:a16="http://schemas.microsoft.com/office/drawing/2014/main" id="{1C1403B0-0ED9-D4A5-8A0A-E95D0B1BE5EF}"/>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Content Placeholder 1">
            <a:extLst>
              <a:ext uri="{FF2B5EF4-FFF2-40B4-BE49-F238E27FC236}">
                <a16:creationId xmlns:a16="http://schemas.microsoft.com/office/drawing/2014/main" id="{1A2FAEE7-4B39-44B0-9D4D-4B361FF08330}"/>
              </a:ext>
            </a:extLst>
          </p:cNvPr>
          <p:cNvSpPr txBox="1">
            <a:spLocks/>
          </p:cNvSpPr>
          <p:nvPr/>
        </p:nvSpPr>
        <p:spPr>
          <a:xfrm>
            <a:off x="539999" y="1547776"/>
            <a:ext cx="4269920" cy="4437099"/>
          </a:xfrm>
          <a:prstGeom prst="rect">
            <a:avLst/>
          </a:prstGeom>
        </p:spPr>
        <p:txBody>
          <a:bodyPr vert="horz" lIns="0" tIns="45713" rIns="0" bIns="45713" rtlCol="0">
            <a:noAutofit/>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kern="1200" spc="0">
                <a:solidFill>
                  <a:schemeClr val="tx2"/>
                </a:solidFill>
                <a:latin typeface="+mn-lt"/>
                <a:ea typeface="Segoe UI" panose="020B0502040204020203" pitchFamily="34" charset="0"/>
                <a:cs typeface="Segoe UI" panose="020B0502040204020203" pitchFamily="34" charset="0"/>
              </a:defRPr>
            </a:lvl1pPr>
            <a:lvl2pPr marL="504000" indent="-252000" algn="l" defTabSz="914349" rtl="0" eaLnBrk="1" latinLnBrk="0" hangingPunct="1">
              <a:spcBef>
                <a:spcPts val="400"/>
              </a:spcBef>
              <a:spcAft>
                <a:spcPts val="600"/>
              </a:spcAft>
              <a:buClr>
                <a:schemeClr val="bg1"/>
              </a:buClr>
              <a:buFont typeface="Segoe UI" panose="020B0502040204020203" pitchFamily="34" charset="0"/>
              <a:buChar char="–"/>
              <a:defRPr sz="1200" kern="1200" spc="0" baseline="0">
                <a:solidFill>
                  <a:schemeClr val="tx2"/>
                </a:solidFill>
                <a:latin typeface="+mn-lt"/>
                <a:ea typeface="Segoe UI" panose="020B0502040204020203" pitchFamily="34" charset="0"/>
                <a:cs typeface="Segoe UI" panose="020B0502040204020203" pitchFamily="34" charset="0"/>
              </a:defRPr>
            </a:lvl2pPr>
            <a:lvl3pPr marL="756000" indent="-252000" algn="l" defTabSz="914349" rtl="0" eaLnBrk="1" latinLnBrk="0" hangingPunct="1">
              <a:spcBef>
                <a:spcPts val="400"/>
              </a:spcBef>
              <a:spcAft>
                <a:spcPts val="600"/>
              </a:spcAft>
              <a:buClr>
                <a:schemeClr val="bg1"/>
              </a:buClr>
              <a:buFont typeface="Arial" panose="020B0604020202020204" pitchFamily="34" charset="0"/>
              <a:buChar char="•"/>
              <a:defRPr sz="1200" kern="1200" spc="0">
                <a:solidFill>
                  <a:schemeClr val="tx2"/>
                </a:solidFill>
                <a:latin typeface="+mn-lt"/>
                <a:ea typeface="Segoe UI" panose="020B0502040204020203" pitchFamily="34" charset="0"/>
                <a:cs typeface="Segoe UI" panose="020B0502040204020203" pitchFamily="34" charset="0"/>
              </a:defRPr>
            </a:lvl3pPr>
            <a:lvl4pPr marL="809955" indent="0" algn="l" defTabSz="914349" rtl="0" eaLnBrk="1" latinLnBrk="0" hangingPunct="1">
              <a:spcBef>
                <a:spcPts val="400"/>
              </a:spcBef>
              <a:buClr>
                <a:schemeClr val="accent4"/>
              </a:buClr>
              <a:buFont typeface="+mj-lt"/>
              <a:buNone/>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110000"/>
              </a:lnSpc>
              <a:spcAft>
                <a:spcPts val="300"/>
              </a:spcAft>
              <a:buNone/>
            </a:pPr>
            <a:r>
              <a:rPr lang="en-AU" sz="1050">
                <a:solidFill>
                  <a:schemeClr val="tx1"/>
                </a:solidFill>
                <a:ea typeface="+mn-ea"/>
                <a:cs typeface="+mn-cs"/>
              </a:rPr>
              <a:t>Administrative law is the body of law related to government decision making in Australia and is important through the administration of permissions.</a:t>
            </a:r>
            <a:r>
              <a:rPr lang="en-AU" sz="1050" baseline="30000">
                <a:cs typeface="Segoe UI Semilight" panose="020B0402040204020203" pitchFamily="34" charset="0"/>
              </a:rPr>
              <a:t>1 </a:t>
            </a:r>
            <a:r>
              <a:rPr lang="en-AU" sz="1050">
                <a:solidFill>
                  <a:schemeClr val="tx1"/>
                </a:solidFill>
                <a:ea typeface="+mn-ea"/>
                <a:cs typeface="+mn-cs"/>
              </a:rPr>
              <a:t>It accounts for:</a:t>
            </a:r>
          </a:p>
          <a:p>
            <a:pPr marL="144000" indent="-144000">
              <a:lnSpc>
                <a:spcPct val="110000"/>
              </a:lnSpc>
              <a:spcAft>
                <a:spcPts val="300"/>
              </a:spcAft>
              <a:buClr>
                <a:schemeClr val="tx1"/>
              </a:buClr>
            </a:pPr>
            <a:r>
              <a:rPr lang="en-AU" sz="1050">
                <a:solidFill>
                  <a:schemeClr val="tx1"/>
                </a:solidFill>
              </a:rPr>
              <a:t>Decision making that is fair, high-quality, efficient and effective. Regulators follow procedural fairness and natural justice requirements, with decision-making fair and free from bias.</a:t>
            </a:r>
          </a:p>
          <a:p>
            <a:pPr marL="144000" indent="-144000">
              <a:lnSpc>
                <a:spcPct val="110000"/>
              </a:lnSpc>
              <a:spcAft>
                <a:spcPts val="300"/>
              </a:spcAft>
              <a:buClrTx/>
            </a:pPr>
            <a:r>
              <a:rPr lang="en-AU" sz="1050">
                <a:solidFill>
                  <a:schemeClr val="tx1"/>
                </a:solidFill>
              </a:rPr>
              <a:t>Individual access to review of both the merits and lawfulness of decisions and conduct. Regulators ensure applicants have an avenue for decisions to be reviewed again on the facts. </a:t>
            </a:r>
          </a:p>
          <a:p>
            <a:pPr marL="144000" indent="-144000">
              <a:lnSpc>
                <a:spcPct val="110000"/>
              </a:lnSpc>
              <a:spcAft>
                <a:spcPts val="300"/>
              </a:spcAft>
              <a:buClrTx/>
            </a:pPr>
            <a:r>
              <a:rPr lang="en-AU" sz="1050">
                <a:solidFill>
                  <a:schemeClr val="tx1"/>
                </a:solidFill>
              </a:rPr>
              <a:t>Accountability for government decisions and conduct. Regulators ensure they document clear reasons for decisions made. </a:t>
            </a:r>
          </a:p>
          <a:p>
            <a:pPr marL="144000" indent="-144000">
              <a:lnSpc>
                <a:spcPct val="110000"/>
              </a:lnSpc>
              <a:spcAft>
                <a:spcPts val="300"/>
              </a:spcAft>
              <a:buClrTx/>
            </a:pPr>
            <a:r>
              <a:rPr lang="en-AU" sz="1050">
                <a:solidFill>
                  <a:schemeClr val="tx1"/>
                </a:solidFill>
              </a:rPr>
              <a:t>Public access to information about government decisions and processes, and individual access to personal information held by the government. Regulators facilitate relevant information requests and protect personal information. </a:t>
            </a:r>
          </a:p>
          <a:p>
            <a:pPr marL="0" indent="0">
              <a:lnSpc>
                <a:spcPct val="110000"/>
              </a:lnSpc>
              <a:spcAft>
                <a:spcPts val="300"/>
              </a:spcAft>
              <a:buClrTx/>
              <a:buNone/>
            </a:pPr>
            <a:r>
              <a:rPr lang="en-AU" sz="1050" b="1">
                <a:solidFill>
                  <a:schemeClr val="tx1"/>
                </a:solidFill>
              </a:rPr>
              <a:t>You will need </a:t>
            </a:r>
            <a:r>
              <a:rPr lang="en-AU" sz="1050" b="1" kern="1200">
                <a:solidFill>
                  <a:schemeClr val="tx1"/>
                </a:solidFill>
                <a:effectLst/>
                <a:latin typeface="+mn-lt"/>
                <a:ea typeface="+mn-ea"/>
                <a:cs typeface="+mn-cs"/>
              </a:rPr>
              <a:t>to ensure that any changes to your permission practice and processes uphold and promotes these attributes</a:t>
            </a:r>
            <a:r>
              <a:rPr lang="en-AU" sz="1050" kern="1200">
                <a:solidFill>
                  <a:schemeClr val="tx1"/>
                </a:solidFill>
                <a:effectLst/>
                <a:latin typeface="+mn-lt"/>
                <a:ea typeface="+mn-ea"/>
                <a:cs typeface="+mn-cs"/>
              </a:rPr>
              <a:t>. </a:t>
            </a:r>
            <a:r>
              <a:rPr lang="en-AU" sz="1050">
                <a:solidFill>
                  <a:schemeClr val="tx1"/>
                </a:solidFill>
                <a:ea typeface="+mn-ea"/>
                <a:cs typeface="+mn-cs"/>
              </a:rPr>
              <a:t>You should also consider administrative law requirements through the design and implementation of business rules and automated decision making, ensuring this fits under your legislative framework, and is fair and justifiable.</a:t>
            </a:r>
            <a:endParaRPr lang="en-AU" sz="1050"/>
          </a:p>
          <a:p>
            <a:pPr marL="0" indent="0">
              <a:spcAft>
                <a:spcPts val="300"/>
              </a:spcAft>
              <a:buClrTx/>
              <a:buNone/>
            </a:pPr>
            <a:endParaRPr lang="en-AU" sz="1050">
              <a:solidFill>
                <a:schemeClr val="tx1"/>
              </a:solidFill>
            </a:endParaRPr>
          </a:p>
        </p:txBody>
      </p:sp>
      <p:sp>
        <p:nvSpPr>
          <p:cNvPr id="7" name="TextBox 6">
            <a:extLst>
              <a:ext uri="{FF2B5EF4-FFF2-40B4-BE49-F238E27FC236}">
                <a16:creationId xmlns:a16="http://schemas.microsoft.com/office/drawing/2014/main" id="{21819DC9-ED47-6AC3-93E7-E4D990E31149}"/>
              </a:ext>
            </a:extLst>
          </p:cNvPr>
          <p:cNvSpPr txBox="1">
            <a:spLocks/>
          </p:cNvSpPr>
          <p:nvPr/>
        </p:nvSpPr>
        <p:spPr>
          <a:xfrm>
            <a:off x="541313" y="1233488"/>
            <a:ext cx="4269920" cy="252000"/>
          </a:xfrm>
          <a:prstGeom prst="rect">
            <a:avLst/>
          </a:prstGeom>
          <a:solidFill>
            <a:schemeClr val="tx2"/>
          </a:solidFill>
        </p:spPr>
        <p:txBody>
          <a:bodyPr wrap="square" lIns="72000" tIns="36000" rIns="72000" bIns="36000" anchor="ctr">
            <a:noAutofit/>
          </a:bodyPr>
          <a:lstStyle/>
          <a:p>
            <a:pPr>
              <a:defRPr/>
            </a:pPr>
            <a:r>
              <a:rPr lang="en-AU" sz="1200">
                <a:solidFill>
                  <a:schemeClr val="bg1"/>
                </a:solidFill>
                <a:latin typeface="VIC SemiBold" panose="00000700000000000000" pitchFamily="50" charset="0"/>
              </a:rPr>
              <a:t>4.2: Australian administrative law requirements  </a:t>
            </a:r>
          </a:p>
        </p:txBody>
      </p:sp>
      <p:sp>
        <p:nvSpPr>
          <p:cNvPr id="9" name="TextBox 8">
            <a:extLst>
              <a:ext uri="{FF2B5EF4-FFF2-40B4-BE49-F238E27FC236}">
                <a16:creationId xmlns:a16="http://schemas.microsoft.com/office/drawing/2014/main" id="{67D50382-92DA-F3E2-FC4A-35C4D3F334C2}"/>
              </a:ext>
            </a:extLst>
          </p:cNvPr>
          <p:cNvSpPr txBox="1"/>
          <p:nvPr/>
        </p:nvSpPr>
        <p:spPr>
          <a:xfrm>
            <a:off x="539999" y="6387878"/>
            <a:ext cx="6725097" cy="266700"/>
          </a:xfrm>
          <a:prstGeom prst="rect">
            <a:avLst/>
          </a:prstGeom>
          <a:noFill/>
        </p:spPr>
        <p:txBody>
          <a:bodyPr wrap="none" lIns="36000" tIns="36000" rIns="36000" bIns="36000" rtlCol="0">
            <a:noAutofit/>
          </a:bodyPr>
          <a:lstStyle/>
          <a:p>
            <a:pPr algn="l"/>
            <a:r>
              <a:rPr lang="en-AU" sz="900" baseline="30000">
                <a:cs typeface="Segoe UI Semilight" panose="020B0402040204020203" pitchFamily="34" charset="0"/>
              </a:rPr>
              <a:t> 1</a:t>
            </a:r>
            <a:r>
              <a:rPr lang="en-AU" sz="900"/>
              <a:t> </a:t>
            </a:r>
            <a:r>
              <a:rPr lang="en-AU" sz="900">
                <a:cs typeface="Segoe UI" panose="020B0502040204020203" pitchFamily="34" charset="0"/>
              </a:rPr>
              <a:t>Australian Administrative Law Policy Guide, Australian Government, Attorney-General’s Department, 2011</a:t>
            </a:r>
          </a:p>
          <a:p>
            <a:r>
              <a:rPr lang="en-AU" sz="900" baseline="30000">
                <a:cs typeface="Segoe UI Semilight" panose="020B0402040204020203" pitchFamily="34" charset="0"/>
              </a:rPr>
              <a:t> 2</a:t>
            </a:r>
            <a:r>
              <a:rPr lang="en-AU" sz="900"/>
              <a:t> </a:t>
            </a:r>
            <a:r>
              <a:rPr lang="en-AU" sz="900">
                <a:cs typeface="Segoe UI" panose="020B0502040204020203" pitchFamily="34" charset="0"/>
              </a:rPr>
              <a:t>Refer to the Victorian Permissions Framework for further guidance.</a:t>
            </a:r>
          </a:p>
          <a:p>
            <a:endParaRPr lang="en-AU" sz="900">
              <a:cs typeface="Segoe UI" panose="020B0502040204020203" pitchFamily="34" charset="0"/>
            </a:endParaRPr>
          </a:p>
        </p:txBody>
      </p:sp>
      <p:sp>
        <p:nvSpPr>
          <p:cNvPr id="18" name="TextBox 17">
            <a:extLst>
              <a:ext uri="{FF2B5EF4-FFF2-40B4-BE49-F238E27FC236}">
                <a16:creationId xmlns:a16="http://schemas.microsoft.com/office/drawing/2014/main" id="{A608B064-E425-2D1C-B72F-EA21D2B62CF7}"/>
              </a:ext>
            </a:extLst>
          </p:cNvPr>
          <p:cNvSpPr txBox="1">
            <a:spLocks/>
          </p:cNvSpPr>
          <p:nvPr/>
        </p:nvSpPr>
        <p:spPr>
          <a:xfrm>
            <a:off x="4953000" y="1233488"/>
            <a:ext cx="4422775" cy="252000"/>
          </a:xfrm>
          <a:prstGeom prst="rect">
            <a:avLst/>
          </a:prstGeom>
          <a:solidFill>
            <a:schemeClr val="tx2"/>
          </a:solidFill>
        </p:spPr>
        <p:txBody>
          <a:bodyPr wrap="square" lIns="72000" tIns="36000" rIns="72000" bIns="36000" anchor="ctr">
            <a:noAutofit/>
          </a:bodyPr>
          <a:lstStyle/>
          <a:p>
            <a:pPr>
              <a:defRPr/>
            </a:pPr>
            <a:r>
              <a:rPr lang="en-AU" sz="1200">
                <a:solidFill>
                  <a:schemeClr val="bg1"/>
                </a:solidFill>
                <a:latin typeface="VIC SemiBold" panose="00000700000000000000" pitchFamily="50" charset="0"/>
              </a:rPr>
              <a:t>4.3: Conditions </a:t>
            </a:r>
          </a:p>
        </p:txBody>
      </p:sp>
      <p:sp>
        <p:nvSpPr>
          <p:cNvPr id="19" name="Content Placeholder 1">
            <a:extLst>
              <a:ext uri="{FF2B5EF4-FFF2-40B4-BE49-F238E27FC236}">
                <a16:creationId xmlns:a16="http://schemas.microsoft.com/office/drawing/2014/main" id="{39B2B3B8-C2B3-B98F-A594-7D444F826D07}"/>
              </a:ext>
            </a:extLst>
          </p:cNvPr>
          <p:cNvSpPr txBox="1">
            <a:spLocks/>
          </p:cNvSpPr>
          <p:nvPr/>
        </p:nvSpPr>
        <p:spPr>
          <a:xfrm>
            <a:off x="4953000" y="1544453"/>
            <a:ext cx="4488712" cy="4437099"/>
          </a:xfrm>
          <a:prstGeom prst="rect">
            <a:avLst/>
          </a:prstGeom>
        </p:spPr>
        <p:txBody>
          <a:bodyPr vert="horz" lIns="0" tIns="45713" rIns="0" bIns="45713" rtlCol="0">
            <a:noAutofit/>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kern="1200" spc="0">
                <a:solidFill>
                  <a:schemeClr val="tx2"/>
                </a:solidFill>
                <a:latin typeface="+mn-lt"/>
                <a:ea typeface="Segoe UI" panose="020B0502040204020203" pitchFamily="34" charset="0"/>
                <a:cs typeface="Segoe UI" panose="020B0502040204020203" pitchFamily="34" charset="0"/>
              </a:defRPr>
            </a:lvl1pPr>
            <a:lvl2pPr marL="504000" indent="-252000" algn="l" defTabSz="914349" rtl="0" eaLnBrk="1" latinLnBrk="0" hangingPunct="1">
              <a:spcBef>
                <a:spcPts val="400"/>
              </a:spcBef>
              <a:spcAft>
                <a:spcPts val="600"/>
              </a:spcAft>
              <a:buClr>
                <a:schemeClr val="bg1"/>
              </a:buClr>
              <a:buFont typeface="Segoe UI" panose="020B0502040204020203" pitchFamily="34" charset="0"/>
              <a:buChar char="–"/>
              <a:defRPr sz="1200" kern="1200" spc="0" baseline="0">
                <a:solidFill>
                  <a:schemeClr val="tx2"/>
                </a:solidFill>
                <a:latin typeface="+mn-lt"/>
                <a:ea typeface="Segoe UI" panose="020B0502040204020203" pitchFamily="34" charset="0"/>
                <a:cs typeface="Segoe UI" panose="020B0502040204020203" pitchFamily="34" charset="0"/>
              </a:defRPr>
            </a:lvl2pPr>
            <a:lvl3pPr marL="756000" indent="-252000" algn="l" defTabSz="914349" rtl="0" eaLnBrk="1" latinLnBrk="0" hangingPunct="1">
              <a:spcBef>
                <a:spcPts val="400"/>
              </a:spcBef>
              <a:spcAft>
                <a:spcPts val="600"/>
              </a:spcAft>
              <a:buClr>
                <a:schemeClr val="bg1"/>
              </a:buClr>
              <a:buFont typeface="Arial" panose="020B0604020202020204" pitchFamily="34" charset="0"/>
              <a:buChar char="•"/>
              <a:defRPr sz="1200" kern="1200" spc="0">
                <a:solidFill>
                  <a:schemeClr val="tx2"/>
                </a:solidFill>
                <a:latin typeface="+mn-lt"/>
                <a:ea typeface="Segoe UI" panose="020B0502040204020203" pitchFamily="34" charset="0"/>
                <a:cs typeface="Segoe UI" panose="020B0502040204020203" pitchFamily="34" charset="0"/>
              </a:defRPr>
            </a:lvl3pPr>
            <a:lvl4pPr marL="809955" indent="0" algn="l" defTabSz="914349" rtl="0" eaLnBrk="1" latinLnBrk="0" hangingPunct="1">
              <a:spcBef>
                <a:spcPts val="400"/>
              </a:spcBef>
              <a:buClr>
                <a:schemeClr val="accent4"/>
              </a:buClr>
              <a:buFont typeface="+mj-lt"/>
              <a:buNone/>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110000"/>
              </a:lnSpc>
              <a:spcBef>
                <a:spcPts val="200"/>
              </a:spcBef>
              <a:spcAft>
                <a:spcPts val="300"/>
              </a:spcAft>
              <a:buNone/>
            </a:pPr>
            <a:r>
              <a:rPr lang="en-AU" sz="1050">
                <a:solidFill>
                  <a:schemeClr val="tx1"/>
                </a:solidFill>
                <a:ea typeface="+mn-ea"/>
                <a:cs typeface="+mn-cs"/>
              </a:rPr>
              <a:t>Conditions are commonly imposed on permissions and can take various forms depending on the application. This playbook considers three types of conditions: </a:t>
            </a:r>
          </a:p>
          <a:p>
            <a:pPr marL="144000" indent="-144000">
              <a:lnSpc>
                <a:spcPct val="110000"/>
              </a:lnSpc>
              <a:spcAft>
                <a:spcPts val="300"/>
              </a:spcAft>
              <a:buClr>
                <a:schemeClr val="tx1"/>
              </a:buClr>
            </a:pPr>
            <a:r>
              <a:rPr lang="en-AU" sz="1050" b="1">
                <a:solidFill>
                  <a:schemeClr val="tx1"/>
                </a:solidFill>
                <a:ea typeface="+mn-ea"/>
                <a:cs typeface="+mn-cs"/>
              </a:rPr>
              <a:t>Standard conditions: </a:t>
            </a:r>
            <a:r>
              <a:rPr lang="en-AU" sz="1050">
                <a:solidFill>
                  <a:schemeClr val="tx1"/>
                </a:solidFill>
                <a:ea typeface="+mn-ea"/>
                <a:cs typeface="+mn-cs"/>
              </a:rPr>
              <a:t>Standard conditions across all permissions, generally communicated and accepted up front through the information and application.</a:t>
            </a:r>
          </a:p>
          <a:p>
            <a:pPr marL="144000" indent="-144000">
              <a:lnSpc>
                <a:spcPct val="110000"/>
              </a:lnSpc>
              <a:spcAft>
                <a:spcPts val="300"/>
              </a:spcAft>
              <a:buClr>
                <a:schemeClr val="tx1"/>
              </a:buClr>
            </a:pPr>
            <a:r>
              <a:rPr lang="en-AU" sz="1050" b="1">
                <a:solidFill>
                  <a:schemeClr val="tx1"/>
                </a:solidFill>
                <a:ea typeface="+mn-ea"/>
                <a:cs typeface="+mn-cs"/>
              </a:rPr>
              <a:t>Common conditions: </a:t>
            </a:r>
            <a:r>
              <a:rPr lang="en-AU" sz="1050">
                <a:solidFill>
                  <a:schemeClr val="tx1"/>
                </a:solidFill>
                <a:ea typeface="+mn-ea"/>
                <a:cs typeface="+mn-cs"/>
              </a:rPr>
              <a:t>A set of common, standardised conditions that can be reused across permissions, such as those with common characteristics. </a:t>
            </a:r>
          </a:p>
          <a:p>
            <a:pPr marL="144000" indent="-144000">
              <a:lnSpc>
                <a:spcPct val="110000"/>
              </a:lnSpc>
              <a:spcAft>
                <a:spcPts val="300"/>
              </a:spcAft>
              <a:buClr>
                <a:schemeClr val="tx1"/>
              </a:buClr>
            </a:pPr>
            <a:r>
              <a:rPr lang="en-AU" sz="1050" b="1">
                <a:solidFill>
                  <a:schemeClr val="tx1"/>
                </a:solidFill>
                <a:ea typeface="+mn-ea"/>
                <a:cs typeface="+mn-cs"/>
              </a:rPr>
              <a:t>Bespoke conditions: </a:t>
            </a:r>
            <a:r>
              <a:rPr lang="en-AU" sz="1050">
                <a:solidFill>
                  <a:schemeClr val="tx1"/>
                </a:solidFill>
                <a:ea typeface="+mn-ea"/>
                <a:cs typeface="+mn-cs"/>
              </a:rPr>
              <a:t>Conditions for certain circumstances to address unique harm or in response to other triggers (e.g., non-compliance and enforcement).</a:t>
            </a:r>
          </a:p>
          <a:p>
            <a:pPr marL="0" indent="0">
              <a:lnSpc>
                <a:spcPct val="110000"/>
              </a:lnSpc>
              <a:spcAft>
                <a:spcPts val="300"/>
              </a:spcAft>
              <a:buNone/>
            </a:pPr>
            <a:r>
              <a:rPr lang="en-AU" sz="1050">
                <a:solidFill>
                  <a:schemeClr val="tx1"/>
                </a:solidFill>
                <a:ea typeface="+mn-ea"/>
                <a:cs typeface="+mn-cs"/>
              </a:rPr>
              <a:t>Conditions are often applied:</a:t>
            </a:r>
          </a:p>
          <a:p>
            <a:pPr marL="144000" indent="-144000">
              <a:lnSpc>
                <a:spcPct val="110000"/>
              </a:lnSpc>
              <a:spcAft>
                <a:spcPts val="300"/>
              </a:spcAft>
              <a:buClrTx/>
            </a:pPr>
            <a:r>
              <a:rPr lang="en-AU" sz="1050">
                <a:solidFill>
                  <a:schemeClr val="tx1"/>
                </a:solidFill>
                <a:ea typeface="+mn-ea"/>
                <a:cs typeface="+mn-cs"/>
              </a:rPr>
              <a:t>At the registration or renewal stage</a:t>
            </a:r>
          </a:p>
          <a:p>
            <a:pPr marL="144000" indent="-144000">
              <a:lnSpc>
                <a:spcPct val="110000"/>
              </a:lnSpc>
              <a:spcAft>
                <a:spcPts val="300"/>
              </a:spcAft>
              <a:buClrTx/>
            </a:pPr>
            <a:r>
              <a:rPr lang="en-AU" sz="1050">
                <a:solidFill>
                  <a:schemeClr val="tx1"/>
                </a:solidFill>
                <a:ea typeface="+mn-ea"/>
                <a:cs typeface="+mn-cs"/>
              </a:rPr>
              <a:t>When the regulator has no other tools to address risks </a:t>
            </a:r>
          </a:p>
          <a:p>
            <a:pPr marL="144000" indent="-144000">
              <a:lnSpc>
                <a:spcPct val="110000"/>
              </a:lnSpc>
              <a:spcAft>
                <a:spcPts val="300"/>
              </a:spcAft>
              <a:buClrTx/>
            </a:pPr>
            <a:r>
              <a:rPr lang="en-AU" sz="1050">
                <a:solidFill>
                  <a:schemeClr val="tx1"/>
                </a:solidFill>
                <a:ea typeface="+mn-ea"/>
                <a:cs typeface="+mn-cs"/>
              </a:rPr>
              <a:t>When the regulator needs to address systemic issues facing the regulated system </a:t>
            </a:r>
          </a:p>
          <a:p>
            <a:pPr marL="0" indent="0">
              <a:lnSpc>
                <a:spcPct val="110000"/>
              </a:lnSpc>
              <a:spcAft>
                <a:spcPts val="300"/>
              </a:spcAft>
              <a:buClrTx/>
              <a:buNone/>
            </a:pPr>
            <a:r>
              <a:rPr lang="en-AU" sz="1050" b="1">
                <a:solidFill>
                  <a:schemeClr val="tx1"/>
                </a:solidFill>
                <a:ea typeface="+mn-ea"/>
                <a:cs typeface="+mn-cs"/>
              </a:rPr>
              <a:t>You will need to carefully consider when and how conditions are applied across your permissions </a:t>
            </a:r>
            <a:r>
              <a:rPr lang="en-AU" sz="1050">
                <a:solidFill>
                  <a:schemeClr val="tx1"/>
                </a:solidFill>
                <a:ea typeface="+mn-ea"/>
                <a:cs typeface="+mn-cs"/>
              </a:rPr>
              <a:t>(e.g., up front or after assessment)</a:t>
            </a:r>
            <a:r>
              <a:rPr lang="en-AU" sz="1050" baseline="30000">
                <a:cs typeface="Segoe UI Semilight" panose="020B0402040204020203" pitchFamily="34" charset="0"/>
              </a:rPr>
              <a:t> 2</a:t>
            </a:r>
            <a:r>
              <a:rPr lang="en-AU" sz="1050">
                <a:solidFill>
                  <a:schemeClr val="tx1"/>
                </a:solidFill>
                <a:ea typeface="+mn-ea"/>
                <a:cs typeface="+mn-cs"/>
              </a:rPr>
              <a:t> and the level of prescription or flexibility they provide. You may choose to test conditions with applicants through a draft permission to ensure requirements are properly understood. </a:t>
            </a:r>
          </a:p>
        </p:txBody>
      </p:sp>
      <p:sp>
        <p:nvSpPr>
          <p:cNvPr id="29" name="Title 2">
            <a:extLst>
              <a:ext uri="{FF2B5EF4-FFF2-40B4-BE49-F238E27FC236}">
                <a16:creationId xmlns:a16="http://schemas.microsoft.com/office/drawing/2014/main" id="{B981A5EF-BC49-5DD7-03AC-64B4DF14B010}"/>
              </a:ext>
            </a:extLst>
          </p:cNvPr>
          <p:cNvSpPr>
            <a:spLocks noGrp="1"/>
          </p:cNvSpPr>
          <p:nvPr>
            <p:ph type="title"/>
          </p:nvPr>
        </p:nvSpPr>
        <p:spPr>
          <a:xfrm>
            <a:off x="545315" y="263881"/>
            <a:ext cx="9026788" cy="597842"/>
          </a:xfrm>
        </p:spPr>
        <p:txBody>
          <a:bodyPr vert="horz"/>
          <a:lstStyle/>
          <a:p>
            <a:r>
              <a:rPr lang="en-AU">
                <a:latin typeface="+mj-lt"/>
              </a:rPr>
              <a:t>Implementation criteria |</a:t>
            </a:r>
            <a:br>
              <a:rPr lang="en-AU">
                <a:latin typeface="+mj-lt"/>
              </a:rPr>
            </a:br>
            <a:r>
              <a:rPr lang="en-AU" b="1">
                <a:latin typeface="+mj-lt"/>
              </a:rPr>
              <a:t>Account for 'better practice' essentials when reviewing your processes</a:t>
            </a:r>
          </a:p>
        </p:txBody>
      </p:sp>
    </p:spTree>
    <p:extLst>
      <p:ext uri="{BB962C8B-B14F-4D97-AF65-F5344CB8AC3E}">
        <p14:creationId xmlns:p14="http://schemas.microsoft.com/office/powerpoint/2010/main" val="2203975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ct 8" hidden="1">
            <a:extLst>
              <a:ext uri="{FF2B5EF4-FFF2-40B4-BE49-F238E27FC236}">
                <a16:creationId xmlns:a16="http://schemas.microsoft.com/office/drawing/2014/main" id="{7CEA5E92-5E45-66F5-038A-9D2D81B7138B}"/>
              </a:ext>
            </a:extLst>
          </p:cNvPr>
          <p:cNvGraphicFramePr>
            <a:graphicFrameLocks noChangeAspect="1"/>
          </p:cNvGraphicFramePr>
          <p:nvPr>
            <p:custDataLst>
              <p:tags r:id="rId1"/>
            </p:custDataLst>
            <p:extLst>
              <p:ext uri="{D42A27DB-BD31-4B8C-83A1-F6EECF244321}">
                <p14:modId xmlns:p14="http://schemas.microsoft.com/office/powerpoint/2010/main" val="309542909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4" progId="TCLayout.ActiveDocument.1">
                  <p:embed/>
                </p:oleObj>
              </mc:Choice>
              <mc:Fallback>
                <p:oleObj name="think-cell Slide" r:id="rId3" imgW="425" imgH="424" progId="TCLayout.ActiveDocument.1">
                  <p:embed/>
                  <p:pic>
                    <p:nvPicPr>
                      <p:cNvPr id="9" name="Object 8" hidden="1">
                        <a:extLst>
                          <a:ext uri="{FF2B5EF4-FFF2-40B4-BE49-F238E27FC236}">
                            <a16:creationId xmlns:a16="http://schemas.microsoft.com/office/drawing/2014/main" id="{7CEA5E92-5E45-66F5-038A-9D2D81B7138B}"/>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0" name="Title 2">
            <a:extLst>
              <a:ext uri="{FF2B5EF4-FFF2-40B4-BE49-F238E27FC236}">
                <a16:creationId xmlns:a16="http://schemas.microsoft.com/office/drawing/2014/main" id="{7EAC2B4E-4E95-8C9E-4DFA-64A18CFF8038}"/>
              </a:ext>
            </a:extLst>
          </p:cNvPr>
          <p:cNvSpPr>
            <a:spLocks noGrp="1"/>
          </p:cNvSpPr>
          <p:nvPr>
            <p:ph type="title"/>
          </p:nvPr>
        </p:nvSpPr>
        <p:spPr>
          <a:xfrm>
            <a:off x="539999" y="490202"/>
            <a:ext cx="4313764" cy="597842"/>
          </a:xfrm>
        </p:spPr>
        <p:txBody>
          <a:bodyPr vert="horz"/>
          <a:lstStyle/>
          <a:p>
            <a:r>
              <a:rPr lang="en-AU">
                <a:latin typeface="+mj-lt"/>
              </a:rPr>
              <a:t>Digital and data | </a:t>
            </a:r>
            <a:br>
              <a:rPr lang="en-AU">
                <a:latin typeface="+mj-lt"/>
              </a:rPr>
            </a:br>
            <a:r>
              <a:rPr lang="en-AU" b="1">
                <a:latin typeface="+mj-lt"/>
              </a:rPr>
              <a:t>Consider </a:t>
            </a:r>
            <a:r>
              <a:rPr lang="en-AU" b="1"/>
              <a:t>your permission data model</a:t>
            </a:r>
          </a:p>
        </p:txBody>
      </p:sp>
      <p:cxnSp>
        <p:nvCxnSpPr>
          <p:cNvPr id="14" name="Straight Connector 13">
            <a:extLst>
              <a:ext uri="{FF2B5EF4-FFF2-40B4-BE49-F238E27FC236}">
                <a16:creationId xmlns:a16="http://schemas.microsoft.com/office/drawing/2014/main" id="{05A9F8AF-D46C-53D1-3E71-01BA4513CE8A}"/>
              </a:ext>
            </a:extLst>
          </p:cNvPr>
          <p:cNvCxnSpPr>
            <a:cxnSpLocks/>
          </p:cNvCxnSpPr>
          <p:nvPr/>
        </p:nvCxnSpPr>
        <p:spPr>
          <a:xfrm>
            <a:off x="539998" y="1198503"/>
            <a:ext cx="4223388"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C20D1C70-A446-141E-A967-A6DF328CBAB3}"/>
              </a:ext>
            </a:extLst>
          </p:cNvPr>
          <p:cNvSpPr/>
          <p:nvPr/>
        </p:nvSpPr>
        <p:spPr>
          <a:xfrm>
            <a:off x="5058405" y="1428080"/>
            <a:ext cx="4306258" cy="4572743"/>
          </a:xfrm>
          <a:prstGeom prst="rect">
            <a:avLst/>
          </a:prstGeom>
          <a:noFill/>
          <a:ln>
            <a:noFill/>
          </a:ln>
        </p:spPr>
        <p:style>
          <a:lnRef idx="2">
            <a:schemeClr val="accent5"/>
          </a:lnRef>
          <a:fillRef idx="1">
            <a:schemeClr val="lt1"/>
          </a:fillRef>
          <a:effectRef idx="0">
            <a:schemeClr val="accent5"/>
          </a:effectRef>
          <a:fontRef idx="minor">
            <a:schemeClr val="dk1"/>
          </a:fontRef>
        </p:style>
        <p:txBody>
          <a:bodyPr rtlCol="0" anchor="t"/>
          <a:lstStyle/>
          <a:p>
            <a:pPr>
              <a:lnSpc>
                <a:spcPct val="110000"/>
              </a:lnSpc>
              <a:spcBef>
                <a:spcPts val="400"/>
              </a:spcBef>
              <a:spcAft>
                <a:spcPts val="600"/>
              </a:spcAft>
              <a:buClr>
                <a:schemeClr val="bg1"/>
              </a:buClr>
            </a:pPr>
            <a:r>
              <a:rPr lang="en-AU" sz="1050">
                <a:solidFill>
                  <a:schemeClr val="bg1"/>
                </a:solidFill>
                <a:cs typeface="Segoe UI" panose="020B0502040204020203" pitchFamily="34" charset="0"/>
              </a:rPr>
              <a:t>A data model outlines how information is collected, organised, and retained during the permission process. It captures the relationships between different kinds of data. </a:t>
            </a:r>
          </a:p>
          <a:p>
            <a:pPr>
              <a:lnSpc>
                <a:spcPct val="110000"/>
              </a:lnSpc>
              <a:spcBef>
                <a:spcPts val="400"/>
              </a:spcBef>
              <a:spcAft>
                <a:spcPts val="600"/>
              </a:spcAft>
              <a:buClr>
                <a:schemeClr val="bg1"/>
              </a:buClr>
            </a:pPr>
            <a:r>
              <a:rPr lang="en-AU" sz="1050" b="1">
                <a:solidFill>
                  <a:schemeClr val="bg1"/>
                </a:solidFill>
                <a:cs typeface="Segoe UI" panose="020B0502040204020203" pitchFamily="34" charset="0"/>
              </a:rPr>
              <a:t>This Playbook considers three ‘layers’ of permission data that work together </a:t>
            </a:r>
            <a:r>
              <a:rPr lang="en-AU" sz="1050">
                <a:solidFill>
                  <a:schemeClr val="bg1"/>
                </a:solidFill>
                <a:cs typeface="Segoe UI" panose="020B0502040204020203" pitchFamily="34" charset="0"/>
              </a:rPr>
              <a:t>– the Entity which is the applicant or permission holder (generally the primary account), the Permission and Premises, and Attributes of the permission. These are often captured as separate records that are linked to each other.</a:t>
            </a:r>
          </a:p>
          <a:p>
            <a:pPr>
              <a:lnSpc>
                <a:spcPct val="110000"/>
              </a:lnSpc>
              <a:spcBef>
                <a:spcPts val="400"/>
              </a:spcBef>
              <a:spcAft>
                <a:spcPts val="600"/>
              </a:spcAft>
              <a:buClr>
                <a:schemeClr val="bg1"/>
              </a:buClr>
            </a:pPr>
            <a:r>
              <a:rPr lang="en-AU" sz="1050">
                <a:solidFill>
                  <a:schemeClr val="bg1"/>
                </a:solidFill>
                <a:cs typeface="Segoe UI" panose="020B0502040204020203" pitchFamily="34" charset="0"/>
              </a:rPr>
              <a:t>You should look for opportunities to consider your data model. </a:t>
            </a:r>
          </a:p>
          <a:p>
            <a:pPr marL="171450" indent="-171450">
              <a:lnSpc>
                <a:spcPct val="110000"/>
              </a:lnSpc>
              <a:spcBef>
                <a:spcPts val="400"/>
              </a:spcBef>
              <a:spcAft>
                <a:spcPts val="600"/>
              </a:spcAft>
              <a:buClr>
                <a:schemeClr val="bg1"/>
              </a:buClr>
              <a:buFont typeface="Arial" panose="020B0604020202020204" pitchFamily="34" charset="0"/>
              <a:buChar char="•"/>
            </a:pPr>
            <a:r>
              <a:rPr lang="en-AU" sz="1050">
                <a:solidFill>
                  <a:schemeClr val="bg1"/>
                </a:solidFill>
                <a:cs typeface="Segoe UI" panose="020B0502040204020203" pitchFamily="34" charset="0"/>
              </a:rPr>
              <a:t>Understand how your data is currently organised and retained, at what layer and what data is linked </a:t>
            </a:r>
          </a:p>
          <a:p>
            <a:pPr marL="171450" indent="-171450">
              <a:lnSpc>
                <a:spcPct val="110000"/>
              </a:lnSpc>
              <a:spcBef>
                <a:spcPts val="400"/>
              </a:spcBef>
              <a:spcAft>
                <a:spcPts val="600"/>
              </a:spcAft>
              <a:buClr>
                <a:schemeClr val="bg1"/>
              </a:buClr>
              <a:buFont typeface="Arial" panose="020B0604020202020204" pitchFamily="34" charset="0"/>
              <a:buChar char="•"/>
            </a:pPr>
            <a:r>
              <a:rPr lang="en-AU" sz="1050">
                <a:solidFill>
                  <a:schemeClr val="bg1"/>
                </a:solidFill>
                <a:cs typeface="Segoe UI" panose="020B0502040204020203" pitchFamily="34" charset="0"/>
              </a:rPr>
              <a:t>Consider how your permission information enables your broader regulatory outcomes, including risk assessment and intelligence, compliance management and reporting.</a:t>
            </a:r>
          </a:p>
          <a:p>
            <a:pPr marL="171450" indent="-171450">
              <a:lnSpc>
                <a:spcPct val="110000"/>
              </a:lnSpc>
              <a:spcBef>
                <a:spcPts val="400"/>
              </a:spcBef>
              <a:spcAft>
                <a:spcPts val="600"/>
              </a:spcAft>
              <a:buClr>
                <a:schemeClr val="bg1"/>
              </a:buClr>
              <a:buFont typeface="Arial" panose="020B0604020202020204" pitchFamily="34" charset="0"/>
              <a:buChar char="•"/>
            </a:pPr>
            <a:r>
              <a:rPr lang="en-AU" sz="1050">
                <a:solidFill>
                  <a:schemeClr val="bg1"/>
                </a:solidFill>
                <a:cs typeface="Segoe UI" panose="020B0502040204020203" pitchFamily="34" charset="0"/>
              </a:rPr>
              <a:t>Identify opportunities to realise greater value from your data or what other data sources would be valuable. </a:t>
            </a:r>
          </a:p>
          <a:p>
            <a:pPr>
              <a:lnSpc>
                <a:spcPct val="110000"/>
              </a:lnSpc>
              <a:spcBef>
                <a:spcPts val="400"/>
              </a:spcBef>
              <a:spcAft>
                <a:spcPts val="600"/>
              </a:spcAft>
              <a:buClr>
                <a:schemeClr val="tx2"/>
              </a:buClr>
            </a:pPr>
            <a:r>
              <a:rPr lang="en-AU" sz="1050">
                <a:solidFill>
                  <a:schemeClr val="bg1"/>
                </a:solidFill>
                <a:cs typeface="Segoe UI" panose="020B0502040204020203" pitchFamily="34" charset="0"/>
              </a:rPr>
              <a:t>You should also consider the relationships between data and information, the differences between personal and business information, and how data migration or conversion could be used to support your data processes.</a:t>
            </a:r>
          </a:p>
        </p:txBody>
      </p:sp>
      <p:sp>
        <p:nvSpPr>
          <p:cNvPr id="18" name="Rectangle 17">
            <a:extLst>
              <a:ext uri="{FF2B5EF4-FFF2-40B4-BE49-F238E27FC236}">
                <a16:creationId xmlns:a16="http://schemas.microsoft.com/office/drawing/2014/main" id="{AE34C5C9-42BD-8371-3ECD-7E60526A372D}"/>
              </a:ext>
            </a:extLst>
          </p:cNvPr>
          <p:cNvSpPr/>
          <p:nvPr/>
        </p:nvSpPr>
        <p:spPr>
          <a:xfrm>
            <a:off x="541337" y="1412132"/>
            <a:ext cx="4233159" cy="805664"/>
          </a:xfrm>
          <a:prstGeom prst="rect">
            <a:avLst/>
          </a:prstGeom>
          <a:solidFill>
            <a:schemeClr val="bg1">
              <a:lumMod val="9500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r>
              <a:rPr lang="en-AU" sz="1050">
                <a:solidFill>
                  <a:schemeClr val="tx2"/>
                </a:solidFill>
              </a:rPr>
              <a:t>You should consider your data model and structure to ensure your data is collected, retained and used in the most effective way. </a:t>
            </a:r>
            <a:r>
              <a:rPr lang="en-AU" sz="1050">
                <a:solidFill>
                  <a:schemeClr val="tx2"/>
                </a:solidFill>
                <a:cs typeface="Segoe UI" panose="020B0502040204020203" pitchFamily="34" charset="0"/>
              </a:rPr>
              <a:t>Identify what information should be stored against the entity, permission, or attribute. </a:t>
            </a:r>
            <a:endParaRPr lang="en-AU" sz="1050">
              <a:solidFill>
                <a:schemeClr val="tx2"/>
              </a:solidFill>
            </a:endParaRPr>
          </a:p>
        </p:txBody>
      </p:sp>
      <p:sp>
        <p:nvSpPr>
          <p:cNvPr id="23" name="TextBox 22">
            <a:extLst>
              <a:ext uri="{FF2B5EF4-FFF2-40B4-BE49-F238E27FC236}">
                <a16:creationId xmlns:a16="http://schemas.microsoft.com/office/drawing/2014/main" id="{2167ED3F-808E-DDA2-C94F-30DD097498D6}"/>
              </a:ext>
            </a:extLst>
          </p:cNvPr>
          <p:cNvSpPr txBox="1">
            <a:spLocks/>
          </p:cNvSpPr>
          <p:nvPr/>
        </p:nvSpPr>
        <p:spPr>
          <a:xfrm>
            <a:off x="539999" y="2494354"/>
            <a:ext cx="4233158" cy="216000"/>
          </a:xfrm>
          <a:prstGeom prst="rect">
            <a:avLst/>
          </a:prstGeom>
          <a:solidFill>
            <a:schemeClr val="tx2"/>
          </a:solidFill>
        </p:spPr>
        <p:txBody>
          <a:bodyPr wrap="square" lIns="72000" rIns="72000" anchor="ctr">
            <a:noAutofit/>
          </a:bodyPr>
          <a:lstStyle/>
          <a:p>
            <a:r>
              <a:rPr lang="en-AU" sz="1200" b="1">
                <a:solidFill>
                  <a:schemeClr val="bg1"/>
                </a:solidFill>
              </a:rPr>
              <a:t>3 DATA MODEL LAYERS</a:t>
            </a:r>
          </a:p>
        </p:txBody>
      </p:sp>
      <p:cxnSp>
        <p:nvCxnSpPr>
          <p:cNvPr id="25" name="Straight Connector 24">
            <a:extLst>
              <a:ext uri="{FF2B5EF4-FFF2-40B4-BE49-F238E27FC236}">
                <a16:creationId xmlns:a16="http://schemas.microsoft.com/office/drawing/2014/main" id="{930A1D96-AAF0-75F1-44D9-E5E63C03AB28}"/>
              </a:ext>
            </a:extLst>
          </p:cNvPr>
          <p:cNvCxnSpPr>
            <a:cxnSpLocks/>
            <a:stCxn id="20" idx="3"/>
          </p:cNvCxnSpPr>
          <p:nvPr/>
        </p:nvCxnSpPr>
        <p:spPr>
          <a:xfrm>
            <a:off x="2876106" y="4480725"/>
            <a:ext cx="164806"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34BA6EFB-29FC-DA0F-EE18-405C4EB3B86C}"/>
              </a:ext>
            </a:extLst>
          </p:cNvPr>
          <p:cNvCxnSpPr>
            <a:cxnSpLocks/>
          </p:cNvCxnSpPr>
          <p:nvPr/>
        </p:nvCxnSpPr>
        <p:spPr>
          <a:xfrm flipH="1" flipV="1">
            <a:off x="3907033" y="3866962"/>
            <a:ext cx="1" cy="18000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56C60BFA-0FEC-F887-CDCD-8D68B293A8C4}"/>
              </a:ext>
            </a:extLst>
          </p:cNvPr>
          <p:cNvCxnSpPr>
            <a:cxnSpLocks/>
          </p:cNvCxnSpPr>
          <p:nvPr/>
        </p:nvCxnSpPr>
        <p:spPr>
          <a:xfrm>
            <a:off x="1724734" y="3866962"/>
            <a:ext cx="0" cy="18000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sp>
        <p:nvSpPr>
          <p:cNvPr id="19" name="Rectangle 18">
            <a:extLst>
              <a:ext uri="{FF2B5EF4-FFF2-40B4-BE49-F238E27FC236}">
                <a16:creationId xmlns:a16="http://schemas.microsoft.com/office/drawing/2014/main" id="{CEE1EB25-509B-5757-8910-32F330EA7A81}"/>
              </a:ext>
            </a:extLst>
          </p:cNvPr>
          <p:cNvSpPr/>
          <p:nvPr/>
        </p:nvSpPr>
        <p:spPr>
          <a:xfrm>
            <a:off x="539998" y="2847670"/>
            <a:ext cx="4233159" cy="1019785"/>
          </a:xfrm>
          <a:prstGeom prst="rect">
            <a:avLst/>
          </a:prstGeom>
          <a:solidFill>
            <a:schemeClr val="bg1"/>
          </a:solidFill>
          <a:ln w="15875">
            <a:solidFill>
              <a:schemeClr val="accent1"/>
            </a:solidFill>
          </a:ln>
        </p:spPr>
        <p:style>
          <a:lnRef idx="2">
            <a:schemeClr val="accent5"/>
          </a:lnRef>
          <a:fillRef idx="1">
            <a:schemeClr val="lt1"/>
          </a:fillRef>
          <a:effectRef idx="0">
            <a:schemeClr val="accent5"/>
          </a:effectRef>
          <a:fontRef idx="minor">
            <a:schemeClr val="dk1"/>
          </a:fontRef>
        </p:style>
        <p:txBody>
          <a:bodyPr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r>
              <a:rPr kumimoji="0" lang="en-AU" sz="1050" b="1" i="0" u="none" strike="noStrike" kern="1200" cap="none" spc="0" normalizeH="0" baseline="0" noProof="0">
                <a:ln>
                  <a:noFill/>
                </a:ln>
                <a:solidFill>
                  <a:srgbClr val="1F2A44"/>
                </a:solidFill>
                <a:effectLst/>
                <a:uLnTx/>
                <a:uFillTx/>
                <a:ea typeface="+mn-ea"/>
                <a:cs typeface="+mn-cs"/>
              </a:rPr>
              <a:t>Entity:</a:t>
            </a:r>
            <a:r>
              <a:rPr kumimoji="0" lang="en-AU" sz="1050" i="0" u="none" strike="noStrike" kern="1200" cap="none" spc="0" normalizeH="0" baseline="0" noProof="0">
                <a:ln>
                  <a:noFill/>
                </a:ln>
                <a:solidFill>
                  <a:srgbClr val="1F2A44"/>
                </a:solidFill>
                <a:effectLst/>
                <a:uLnTx/>
                <a:uFillTx/>
                <a:ea typeface="+mn-ea"/>
                <a:cs typeface="+mn-cs"/>
              </a:rPr>
              <a:t> This is information about the applicant or permission holder, which may be a natural person or corporation, linked to the permissions they hold. The entity is generally the primary account. It can be related to other entities, such as parent entities or delegates.</a:t>
            </a:r>
            <a:endParaRPr kumimoji="0" lang="en-AU" sz="1050" b="1" i="0" u="none" strike="noStrike" kern="1200" cap="none" spc="0" normalizeH="0" baseline="0" noProof="0">
              <a:ln>
                <a:noFill/>
              </a:ln>
              <a:solidFill>
                <a:srgbClr val="1F2A44"/>
              </a:solidFill>
              <a:effectLst/>
              <a:uLnTx/>
              <a:uFillTx/>
              <a:ea typeface="+mn-ea"/>
              <a:cs typeface="+mn-cs"/>
            </a:endParaRPr>
          </a:p>
        </p:txBody>
      </p:sp>
      <p:cxnSp>
        <p:nvCxnSpPr>
          <p:cNvPr id="37" name="Straight Connector 36">
            <a:extLst>
              <a:ext uri="{FF2B5EF4-FFF2-40B4-BE49-F238E27FC236}">
                <a16:creationId xmlns:a16="http://schemas.microsoft.com/office/drawing/2014/main" id="{5A383543-CFEE-84E3-DFDE-3F946A453B54}"/>
              </a:ext>
            </a:extLst>
          </p:cNvPr>
          <p:cNvCxnSpPr>
            <a:cxnSpLocks/>
          </p:cNvCxnSpPr>
          <p:nvPr/>
        </p:nvCxnSpPr>
        <p:spPr>
          <a:xfrm>
            <a:off x="1724734" y="4919339"/>
            <a:ext cx="0" cy="18000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sp>
        <p:nvSpPr>
          <p:cNvPr id="21" name="Rectangle 20">
            <a:extLst>
              <a:ext uri="{FF2B5EF4-FFF2-40B4-BE49-F238E27FC236}">
                <a16:creationId xmlns:a16="http://schemas.microsoft.com/office/drawing/2014/main" id="{C165EC32-7031-CD80-640A-BCC90675E446}"/>
              </a:ext>
            </a:extLst>
          </p:cNvPr>
          <p:cNvSpPr/>
          <p:nvPr/>
        </p:nvSpPr>
        <p:spPr>
          <a:xfrm>
            <a:off x="539998" y="5099340"/>
            <a:ext cx="4233159" cy="886048"/>
          </a:xfrm>
          <a:prstGeom prst="rect">
            <a:avLst/>
          </a:prstGeom>
          <a:solidFill>
            <a:schemeClr val="bg1"/>
          </a:solidFill>
          <a:ln w="15875">
            <a:solidFill>
              <a:schemeClr val="accent1"/>
            </a:solidFill>
          </a:ln>
        </p:spPr>
        <p:style>
          <a:lnRef idx="2">
            <a:schemeClr val="accent5"/>
          </a:lnRef>
          <a:fillRef idx="1">
            <a:schemeClr val="lt1"/>
          </a:fillRef>
          <a:effectRef idx="0">
            <a:schemeClr val="accent5"/>
          </a:effectRef>
          <a:fontRef idx="minor">
            <a:schemeClr val="dk1"/>
          </a:fontRef>
        </p:style>
        <p:txBody>
          <a:bodyPr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r>
              <a:rPr kumimoji="0" lang="en-AU" sz="1050" b="1" i="0" u="none" strike="noStrike" kern="1200" cap="none" spc="0" normalizeH="0" baseline="0" noProof="0">
                <a:ln>
                  <a:noFill/>
                </a:ln>
                <a:solidFill>
                  <a:srgbClr val="1F2A44"/>
                </a:solidFill>
                <a:effectLst/>
                <a:uLnTx/>
                <a:uFillTx/>
                <a:ea typeface="+mn-ea"/>
                <a:cs typeface="+mn-cs"/>
              </a:rPr>
              <a:t>Attribute:</a:t>
            </a:r>
            <a:r>
              <a:rPr lang="en-AU" sz="1050">
                <a:solidFill>
                  <a:srgbClr val="1F2A44"/>
                </a:solidFill>
              </a:rPr>
              <a:t> This is information about specific attributes of the Permission, such as duration, status and conditions. </a:t>
            </a:r>
          </a:p>
          <a:p>
            <a:pPr marL="0" marR="0" lvl="0" indent="0" algn="l" defTabSz="914349" rtl="0" eaLnBrk="1" fontAlgn="auto" latinLnBrk="0" hangingPunct="1">
              <a:lnSpc>
                <a:spcPct val="100000"/>
              </a:lnSpc>
              <a:spcBef>
                <a:spcPts val="0"/>
              </a:spcBef>
              <a:spcAft>
                <a:spcPts val="0"/>
              </a:spcAft>
              <a:buClrTx/>
              <a:buSzTx/>
              <a:buFontTx/>
              <a:buNone/>
              <a:tabLst/>
              <a:defRPr/>
            </a:pPr>
            <a:endParaRPr lang="en-AU" sz="1050">
              <a:solidFill>
                <a:srgbClr val="1F2A44"/>
              </a:solidFill>
            </a:endParaRPr>
          </a:p>
          <a:p>
            <a:pPr marL="0" marR="0" lvl="0" indent="0" algn="l" defTabSz="914349" rtl="0" eaLnBrk="1" fontAlgn="auto" latinLnBrk="0" hangingPunct="1">
              <a:lnSpc>
                <a:spcPct val="100000"/>
              </a:lnSpc>
              <a:spcBef>
                <a:spcPts val="0"/>
              </a:spcBef>
              <a:spcAft>
                <a:spcPts val="0"/>
              </a:spcAft>
              <a:buClrTx/>
              <a:buSzTx/>
              <a:buFontTx/>
              <a:buNone/>
              <a:tabLst/>
              <a:defRPr/>
            </a:pPr>
            <a:r>
              <a:rPr lang="en-AU" sz="1050">
                <a:solidFill>
                  <a:srgbClr val="1F2A44"/>
                </a:solidFill>
              </a:rPr>
              <a:t>Permissions can </a:t>
            </a:r>
            <a:r>
              <a:rPr kumimoji="0" lang="en-AU" sz="1050" b="0" i="0" u="none" strike="noStrike" kern="1200" cap="none" spc="0" normalizeH="0" baseline="0" noProof="0">
                <a:ln>
                  <a:noFill/>
                </a:ln>
                <a:solidFill>
                  <a:srgbClr val="1F2A44"/>
                </a:solidFill>
                <a:effectLst/>
                <a:uLnTx/>
                <a:uFillTx/>
                <a:ea typeface="+mn-ea"/>
                <a:cs typeface="+mn-cs"/>
              </a:rPr>
              <a:t>have multiple attributes.</a:t>
            </a:r>
          </a:p>
        </p:txBody>
      </p:sp>
      <p:sp>
        <p:nvSpPr>
          <p:cNvPr id="20" name="Rectangle 19">
            <a:extLst>
              <a:ext uri="{FF2B5EF4-FFF2-40B4-BE49-F238E27FC236}">
                <a16:creationId xmlns:a16="http://schemas.microsoft.com/office/drawing/2014/main" id="{35331214-70F6-C836-6D1C-19A0126C97B1}"/>
              </a:ext>
            </a:extLst>
          </p:cNvPr>
          <p:cNvSpPr/>
          <p:nvPr/>
        </p:nvSpPr>
        <p:spPr>
          <a:xfrm>
            <a:off x="539998" y="4032356"/>
            <a:ext cx="2336108" cy="896738"/>
          </a:xfrm>
          <a:prstGeom prst="rect">
            <a:avLst/>
          </a:prstGeom>
          <a:solidFill>
            <a:schemeClr val="bg1"/>
          </a:solidFill>
          <a:ln w="15875">
            <a:solidFill>
              <a:schemeClr val="accent1"/>
            </a:solidFill>
          </a:ln>
        </p:spPr>
        <p:style>
          <a:lnRef idx="2">
            <a:schemeClr val="accent5"/>
          </a:lnRef>
          <a:fillRef idx="1">
            <a:schemeClr val="lt1"/>
          </a:fillRef>
          <a:effectRef idx="0">
            <a:schemeClr val="accent5"/>
          </a:effectRef>
          <a:fontRef idx="minor">
            <a:schemeClr val="dk1"/>
          </a:fontRef>
        </p:style>
        <p:txBody>
          <a:bodyPr rtlCol="0" anchor="ctr"/>
          <a:lstStyle/>
          <a:p>
            <a:r>
              <a:rPr lang="en-AU" sz="1050" b="1">
                <a:solidFill>
                  <a:srgbClr val="1F2A44"/>
                </a:solidFill>
              </a:rPr>
              <a:t>Permission: </a:t>
            </a:r>
            <a:r>
              <a:rPr lang="en-AU" sz="1050">
                <a:solidFill>
                  <a:srgbClr val="1F2A44"/>
                </a:solidFill>
              </a:rPr>
              <a:t>This is the record of a specific permission, held by an Entity account.</a:t>
            </a:r>
            <a:r>
              <a:rPr kumimoji="0" lang="en-AU" sz="1050" i="0" u="none" strike="noStrike" kern="1200" cap="none" spc="0" normalizeH="0" baseline="0" noProof="0">
                <a:ln>
                  <a:noFill/>
                </a:ln>
                <a:solidFill>
                  <a:srgbClr val="1F2A44"/>
                </a:solidFill>
                <a:effectLst/>
                <a:uLnTx/>
                <a:uFillTx/>
                <a:ea typeface="+mn-ea"/>
                <a:cs typeface="+mn-cs"/>
              </a:rPr>
              <a:t> It can be related to other permissions. </a:t>
            </a:r>
            <a:endParaRPr kumimoji="0" lang="en-AU" sz="1050" b="0" i="0" u="none" strike="noStrike" kern="1200" cap="none" spc="0" normalizeH="0" baseline="0" noProof="0">
              <a:ln>
                <a:noFill/>
              </a:ln>
              <a:solidFill>
                <a:srgbClr val="1F2A44"/>
              </a:solidFill>
              <a:effectLst/>
              <a:uLnTx/>
              <a:uFillTx/>
              <a:ea typeface="+mn-ea"/>
              <a:cs typeface="+mn-cs"/>
            </a:endParaRPr>
          </a:p>
        </p:txBody>
      </p:sp>
      <p:sp>
        <p:nvSpPr>
          <p:cNvPr id="24" name="Rectangle 23">
            <a:extLst>
              <a:ext uri="{FF2B5EF4-FFF2-40B4-BE49-F238E27FC236}">
                <a16:creationId xmlns:a16="http://schemas.microsoft.com/office/drawing/2014/main" id="{313A772A-7A0B-629D-EC5E-A4C65321A607}"/>
              </a:ext>
            </a:extLst>
          </p:cNvPr>
          <p:cNvSpPr/>
          <p:nvPr/>
        </p:nvSpPr>
        <p:spPr>
          <a:xfrm>
            <a:off x="3040912" y="4032356"/>
            <a:ext cx="1732245" cy="896738"/>
          </a:xfrm>
          <a:prstGeom prst="rect">
            <a:avLst/>
          </a:prstGeom>
          <a:solidFill>
            <a:schemeClr val="bg1"/>
          </a:solidFill>
          <a:ln w="15875">
            <a:solidFill>
              <a:schemeClr val="accent1"/>
            </a:solidFill>
          </a:ln>
        </p:spPr>
        <p:style>
          <a:lnRef idx="2">
            <a:schemeClr val="accent5"/>
          </a:lnRef>
          <a:fillRef idx="1">
            <a:schemeClr val="lt1"/>
          </a:fillRef>
          <a:effectRef idx="0">
            <a:schemeClr val="accent5"/>
          </a:effectRef>
          <a:fontRef idx="minor">
            <a:schemeClr val="dk1"/>
          </a:fontRef>
        </p:style>
        <p:txBody>
          <a:bodyPr rtlCol="0" anchor="ctr"/>
          <a:lstStyle/>
          <a:p>
            <a:r>
              <a:rPr lang="en-AU" sz="1050" b="1">
                <a:solidFill>
                  <a:srgbClr val="1F2A44"/>
                </a:solidFill>
              </a:rPr>
              <a:t>Premises: </a:t>
            </a:r>
            <a:r>
              <a:rPr lang="en-AU" sz="1050">
                <a:solidFill>
                  <a:srgbClr val="1F2A44"/>
                </a:solidFill>
              </a:rPr>
              <a:t>This is the record of a physical location assigned to an Entity or Permission.</a:t>
            </a:r>
            <a:endParaRPr kumimoji="0" lang="en-AU" sz="1050" b="0" i="0" u="none" strike="noStrike" kern="1200" cap="none" spc="0" normalizeH="0" baseline="0" noProof="0">
              <a:ln>
                <a:noFill/>
              </a:ln>
              <a:solidFill>
                <a:srgbClr val="1F2A44"/>
              </a:solidFill>
              <a:effectLst/>
              <a:uLnTx/>
              <a:uFillTx/>
              <a:ea typeface="+mn-ea"/>
              <a:cs typeface="+mn-cs"/>
            </a:endParaRPr>
          </a:p>
        </p:txBody>
      </p:sp>
      <p:sp>
        <p:nvSpPr>
          <p:cNvPr id="38" name="TextBox 37">
            <a:extLst>
              <a:ext uri="{FF2B5EF4-FFF2-40B4-BE49-F238E27FC236}">
                <a16:creationId xmlns:a16="http://schemas.microsoft.com/office/drawing/2014/main" id="{4A06C798-E489-6236-F6E6-E4EAA7896CFF}"/>
              </a:ext>
            </a:extLst>
          </p:cNvPr>
          <p:cNvSpPr txBox="1"/>
          <p:nvPr/>
        </p:nvSpPr>
        <p:spPr>
          <a:xfrm>
            <a:off x="539999" y="6396672"/>
            <a:ext cx="4244651" cy="266700"/>
          </a:xfrm>
          <a:prstGeom prst="rect">
            <a:avLst/>
          </a:prstGeom>
          <a:noFill/>
        </p:spPr>
        <p:txBody>
          <a:bodyPr wrap="none" lIns="36000" tIns="36000" rIns="36000" bIns="36000" rtlCol="0" anchor="ctr">
            <a:noAutofit/>
          </a:bodyPr>
          <a:lstStyle>
            <a:defPPr>
              <a:defRPr lang="en-US"/>
            </a:defPPr>
            <a:lvl1pPr>
              <a:defRPr sz="1000" b="1">
                <a:solidFill>
                  <a:schemeClr val="tx2"/>
                </a:solidFill>
              </a:defRPr>
            </a:lvl1pPr>
          </a:lstStyle>
          <a:p>
            <a:r>
              <a:rPr lang="en-AU" sz="900" b="0" dirty="0"/>
              <a:t>An example </a:t>
            </a:r>
            <a:r>
              <a:rPr lang="en-AU" sz="900" dirty="0">
                <a:hlinkClick r:id="rId5" action="ppaction://hlinksldjump"/>
              </a:rPr>
              <a:t>data model </a:t>
            </a:r>
            <a:r>
              <a:rPr lang="en-AU" sz="900" b="0" dirty="0"/>
              <a:t>and </a:t>
            </a:r>
            <a:r>
              <a:rPr lang="en-AU" sz="900" dirty="0">
                <a:hlinkClick r:id="rId6" action="ppaction://hlinksldjump"/>
              </a:rPr>
              <a:t>relationship model </a:t>
            </a:r>
            <a:r>
              <a:rPr lang="en-AU" sz="900" b="0" dirty="0"/>
              <a:t>are provided in </a:t>
            </a:r>
            <a:br>
              <a:rPr lang="en-AU" sz="900" b="0" dirty="0"/>
            </a:br>
            <a:r>
              <a:rPr lang="en-AU" sz="900" b="0" dirty="0"/>
              <a:t>the appendices.</a:t>
            </a:r>
          </a:p>
        </p:txBody>
      </p:sp>
    </p:spTree>
    <p:extLst>
      <p:ext uri="{BB962C8B-B14F-4D97-AF65-F5344CB8AC3E}">
        <p14:creationId xmlns:p14="http://schemas.microsoft.com/office/powerpoint/2010/main" val="28745319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ct 8" hidden="1">
            <a:extLst>
              <a:ext uri="{FF2B5EF4-FFF2-40B4-BE49-F238E27FC236}">
                <a16:creationId xmlns:a16="http://schemas.microsoft.com/office/drawing/2014/main" id="{36BFBE72-1B39-B67B-8311-4E0B78033B88}"/>
              </a:ext>
            </a:extLst>
          </p:cNvPr>
          <p:cNvGraphicFramePr>
            <a:graphicFrameLocks noChangeAspect="1"/>
          </p:cNvGraphicFramePr>
          <p:nvPr>
            <p:custDataLst>
              <p:tags r:id="rId1"/>
            </p:custDataLst>
            <p:extLst>
              <p:ext uri="{D42A27DB-BD31-4B8C-83A1-F6EECF244321}">
                <p14:modId xmlns:p14="http://schemas.microsoft.com/office/powerpoint/2010/main" val="39012546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4" progId="TCLayout.ActiveDocument.1">
                  <p:embed/>
                </p:oleObj>
              </mc:Choice>
              <mc:Fallback>
                <p:oleObj name="think-cell Slide" r:id="rId3" imgW="425" imgH="424" progId="TCLayout.ActiveDocument.1">
                  <p:embed/>
                  <p:pic>
                    <p:nvPicPr>
                      <p:cNvPr id="9" name="Object 8" hidden="1">
                        <a:extLst>
                          <a:ext uri="{FF2B5EF4-FFF2-40B4-BE49-F238E27FC236}">
                            <a16:creationId xmlns:a16="http://schemas.microsoft.com/office/drawing/2014/main" id="{36BFBE72-1B39-B67B-8311-4E0B78033B88}"/>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2" name="Title 2">
            <a:extLst>
              <a:ext uri="{FF2B5EF4-FFF2-40B4-BE49-F238E27FC236}">
                <a16:creationId xmlns:a16="http://schemas.microsoft.com/office/drawing/2014/main" id="{D72D8A79-A689-AFFA-8050-8056D5AE33C4}"/>
              </a:ext>
            </a:extLst>
          </p:cNvPr>
          <p:cNvSpPr txBox="1">
            <a:spLocks/>
          </p:cNvSpPr>
          <p:nvPr/>
        </p:nvSpPr>
        <p:spPr>
          <a:xfrm>
            <a:off x="539999" y="299382"/>
            <a:ext cx="8554840" cy="590917"/>
          </a:xfrm>
          <a:prstGeom prst="rect">
            <a:avLst/>
          </a:prstGeom>
        </p:spPr>
        <p:txBody>
          <a:bodyPr vert="horz" wrap="square" lIns="0" tIns="45713" rIns="0" bIns="45713" rtlCol="0" anchor="b" anchorCtr="0">
            <a:spAutoFit/>
          </a:bodyPr>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a:latin typeface="+mj-lt"/>
              </a:rPr>
              <a:t>Digital and data |</a:t>
            </a:r>
            <a:r>
              <a:rPr lang="en-AU" b="1">
                <a:latin typeface="+mj-lt"/>
              </a:rPr>
              <a:t> Permission c</a:t>
            </a:r>
            <a:r>
              <a:rPr lang="en-AU" b="1"/>
              <a:t>omponents can be </a:t>
            </a:r>
            <a:r>
              <a:rPr lang="en-AU" sz="1800" b="1">
                <a:solidFill>
                  <a:schemeClr val="tx2"/>
                </a:solidFill>
                <a:latin typeface="+mj-lt"/>
              </a:rPr>
              <a:t>digitised by regulators, aligned with Service Victoria’s offering</a:t>
            </a:r>
            <a:endParaRPr lang="en-AU" b="1"/>
          </a:p>
        </p:txBody>
      </p:sp>
      <p:sp>
        <p:nvSpPr>
          <p:cNvPr id="13" name="TextBox 12">
            <a:extLst>
              <a:ext uri="{FF2B5EF4-FFF2-40B4-BE49-F238E27FC236}">
                <a16:creationId xmlns:a16="http://schemas.microsoft.com/office/drawing/2014/main" id="{31ADB277-BF79-B347-B523-BA2A0BBF60AE}"/>
              </a:ext>
            </a:extLst>
          </p:cNvPr>
          <p:cNvSpPr txBox="1"/>
          <p:nvPr/>
        </p:nvSpPr>
        <p:spPr>
          <a:xfrm>
            <a:off x="450149" y="1547763"/>
            <a:ext cx="8925625" cy="1053943"/>
          </a:xfrm>
          <a:prstGeom prst="rect">
            <a:avLst/>
          </a:prstGeom>
          <a:noFill/>
        </p:spPr>
        <p:txBody>
          <a:bodyPr wrap="square">
            <a:spAutoFit/>
          </a:bodyPr>
          <a:lstStyle/>
          <a:p>
            <a:pPr>
              <a:lnSpc>
                <a:spcPct val="110000"/>
              </a:lnSpc>
              <a:spcBef>
                <a:spcPts val="600"/>
              </a:spcBef>
            </a:pPr>
            <a:r>
              <a:rPr lang="en-AU" sz="1050">
                <a:solidFill>
                  <a:schemeClr val="tx2"/>
                </a:solidFill>
                <a:latin typeface="+mj-lt"/>
              </a:rPr>
              <a:t>The Playbook outlines considerations for how you can prepare to digitise your processes and practice, considering Service Victoria and other whole of Victorian Government products where this is relevant. </a:t>
            </a:r>
          </a:p>
          <a:p>
            <a:pPr>
              <a:lnSpc>
                <a:spcPct val="110000"/>
              </a:lnSpc>
              <a:spcBef>
                <a:spcPts val="600"/>
              </a:spcBef>
            </a:pPr>
            <a:r>
              <a:rPr lang="en-AU" sz="1050">
                <a:solidFill>
                  <a:schemeClr val="tx2"/>
                </a:solidFill>
                <a:latin typeface="+mj-lt"/>
              </a:rPr>
              <a:t>Practice and processes should be improved before or in parallel to digitisation. It does not have to be achieved all at once but can be focused on where it is most valuable. Digital reform can be a significant change and you should also consider and plan to manage the impact of change on regulated entities and your people.</a:t>
            </a:r>
          </a:p>
        </p:txBody>
      </p:sp>
      <p:sp>
        <p:nvSpPr>
          <p:cNvPr id="14" name="TextBox 13">
            <a:extLst>
              <a:ext uri="{FF2B5EF4-FFF2-40B4-BE49-F238E27FC236}">
                <a16:creationId xmlns:a16="http://schemas.microsoft.com/office/drawing/2014/main" id="{5AB40811-3F38-6861-D013-796B8C206B5C}"/>
              </a:ext>
            </a:extLst>
          </p:cNvPr>
          <p:cNvSpPr txBox="1">
            <a:spLocks/>
          </p:cNvSpPr>
          <p:nvPr/>
        </p:nvSpPr>
        <p:spPr>
          <a:xfrm>
            <a:off x="463694" y="1240532"/>
            <a:ext cx="8782410" cy="282441"/>
          </a:xfrm>
          <a:prstGeom prst="rect">
            <a:avLst/>
          </a:prstGeom>
          <a:noFill/>
        </p:spPr>
        <p:txBody>
          <a:bodyPr wrap="square" lIns="72000" rIns="72000" anchor="ctr">
            <a:noAutofit/>
          </a:bodyPr>
          <a:lstStyle/>
          <a:p>
            <a:pPr marL="0" marR="0" lvl="0" indent="0" defTabSz="914349" rtl="0" eaLnBrk="1" fontAlgn="auto" latinLnBrk="0" hangingPunct="1">
              <a:lnSpc>
                <a:spcPct val="100000"/>
              </a:lnSpc>
              <a:spcBef>
                <a:spcPts val="0"/>
              </a:spcBef>
              <a:spcAft>
                <a:spcPts val="0"/>
              </a:spcAft>
              <a:buClrTx/>
              <a:buSzTx/>
              <a:buFontTx/>
              <a:buNone/>
              <a:tabLst/>
              <a:defRPr/>
            </a:pPr>
            <a:r>
              <a:rPr kumimoji="0" lang="en-AU" sz="1400" i="0" u="none" strike="noStrike" kern="1200" cap="none" spc="0" normalizeH="0" baseline="0" noProof="0">
                <a:ln>
                  <a:noFill/>
                </a:ln>
                <a:solidFill>
                  <a:schemeClr val="tx2"/>
                </a:solidFill>
                <a:effectLst/>
                <a:uLnTx/>
                <a:uFillTx/>
                <a:latin typeface="VIC SemiBold" panose="00000700000000000000" pitchFamily="50" charset="0"/>
              </a:rPr>
              <a:t>Digital reform can be enabled through better practice and this Playbook</a:t>
            </a:r>
          </a:p>
        </p:txBody>
      </p:sp>
      <p:sp>
        <p:nvSpPr>
          <p:cNvPr id="15" name="TextBox 14">
            <a:extLst>
              <a:ext uri="{FF2B5EF4-FFF2-40B4-BE49-F238E27FC236}">
                <a16:creationId xmlns:a16="http://schemas.microsoft.com/office/drawing/2014/main" id="{32CEA0CC-E7C9-EF77-CD51-41A24DFE288A}"/>
              </a:ext>
            </a:extLst>
          </p:cNvPr>
          <p:cNvSpPr txBox="1">
            <a:spLocks/>
          </p:cNvSpPr>
          <p:nvPr/>
        </p:nvSpPr>
        <p:spPr>
          <a:xfrm>
            <a:off x="463694" y="2699240"/>
            <a:ext cx="8925625" cy="297960"/>
          </a:xfrm>
          <a:prstGeom prst="rect">
            <a:avLst/>
          </a:prstGeom>
          <a:noFill/>
        </p:spPr>
        <p:txBody>
          <a:bodyPr wrap="square" lIns="72000" rIns="72000" anchor="ctr">
            <a:noAutofit/>
          </a:bodyPr>
          <a:lstStyle/>
          <a:p>
            <a:pPr marL="0" marR="0" lvl="0" indent="0" defTabSz="914349" rtl="0" eaLnBrk="1" fontAlgn="auto" latinLnBrk="0" hangingPunct="1">
              <a:lnSpc>
                <a:spcPct val="100000"/>
              </a:lnSpc>
              <a:spcBef>
                <a:spcPts val="0"/>
              </a:spcBef>
              <a:spcAft>
                <a:spcPts val="0"/>
              </a:spcAft>
              <a:buClrTx/>
              <a:buSzTx/>
              <a:buFontTx/>
              <a:buNone/>
              <a:tabLst/>
              <a:defRPr/>
            </a:pPr>
            <a:r>
              <a:rPr kumimoji="0" lang="en-AU" sz="1400" i="0" u="none" strike="noStrike" kern="1200" cap="none" spc="0" normalizeH="0" baseline="0" noProof="0">
                <a:ln>
                  <a:noFill/>
                </a:ln>
                <a:solidFill>
                  <a:schemeClr val="tx2"/>
                </a:solidFill>
                <a:effectLst/>
                <a:uLnTx/>
                <a:uFillTx/>
                <a:latin typeface="VIC SemiBold" panose="00000700000000000000" pitchFamily="50" charset="0"/>
              </a:rPr>
              <a:t>Permissions can be made of common and configurable digital components </a:t>
            </a:r>
          </a:p>
        </p:txBody>
      </p:sp>
      <p:sp>
        <p:nvSpPr>
          <p:cNvPr id="16" name="TextBox 15">
            <a:extLst>
              <a:ext uri="{FF2B5EF4-FFF2-40B4-BE49-F238E27FC236}">
                <a16:creationId xmlns:a16="http://schemas.microsoft.com/office/drawing/2014/main" id="{A4EFCE23-1289-407D-8CC5-5705AAD22A9B}"/>
              </a:ext>
            </a:extLst>
          </p:cNvPr>
          <p:cNvSpPr txBox="1"/>
          <p:nvPr/>
        </p:nvSpPr>
        <p:spPr>
          <a:xfrm>
            <a:off x="447746" y="3094734"/>
            <a:ext cx="3683004" cy="2447145"/>
          </a:xfrm>
          <a:prstGeom prst="rect">
            <a:avLst/>
          </a:prstGeom>
          <a:noFill/>
        </p:spPr>
        <p:txBody>
          <a:bodyPr wrap="square">
            <a:spAutoFit/>
          </a:bodyPr>
          <a:lstStyle/>
          <a:p>
            <a:pPr>
              <a:lnSpc>
                <a:spcPct val="110000"/>
              </a:lnSpc>
              <a:spcBef>
                <a:spcPts val="600"/>
              </a:spcBef>
            </a:pPr>
            <a:r>
              <a:rPr lang="en-AU" sz="1050" b="1">
                <a:solidFill>
                  <a:schemeClr val="tx2"/>
                </a:solidFill>
                <a:latin typeface="+mj-lt"/>
              </a:rPr>
              <a:t>Permissions can be broken into ‘common’ and ‘configurable’ digital components. </a:t>
            </a:r>
          </a:p>
          <a:p>
            <a:pPr>
              <a:lnSpc>
                <a:spcPct val="110000"/>
              </a:lnSpc>
              <a:spcBef>
                <a:spcPts val="600"/>
              </a:spcBef>
            </a:pPr>
            <a:r>
              <a:rPr lang="en-AU" sz="1050">
                <a:solidFill>
                  <a:schemeClr val="tx2"/>
                </a:solidFill>
                <a:latin typeface="+mj-lt"/>
              </a:rPr>
              <a:t>Common components will have processes and collect information that can be made consistent. This allows for common components to be copied and easily incorporated into digital workflows when using the same systems.</a:t>
            </a:r>
          </a:p>
          <a:p>
            <a:pPr>
              <a:lnSpc>
                <a:spcPct val="110000"/>
              </a:lnSpc>
              <a:spcBef>
                <a:spcPts val="600"/>
              </a:spcBef>
            </a:pPr>
            <a:r>
              <a:rPr lang="en-AU" sz="1050">
                <a:solidFill>
                  <a:schemeClr val="tx2"/>
                </a:solidFill>
                <a:latin typeface="+mj-lt"/>
              </a:rPr>
              <a:t>Configurable components can also have consistent processes but require varying information fields. These components will need to be tailored to your processes as needed/ </a:t>
            </a:r>
          </a:p>
          <a:p>
            <a:pPr>
              <a:lnSpc>
                <a:spcPct val="110000"/>
              </a:lnSpc>
              <a:spcBef>
                <a:spcPts val="600"/>
              </a:spcBef>
            </a:pPr>
            <a:r>
              <a:rPr lang="en-AU" sz="1050">
                <a:solidFill>
                  <a:schemeClr val="tx2"/>
                </a:solidFill>
                <a:latin typeface="+mj-lt"/>
              </a:rPr>
              <a:t>This aligns with Service Victoria’s view of how ‘components’ (i.e. digital processes and information capture) can be made consistent and where variation is likely to occur. </a:t>
            </a:r>
          </a:p>
        </p:txBody>
      </p:sp>
      <p:grpSp>
        <p:nvGrpSpPr>
          <p:cNvPr id="17" name="Group 16">
            <a:extLst>
              <a:ext uri="{FF2B5EF4-FFF2-40B4-BE49-F238E27FC236}">
                <a16:creationId xmlns:a16="http://schemas.microsoft.com/office/drawing/2014/main" id="{07A2FA6F-39B2-9DA2-649B-404D10060E60}"/>
              </a:ext>
            </a:extLst>
          </p:cNvPr>
          <p:cNvGrpSpPr/>
          <p:nvPr/>
        </p:nvGrpSpPr>
        <p:grpSpPr>
          <a:xfrm>
            <a:off x="4327451" y="3173821"/>
            <a:ext cx="5048323" cy="2811430"/>
            <a:chOff x="5117009" y="2819384"/>
            <a:chExt cx="4069908" cy="1303870"/>
          </a:xfrm>
        </p:grpSpPr>
        <p:sp>
          <p:nvSpPr>
            <p:cNvPr id="18" name="Rectangle 17">
              <a:extLst>
                <a:ext uri="{FF2B5EF4-FFF2-40B4-BE49-F238E27FC236}">
                  <a16:creationId xmlns:a16="http://schemas.microsoft.com/office/drawing/2014/main" id="{C7F54F0A-FB00-51DB-0E47-AF5475E4063D}"/>
                </a:ext>
              </a:extLst>
            </p:cNvPr>
            <p:cNvSpPr/>
            <p:nvPr/>
          </p:nvSpPr>
          <p:spPr>
            <a:xfrm>
              <a:off x="5117009" y="2819384"/>
              <a:ext cx="1206491" cy="623342"/>
            </a:xfrm>
            <a:prstGeom prst="rect">
              <a:avLst/>
            </a:prstGeom>
            <a:solidFill>
              <a:schemeClr val="tx2"/>
            </a:solidFill>
            <a:ln w="9525" cap="rnd">
              <a:noFill/>
              <a:prstDash val="sysDot"/>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algn="ctr"/>
              <a:r>
                <a:rPr lang="en-AU" sz="1050" b="1">
                  <a:solidFill>
                    <a:schemeClr val="bg1"/>
                  </a:solidFill>
                  <a:latin typeface="+mj-lt"/>
                </a:rPr>
                <a:t>COMMON COMPONENTS</a:t>
              </a:r>
            </a:p>
          </p:txBody>
        </p:sp>
        <p:sp>
          <p:nvSpPr>
            <p:cNvPr id="19" name="Rectangle 18">
              <a:extLst>
                <a:ext uri="{FF2B5EF4-FFF2-40B4-BE49-F238E27FC236}">
                  <a16:creationId xmlns:a16="http://schemas.microsoft.com/office/drawing/2014/main" id="{E7D52569-269A-6204-D4F4-B4C26376B803}"/>
                </a:ext>
              </a:extLst>
            </p:cNvPr>
            <p:cNvSpPr/>
            <p:nvPr/>
          </p:nvSpPr>
          <p:spPr>
            <a:xfrm>
              <a:off x="5117009" y="3499912"/>
              <a:ext cx="1206491" cy="623342"/>
            </a:xfrm>
            <a:prstGeom prst="rect">
              <a:avLst/>
            </a:prstGeom>
            <a:solidFill>
              <a:schemeClr val="tx2"/>
            </a:solidFill>
            <a:ln w="9525" cap="rnd">
              <a:noFill/>
              <a:prstDash val="sysDot"/>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algn="ctr"/>
              <a:r>
                <a:rPr lang="en-AU" sz="1050" b="1">
                  <a:solidFill>
                    <a:schemeClr val="bg1"/>
                  </a:solidFill>
                  <a:latin typeface="+mj-lt"/>
                </a:rPr>
                <a:t>CONFIGURABLE COMPONENTS </a:t>
              </a:r>
            </a:p>
          </p:txBody>
        </p:sp>
        <p:sp>
          <p:nvSpPr>
            <p:cNvPr id="20" name="Rectangle 19">
              <a:extLst>
                <a:ext uri="{FF2B5EF4-FFF2-40B4-BE49-F238E27FC236}">
                  <a16:creationId xmlns:a16="http://schemas.microsoft.com/office/drawing/2014/main" id="{E8049B9A-0FD6-FAC9-C8B1-D13D353F7638}"/>
                </a:ext>
              </a:extLst>
            </p:cNvPr>
            <p:cNvSpPr/>
            <p:nvPr/>
          </p:nvSpPr>
          <p:spPr>
            <a:xfrm>
              <a:off x="6383353" y="2819384"/>
              <a:ext cx="2803564" cy="623342"/>
            </a:xfrm>
            <a:prstGeom prst="rect">
              <a:avLst/>
            </a:prstGeom>
            <a:solidFill>
              <a:schemeClr val="bg2"/>
            </a:solidFill>
            <a:ln w="9525" cap="rnd">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AU" sz="1050">
                  <a:solidFill>
                    <a:schemeClr val="tx2"/>
                  </a:solidFill>
                  <a:latin typeface="VIC SemiBold" panose="00000700000000000000" pitchFamily="50" charset="0"/>
                </a:rPr>
                <a:t>Standardised process / standardised information</a:t>
              </a:r>
              <a:br>
                <a:rPr lang="en-AU" sz="1050">
                  <a:solidFill>
                    <a:schemeClr val="tx2"/>
                  </a:solidFill>
                </a:rPr>
              </a:br>
              <a:endParaRPr lang="en-AU" sz="1050">
                <a:solidFill>
                  <a:schemeClr val="tx2"/>
                </a:solidFill>
              </a:endParaRPr>
            </a:p>
            <a:p>
              <a:r>
                <a:rPr lang="en-AU" sz="1050" i="1">
                  <a:solidFill>
                    <a:schemeClr val="tx2"/>
                  </a:solidFill>
                </a:rPr>
                <a:t>For example, the same applicant information (i.e. name, address) should be captured in the same way across all permissions.   </a:t>
              </a:r>
            </a:p>
          </p:txBody>
        </p:sp>
        <p:sp>
          <p:nvSpPr>
            <p:cNvPr id="21" name="Rectangle 20">
              <a:extLst>
                <a:ext uri="{FF2B5EF4-FFF2-40B4-BE49-F238E27FC236}">
                  <a16:creationId xmlns:a16="http://schemas.microsoft.com/office/drawing/2014/main" id="{B7EFEFA9-E036-CC98-8E2A-29631D9585A2}"/>
                </a:ext>
              </a:extLst>
            </p:cNvPr>
            <p:cNvSpPr/>
            <p:nvPr/>
          </p:nvSpPr>
          <p:spPr>
            <a:xfrm>
              <a:off x="6383353" y="3499912"/>
              <a:ext cx="2803564" cy="623342"/>
            </a:xfrm>
            <a:prstGeom prst="rect">
              <a:avLst/>
            </a:prstGeom>
            <a:solidFill>
              <a:schemeClr val="bg2"/>
            </a:solidFill>
            <a:ln w="9525" cap="rnd">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AU" sz="1050">
                  <a:solidFill>
                    <a:schemeClr val="tx2"/>
                  </a:solidFill>
                  <a:latin typeface="VIC SemiBold" panose="00000700000000000000" pitchFamily="50" charset="0"/>
                </a:rPr>
                <a:t>Standardised process / variable information </a:t>
              </a:r>
              <a:br>
                <a:rPr lang="en-AU" sz="1050">
                  <a:solidFill>
                    <a:schemeClr val="tx2"/>
                  </a:solidFill>
                  <a:latin typeface="VIC SemiBold" panose="00000700000000000000" pitchFamily="50" charset="0"/>
                </a:rPr>
              </a:br>
              <a:endParaRPr lang="en-AU" sz="1050">
                <a:solidFill>
                  <a:schemeClr val="tx2"/>
                </a:solidFill>
                <a:latin typeface="VIC SemiBold" panose="00000700000000000000" pitchFamily="50" charset="0"/>
              </a:endParaRPr>
            </a:p>
            <a:p>
              <a:r>
                <a:rPr lang="en-AU" sz="1050" i="1">
                  <a:solidFill>
                    <a:schemeClr val="tx2"/>
                  </a:solidFill>
                </a:rPr>
                <a:t>For example, information specific to a permission will vary depending on the activity being regulated and requirements. </a:t>
              </a:r>
            </a:p>
          </p:txBody>
        </p:sp>
        <p:cxnSp>
          <p:nvCxnSpPr>
            <p:cNvPr id="22" name="Straight Connector 21">
              <a:extLst>
                <a:ext uri="{FF2B5EF4-FFF2-40B4-BE49-F238E27FC236}">
                  <a16:creationId xmlns:a16="http://schemas.microsoft.com/office/drawing/2014/main" id="{8C72C5F5-02D6-7429-BB3D-435050AC8E48}"/>
                </a:ext>
              </a:extLst>
            </p:cNvPr>
            <p:cNvCxnSpPr/>
            <p:nvPr/>
          </p:nvCxnSpPr>
          <p:spPr>
            <a:xfrm>
              <a:off x="5129592" y="2819384"/>
              <a:ext cx="0" cy="623342"/>
            </a:xfrm>
            <a:prstGeom prst="line">
              <a:avLst/>
            </a:prstGeom>
            <a:ln w="2540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C7E392BD-D6C6-85E5-1B60-8E6573AB5085}"/>
                </a:ext>
              </a:extLst>
            </p:cNvPr>
            <p:cNvCxnSpPr/>
            <p:nvPr/>
          </p:nvCxnSpPr>
          <p:spPr>
            <a:xfrm>
              <a:off x="5129592" y="3499912"/>
              <a:ext cx="0" cy="623342"/>
            </a:xfrm>
            <a:prstGeom prst="line">
              <a:avLst/>
            </a:prstGeom>
            <a:ln w="25400">
              <a:solidFill>
                <a:schemeClr val="accent5"/>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2954391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5EE8E31F-0D2A-1CF2-DA06-B5F9725A366C}"/>
              </a:ext>
            </a:extLst>
          </p:cNvPr>
          <p:cNvGraphicFramePr>
            <a:graphicFrameLocks noChangeAspect="1"/>
          </p:cNvGraphicFramePr>
          <p:nvPr>
            <p:custDataLst>
              <p:tags r:id="rId1"/>
            </p:custDataLst>
            <p:extLst>
              <p:ext uri="{D42A27DB-BD31-4B8C-83A1-F6EECF244321}">
                <p14:modId xmlns:p14="http://schemas.microsoft.com/office/powerpoint/2010/main" val="357276207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11" imgH="409" progId="TCLayout.ActiveDocument.1">
                  <p:embed/>
                </p:oleObj>
              </mc:Choice>
              <mc:Fallback>
                <p:oleObj name="think-cell Slide" r:id="rId3" imgW="411" imgH="409" progId="TCLayout.ActiveDocument.1">
                  <p:embed/>
                  <p:pic>
                    <p:nvPicPr>
                      <p:cNvPr id="6" name="Object 5" hidden="1">
                        <a:extLst>
                          <a:ext uri="{FF2B5EF4-FFF2-40B4-BE49-F238E27FC236}">
                            <a16:creationId xmlns:a16="http://schemas.microsoft.com/office/drawing/2014/main" id="{5EE8E31F-0D2A-1CF2-DA06-B5F9725A366C}"/>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556561B1-978D-7EC7-9EF8-6036E4D65FB5}"/>
              </a:ext>
            </a:extLst>
          </p:cNvPr>
          <p:cNvSpPr>
            <a:spLocks noGrp="1"/>
          </p:cNvSpPr>
          <p:nvPr>
            <p:ph type="title"/>
          </p:nvPr>
        </p:nvSpPr>
        <p:spPr>
          <a:xfrm>
            <a:off x="539999" y="299382"/>
            <a:ext cx="8820000" cy="590917"/>
          </a:xfrm>
        </p:spPr>
        <p:txBody>
          <a:bodyPr vert="horz"/>
          <a:lstStyle/>
          <a:p>
            <a:r>
              <a:rPr lang="en-AU">
                <a:latin typeface="+mj-lt"/>
              </a:rPr>
              <a:t>Digital considerations |</a:t>
            </a:r>
            <a:r>
              <a:rPr lang="en-AU" b="1">
                <a:latin typeface="+mj-lt"/>
              </a:rPr>
              <a:t> </a:t>
            </a:r>
            <a:r>
              <a:rPr lang="en-AU" b="1"/>
              <a:t>There are important broader considerations for information and digitisation</a:t>
            </a:r>
          </a:p>
        </p:txBody>
      </p:sp>
      <p:sp>
        <p:nvSpPr>
          <p:cNvPr id="22" name="Rectangle 21">
            <a:extLst>
              <a:ext uri="{FF2B5EF4-FFF2-40B4-BE49-F238E27FC236}">
                <a16:creationId xmlns:a16="http://schemas.microsoft.com/office/drawing/2014/main" id="{DA470FED-5457-08F8-AC93-B30D19C4C589}"/>
              </a:ext>
            </a:extLst>
          </p:cNvPr>
          <p:cNvSpPr/>
          <p:nvPr/>
        </p:nvSpPr>
        <p:spPr>
          <a:xfrm>
            <a:off x="539999" y="1938416"/>
            <a:ext cx="4028939" cy="4100436"/>
          </a:xfrm>
          <a:prstGeom prst="rect">
            <a:avLst/>
          </a:prstGeom>
          <a:solidFill>
            <a:schemeClr val="bg1"/>
          </a:solidFill>
          <a:ln w="9525" cap="rnd">
            <a:noFill/>
            <a:prstDash val="sysDot"/>
          </a:ln>
        </p:spPr>
        <p:style>
          <a:lnRef idx="2">
            <a:schemeClr val="accent1">
              <a:shade val="50000"/>
            </a:schemeClr>
          </a:lnRef>
          <a:fillRef idx="1">
            <a:schemeClr val="accent1"/>
          </a:fillRef>
          <a:effectRef idx="0">
            <a:schemeClr val="accent1"/>
          </a:effectRef>
          <a:fontRef idx="minor">
            <a:schemeClr val="lt1"/>
          </a:fontRef>
        </p:style>
        <p:txBody>
          <a:bodyPr lIns="72000" tIns="108000" rIns="72000" bIns="108000" rtlCol="0" anchor="t"/>
          <a:lstStyle/>
          <a:p>
            <a:pPr>
              <a:lnSpc>
                <a:spcPct val="110000"/>
              </a:lnSpc>
            </a:pPr>
            <a:r>
              <a:rPr lang="en-AU" sz="1050" b="1" dirty="0">
                <a:solidFill>
                  <a:srgbClr val="1F2A44"/>
                </a:solidFill>
                <a:latin typeface="VIC SemiBold" panose="00000700000000000000" pitchFamily="50" charset="0"/>
              </a:rPr>
              <a:t>You should consider the privacy of information collected through the permission process</a:t>
            </a:r>
            <a:r>
              <a:rPr lang="en-AU" sz="1050" dirty="0">
                <a:solidFill>
                  <a:srgbClr val="1F2A44"/>
                </a:solidFill>
              </a:rPr>
              <a:t>. </a:t>
            </a:r>
          </a:p>
          <a:p>
            <a:pPr>
              <a:lnSpc>
                <a:spcPct val="110000"/>
              </a:lnSpc>
              <a:spcBef>
                <a:spcPts val="600"/>
              </a:spcBef>
              <a:defRPr/>
            </a:pPr>
            <a:r>
              <a:rPr lang="en-AU" sz="1050" dirty="0">
                <a:solidFill>
                  <a:srgbClr val="1F2A44"/>
                </a:solidFill>
              </a:rPr>
              <a:t>Some information may be ‘personal information’ under the Privacy and Data Protection Act 2014, particularly when about an individual as a natural person, and therefore must be managed and protected to align with the Office of the Victorian Information Commissioner (OVIC) Information Privacy Principles (IPPs). </a:t>
            </a:r>
          </a:p>
          <a:p>
            <a:pPr>
              <a:lnSpc>
                <a:spcPct val="110000"/>
              </a:lnSpc>
              <a:spcBef>
                <a:spcPts val="600"/>
              </a:spcBef>
              <a:defRPr/>
            </a:pPr>
            <a:r>
              <a:rPr lang="en-AU" sz="1050" dirty="0">
                <a:solidFill>
                  <a:srgbClr val="1F2A44"/>
                </a:solidFill>
              </a:rPr>
              <a:t>Some personal information may also be ‘sensitive information’ which has additional requirements, as outlined in OVIC IPP-10. </a:t>
            </a:r>
          </a:p>
          <a:p>
            <a:pPr>
              <a:lnSpc>
                <a:spcPct val="110000"/>
              </a:lnSpc>
              <a:spcBef>
                <a:spcPts val="600"/>
              </a:spcBef>
              <a:defRPr/>
            </a:pPr>
            <a:r>
              <a:rPr lang="en-AU" sz="1050" dirty="0">
                <a:solidFill>
                  <a:srgbClr val="1F2A44"/>
                </a:solidFill>
              </a:rPr>
              <a:t>You should seek advice for the privacy requirements of information collected. </a:t>
            </a:r>
          </a:p>
        </p:txBody>
      </p:sp>
      <p:sp>
        <p:nvSpPr>
          <p:cNvPr id="31" name="Rectangle 30">
            <a:extLst>
              <a:ext uri="{FF2B5EF4-FFF2-40B4-BE49-F238E27FC236}">
                <a16:creationId xmlns:a16="http://schemas.microsoft.com/office/drawing/2014/main" id="{CEA64266-4413-B0A9-AF57-1106E87468ED}"/>
              </a:ext>
            </a:extLst>
          </p:cNvPr>
          <p:cNvSpPr/>
          <p:nvPr/>
        </p:nvSpPr>
        <p:spPr>
          <a:xfrm>
            <a:off x="5337061" y="1938415"/>
            <a:ext cx="4004815" cy="4100435"/>
          </a:xfrm>
          <a:prstGeom prst="rect">
            <a:avLst/>
          </a:prstGeom>
          <a:solidFill>
            <a:schemeClr val="bg1"/>
          </a:solidFill>
          <a:ln w="9525" cap="rnd">
            <a:noFill/>
            <a:prstDash val="sysDot"/>
          </a:ln>
        </p:spPr>
        <p:style>
          <a:lnRef idx="2">
            <a:schemeClr val="accent1">
              <a:shade val="50000"/>
            </a:schemeClr>
          </a:lnRef>
          <a:fillRef idx="1">
            <a:schemeClr val="accent1"/>
          </a:fillRef>
          <a:effectRef idx="0">
            <a:schemeClr val="accent1"/>
          </a:effectRef>
          <a:fontRef idx="minor">
            <a:schemeClr val="lt1"/>
          </a:fontRef>
        </p:style>
        <p:txBody>
          <a:bodyPr lIns="72000" tIns="108000" rIns="72000" bIns="108000" rtlCol="0" anchor="t"/>
          <a:lstStyle/>
          <a:p>
            <a:pPr marL="0" marR="0" lvl="0" indent="0" algn="l" defTabSz="914349" rtl="0" eaLnBrk="1" fontAlgn="auto" latinLnBrk="0" hangingPunct="1">
              <a:lnSpc>
                <a:spcPct val="110000"/>
              </a:lnSpc>
              <a:spcBef>
                <a:spcPts val="600"/>
              </a:spcBef>
              <a:spcAft>
                <a:spcPts val="0"/>
              </a:spcAft>
              <a:buClrTx/>
              <a:buSzTx/>
              <a:buFontTx/>
              <a:buNone/>
              <a:tabLst/>
              <a:defRPr/>
            </a:pPr>
            <a:r>
              <a:rPr lang="en-AU" sz="1050" dirty="0">
                <a:solidFill>
                  <a:srgbClr val="1F2A44"/>
                </a:solidFill>
                <a:latin typeface="VIC SemiBold" panose="00000700000000000000" pitchFamily="50" charset="0"/>
              </a:rPr>
              <a:t>You should take a risk-based approach to </a:t>
            </a:r>
            <a:r>
              <a:rPr lang="en-AU" sz="1050" b="1" dirty="0">
                <a:solidFill>
                  <a:srgbClr val="1F2A44"/>
                </a:solidFill>
                <a:latin typeface="VIC SemiBold" panose="00000700000000000000" pitchFamily="50" charset="0"/>
              </a:rPr>
              <a:t>implement security controls commensurate with the sensitivity of the information and security risks,</a:t>
            </a:r>
            <a:r>
              <a:rPr lang="en-AU" sz="1050" dirty="0">
                <a:solidFill>
                  <a:srgbClr val="1F2A44"/>
                </a:solidFill>
                <a:latin typeface="VIC SemiBold" panose="00000700000000000000" pitchFamily="50" charset="0"/>
              </a:rPr>
              <a:t> and regularly assess those controls. </a:t>
            </a:r>
          </a:p>
          <a:p>
            <a:pPr marL="0" marR="0" lvl="0" indent="0" algn="l" defTabSz="914349" rtl="0" eaLnBrk="1" fontAlgn="auto" latinLnBrk="0" hangingPunct="1">
              <a:lnSpc>
                <a:spcPct val="110000"/>
              </a:lnSpc>
              <a:spcBef>
                <a:spcPts val="600"/>
              </a:spcBef>
              <a:spcAft>
                <a:spcPts val="0"/>
              </a:spcAft>
              <a:buClrTx/>
              <a:buSzTx/>
              <a:buFontTx/>
              <a:buNone/>
              <a:tabLst/>
              <a:defRPr/>
            </a:pPr>
            <a:r>
              <a:rPr lang="en-AU" sz="1050" dirty="0">
                <a:solidFill>
                  <a:srgbClr val="1F2A44"/>
                </a:solidFill>
              </a:rPr>
              <a:t>You should consult with relevant agencies, including OVIC, and monitor potential cyber security risks. Information should be minimised by default, only collected and retained as necessary. </a:t>
            </a:r>
          </a:p>
          <a:p>
            <a:pPr marL="0" marR="0" lvl="0" indent="0" algn="l" defTabSz="914349" rtl="0" eaLnBrk="1" fontAlgn="auto" latinLnBrk="0" hangingPunct="1">
              <a:lnSpc>
                <a:spcPct val="110000"/>
              </a:lnSpc>
              <a:spcBef>
                <a:spcPts val="600"/>
              </a:spcBef>
              <a:spcAft>
                <a:spcPts val="0"/>
              </a:spcAft>
              <a:buClrTx/>
              <a:buSzTx/>
              <a:buFontTx/>
              <a:buNone/>
              <a:tabLst/>
              <a:defRPr/>
            </a:pPr>
            <a:r>
              <a:rPr lang="en-AU" sz="1050" dirty="0">
                <a:solidFill>
                  <a:srgbClr val="1F2A44"/>
                </a:solidFill>
              </a:rPr>
              <a:t>Some information collected may need to comply with the Public Record Office Victoria (PROV) standards framework, which outlines requirements such as retention, storage and disposal. </a:t>
            </a:r>
          </a:p>
          <a:p>
            <a:pPr marL="0" marR="0" lvl="0" indent="0" algn="l" defTabSz="914349" rtl="0" eaLnBrk="1" fontAlgn="auto" latinLnBrk="0" hangingPunct="1">
              <a:lnSpc>
                <a:spcPct val="110000"/>
              </a:lnSpc>
              <a:spcBef>
                <a:spcPts val="600"/>
              </a:spcBef>
              <a:spcAft>
                <a:spcPts val="0"/>
              </a:spcAft>
              <a:buClrTx/>
              <a:buSzTx/>
              <a:buFontTx/>
              <a:buNone/>
              <a:tabLst/>
              <a:defRPr/>
            </a:pPr>
            <a:r>
              <a:rPr lang="en-AU" sz="1050" dirty="0">
                <a:solidFill>
                  <a:schemeClr val="tx2"/>
                </a:solidFill>
                <a:latin typeface="VIC SemiBold" panose="00000700000000000000" pitchFamily="50" charset="0"/>
              </a:rPr>
              <a:t>You could complete a Privacy Impact Assessment </a:t>
            </a:r>
            <a:r>
              <a:rPr lang="en-AU" sz="1050" dirty="0">
                <a:solidFill>
                  <a:srgbClr val="1F2A44"/>
                </a:solidFill>
              </a:rPr>
              <a:t>to identify all systems where the personal information is collected, stored, processed, transferred and/or archived. </a:t>
            </a:r>
          </a:p>
        </p:txBody>
      </p:sp>
      <p:grpSp>
        <p:nvGrpSpPr>
          <p:cNvPr id="8" name="Group 7">
            <a:extLst>
              <a:ext uri="{FF2B5EF4-FFF2-40B4-BE49-F238E27FC236}">
                <a16:creationId xmlns:a16="http://schemas.microsoft.com/office/drawing/2014/main" id="{A3BD99B1-171E-3974-E04C-3367761F45F2}"/>
              </a:ext>
            </a:extLst>
          </p:cNvPr>
          <p:cNvGrpSpPr/>
          <p:nvPr/>
        </p:nvGrpSpPr>
        <p:grpSpPr>
          <a:xfrm>
            <a:off x="539998" y="1455997"/>
            <a:ext cx="4028939" cy="396246"/>
            <a:chOff x="539998" y="1196560"/>
            <a:chExt cx="1361123" cy="914400"/>
          </a:xfrm>
        </p:grpSpPr>
        <p:sp>
          <p:nvSpPr>
            <p:cNvPr id="20" name="Rectangle 19">
              <a:extLst>
                <a:ext uri="{FF2B5EF4-FFF2-40B4-BE49-F238E27FC236}">
                  <a16:creationId xmlns:a16="http://schemas.microsoft.com/office/drawing/2014/main" id="{92C50CA2-CCD9-7F28-0378-2DF3271F3E0B}"/>
                </a:ext>
              </a:extLst>
            </p:cNvPr>
            <p:cNvSpPr/>
            <p:nvPr/>
          </p:nvSpPr>
          <p:spPr>
            <a:xfrm>
              <a:off x="539998" y="1196560"/>
              <a:ext cx="1361123" cy="914400"/>
            </a:xfrm>
            <a:prstGeom prst="rect">
              <a:avLst/>
            </a:prstGeom>
            <a:solidFill>
              <a:schemeClr val="tx2"/>
            </a:solidFill>
            <a:ln w="9525" cap="rnd">
              <a:noFill/>
              <a:prstDash val="sysDot"/>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algn="ctr"/>
              <a:r>
                <a:rPr lang="en-AU" sz="1050" b="1">
                  <a:solidFill>
                    <a:schemeClr val="bg1"/>
                  </a:solidFill>
                  <a:latin typeface="+mj-lt"/>
                </a:rPr>
                <a:t>PRIVACY</a:t>
              </a:r>
            </a:p>
          </p:txBody>
        </p:sp>
        <p:cxnSp>
          <p:nvCxnSpPr>
            <p:cNvPr id="24" name="Straight Connector 23">
              <a:extLst>
                <a:ext uri="{FF2B5EF4-FFF2-40B4-BE49-F238E27FC236}">
                  <a16:creationId xmlns:a16="http://schemas.microsoft.com/office/drawing/2014/main" id="{56D35110-36C9-A4CC-BEF7-63BF8ACD7ABC}"/>
                </a:ext>
              </a:extLst>
            </p:cNvPr>
            <p:cNvCxnSpPr/>
            <p:nvPr/>
          </p:nvCxnSpPr>
          <p:spPr>
            <a:xfrm>
              <a:off x="541319" y="1196560"/>
              <a:ext cx="0" cy="914400"/>
            </a:xfrm>
            <a:prstGeom prst="line">
              <a:avLst/>
            </a:prstGeom>
            <a:ln w="25400">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5" name="Group 4">
            <a:extLst>
              <a:ext uri="{FF2B5EF4-FFF2-40B4-BE49-F238E27FC236}">
                <a16:creationId xmlns:a16="http://schemas.microsoft.com/office/drawing/2014/main" id="{533F34AE-0B01-852A-3020-5009B2FAF3C5}"/>
              </a:ext>
            </a:extLst>
          </p:cNvPr>
          <p:cNvGrpSpPr/>
          <p:nvPr/>
        </p:nvGrpSpPr>
        <p:grpSpPr>
          <a:xfrm>
            <a:off x="5337058" y="1455997"/>
            <a:ext cx="4004815" cy="396247"/>
            <a:chOff x="3591877" y="1196560"/>
            <a:chExt cx="1361123" cy="914402"/>
          </a:xfrm>
        </p:grpSpPr>
        <p:sp>
          <p:nvSpPr>
            <p:cNvPr id="30" name="Rectangle 29">
              <a:extLst>
                <a:ext uri="{FF2B5EF4-FFF2-40B4-BE49-F238E27FC236}">
                  <a16:creationId xmlns:a16="http://schemas.microsoft.com/office/drawing/2014/main" id="{3092D4F1-630D-5098-0ED6-1BCF8B188970}"/>
                </a:ext>
              </a:extLst>
            </p:cNvPr>
            <p:cNvSpPr/>
            <p:nvPr/>
          </p:nvSpPr>
          <p:spPr>
            <a:xfrm>
              <a:off x="3591877" y="1196560"/>
              <a:ext cx="1361123" cy="914401"/>
            </a:xfrm>
            <a:prstGeom prst="rect">
              <a:avLst/>
            </a:prstGeom>
            <a:solidFill>
              <a:schemeClr val="tx2"/>
            </a:solidFill>
            <a:ln w="9525" cap="rnd">
              <a:noFill/>
              <a:prstDash val="sysDot"/>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algn="ctr"/>
              <a:r>
                <a:rPr lang="en-AU" sz="1050" b="1">
                  <a:solidFill>
                    <a:schemeClr val="bg1"/>
                  </a:solidFill>
                  <a:latin typeface="+mj-lt"/>
                </a:rPr>
                <a:t>SECURITY</a:t>
              </a:r>
            </a:p>
          </p:txBody>
        </p:sp>
        <p:cxnSp>
          <p:nvCxnSpPr>
            <p:cNvPr id="32" name="Straight Connector 31">
              <a:extLst>
                <a:ext uri="{FF2B5EF4-FFF2-40B4-BE49-F238E27FC236}">
                  <a16:creationId xmlns:a16="http://schemas.microsoft.com/office/drawing/2014/main" id="{BD25A9D4-69E0-2D8D-EAAC-D087CF643806}"/>
                </a:ext>
              </a:extLst>
            </p:cNvPr>
            <p:cNvCxnSpPr/>
            <p:nvPr/>
          </p:nvCxnSpPr>
          <p:spPr>
            <a:xfrm>
              <a:off x="3593198" y="1196561"/>
              <a:ext cx="0" cy="914401"/>
            </a:xfrm>
            <a:prstGeom prst="line">
              <a:avLst/>
            </a:prstGeom>
            <a:ln w="25400">
              <a:solidFill>
                <a:schemeClr val="accent3"/>
              </a:solidFill>
            </a:ln>
          </p:spPr>
          <p:style>
            <a:lnRef idx="1">
              <a:schemeClr val="accent1"/>
            </a:lnRef>
            <a:fillRef idx="0">
              <a:schemeClr val="accent1"/>
            </a:fillRef>
            <a:effectRef idx="0">
              <a:schemeClr val="accent1"/>
            </a:effectRef>
            <a:fontRef idx="minor">
              <a:schemeClr val="tx1"/>
            </a:fontRef>
          </p:style>
        </p:cxnSp>
      </p:grpSp>
      <p:sp>
        <p:nvSpPr>
          <p:cNvPr id="9" name="Text Placeholder 6">
            <a:extLst>
              <a:ext uri="{FF2B5EF4-FFF2-40B4-BE49-F238E27FC236}">
                <a16:creationId xmlns:a16="http://schemas.microsoft.com/office/drawing/2014/main" id="{D9E2922E-C5B9-59ED-1CBF-D4BC8EF8B067}"/>
              </a:ext>
            </a:extLst>
          </p:cNvPr>
          <p:cNvSpPr txBox="1">
            <a:spLocks/>
          </p:cNvSpPr>
          <p:nvPr/>
        </p:nvSpPr>
        <p:spPr>
          <a:xfrm>
            <a:off x="7611775" y="1154242"/>
            <a:ext cx="1764000" cy="312771"/>
          </a:xfrm>
          <a:prstGeom prst="rect">
            <a:avLst/>
          </a:prstGeom>
        </p:spPr>
        <p:txBody>
          <a:bodyPr vert="horz" lIns="0" tIns="45713" rIns="0" bIns="45713" rtlCol="0" anchor="t">
            <a:noAutofit/>
          </a:bodyPr>
          <a:lstStyle>
            <a:lvl1pPr marL="0" indent="0" algn="l" defTabSz="914349" rtl="0" eaLnBrk="1" latinLnBrk="0" hangingPunct="1">
              <a:spcBef>
                <a:spcPts val="1200"/>
              </a:spcBef>
              <a:buFont typeface="Arial" pitchFamily="34" charset="0"/>
              <a:buNone/>
              <a:defRPr sz="1100" kern="1200" spc="0">
                <a:solidFill>
                  <a:schemeClr val="bg1"/>
                </a:solidFill>
                <a:latin typeface="+mn-lt"/>
                <a:ea typeface="Segoe UI" panose="020B0502040204020203" pitchFamily="34" charset="0"/>
                <a:cs typeface="Segoe UI Semilight" panose="020B0402040204020203" pitchFamily="34" charset="0"/>
              </a:defRPr>
            </a:lvl1pPr>
            <a:lvl2pPr marL="252000" indent="-252000" algn="l" defTabSz="914349" rtl="0" eaLnBrk="1" latinLnBrk="0" hangingPunct="1">
              <a:spcBef>
                <a:spcPts val="400"/>
              </a:spcBef>
              <a:buClr>
                <a:schemeClr val="bg1"/>
              </a:buClr>
              <a:buFont typeface="Arial" pitchFamily="34" charset="0"/>
              <a:buChar char="•"/>
              <a:defRPr sz="1100" kern="1200" spc="0" baseline="0">
                <a:solidFill>
                  <a:schemeClr val="bg1"/>
                </a:solidFill>
                <a:latin typeface="+mn-lt"/>
                <a:ea typeface="Segoe UI" panose="020B0502040204020203" pitchFamily="34" charset="0"/>
                <a:cs typeface="Segoe UI Semilight" panose="020B0402040204020203" pitchFamily="34" charset="0"/>
              </a:defRPr>
            </a:lvl2pPr>
            <a:lvl3pPr marL="504000" indent="-252000" algn="l" defTabSz="914349" rtl="0" eaLnBrk="1" latinLnBrk="0" hangingPunct="1">
              <a:spcBef>
                <a:spcPts val="400"/>
              </a:spcBef>
              <a:buClr>
                <a:schemeClr val="bg1"/>
              </a:buClr>
              <a:buFont typeface="Segoe UI" panose="020B0502040204020203" pitchFamily="34" charset="0"/>
              <a:buChar char="–"/>
              <a:defRPr sz="1100" kern="1200" spc="0">
                <a:solidFill>
                  <a:schemeClr val="bg1"/>
                </a:solidFill>
                <a:latin typeface="+mn-lt"/>
                <a:ea typeface="Segoe UI" panose="020B0502040204020203" pitchFamily="34" charset="0"/>
                <a:cs typeface="Segoe UI Semilight" panose="020B04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r">
              <a:lnSpc>
                <a:spcPct val="110000"/>
              </a:lnSpc>
            </a:pPr>
            <a:r>
              <a:rPr lang="en-AU" sz="1200" dirty="0">
                <a:solidFill>
                  <a:schemeClr val="accent1"/>
                </a:solidFill>
                <a:latin typeface="VIC SemiBold" panose="00000700000000000000" pitchFamily="50" charset="0"/>
              </a:rPr>
              <a:t>1 of 2</a:t>
            </a:r>
            <a:endParaRPr lang="en-AU" sz="1200" dirty="0">
              <a:solidFill>
                <a:schemeClr val="accent1"/>
              </a:solidFill>
            </a:endParaRPr>
          </a:p>
          <a:p>
            <a:pPr algn="r">
              <a:lnSpc>
                <a:spcPct val="110000"/>
              </a:lnSpc>
            </a:pPr>
            <a:endParaRPr lang="en-AU" sz="1200" dirty="0">
              <a:solidFill>
                <a:schemeClr val="accent1"/>
              </a:solidFill>
            </a:endParaRPr>
          </a:p>
        </p:txBody>
      </p:sp>
    </p:spTree>
    <p:extLst>
      <p:ext uri="{BB962C8B-B14F-4D97-AF65-F5344CB8AC3E}">
        <p14:creationId xmlns:p14="http://schemas.microsoft.com/office/powerpoint/2010/main" val="13804333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5EE8E31F-0D2A-1CF2-DA06-B5F9725A366C}"/>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11" imgH="409" progId="TCLayout.ActiveDocument.1">
                  <p:embed/>
                </p:oleObj>
              </mc:Choice>
              <mc:Fallback>
                <p:oleObj name="think-cell Slide" r:id="rId3" imgW="411" imgH="409" progId="TCLayout.ActiveDocument.1">
                  <p:embed/>
                  <p:pic>
                    <p:nvPicPr>
                      <p:cNvPr id="6" name="Object 5" hidden="1">
                        <a:extLst>
                          <a:ext uri="{FF2B5EF4-FFF2-40B4-BE49-F238E27FC236}">
                            <a16:creationId xmlns:a16="http://schemas.microsoft.com/office/drawing/2014/main" id="{5EE8E31F-0D2A-1CF2-DA06-B5F9725A366C}"/>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556561B1-978D-7EC7-9EF8-6036E4D65FB5}"/>
              </a:ext>
            </a:extLst>
          </p:cNvPr>
          <p:cNvSpPr>
            <a:spLocks noGrp="1"/>
          </p:cNvSpPr>
          <p:nvPr>
            <p:ph type="title"/>
          </p:nvPr>
        </p:nvSpPr>
        <p:spPr>
          <a:xfrm>
            <a:off x="539999" y="299382"/>
            <a:ext cx="8820000" cy="590917"/>
          </a:xfrm>
        </p:spPr>
        <p:txBody>
          <a:bodyPr vert="horz"/>
          <a:lstStyle/>
          <a:p>
            <a:r>
              <a:rPr lang="en-AU">
                <a:latin typeface="+mj-lt"/>
              </a:rPr>
              <a:t>Digital considerations |</a:t>
            </a:r>
            <a:r>
              <a:rPr lang="en-AU" b="1">
                <a:latin typeface="+mj-lt"/>
              </a:rPr>
              <a:t> </a:t>
            </a:r>
            <a:r>
              <a:rPr lang="en-AU" b="1"/>
              <a:t>There are important broader considerations for information and digitisation</a:t>
            </a:r>
          </a:p>
        </p:txBody>
      </p:sp>
      <p:sp>
        <p:nvSpPr>
          <p:cNvPr id="27" name="Rectangle 26">
            <a:extLst>
              <a:ext uri="{FF2B5EF4-FFF2-40B4-BE49-F238E27FC236}">
                <a16:creationId xmlns:a16="http://schemas.microsoft.com/office/drawing/2014/main" id="{CE08743A-FBE4-C47C-978C-810F981445CE}"/>
              </a:ext>
            </a:extLst>
          </p:cNvPr>
          <p:cNvSpPr/>
          <p:nvPr/>
        </p:nvSpPr>
        <p:spPr>
          <a:xfrm>
            <a:off x="539999" y="1938415"/>
            <a:ext cx="2449960" cy="4100435"/>
          </a:xfrm>
          <a:prstGeom prst="rect">
            <a:avLst/>
          </a:prstGeom>
          <a:solidFill>
            <a:schemeClr val="bg1"/>
          </a:solidFill>
          <a:ln w="9525" cap="rnd">
            <a:noFill/>
            <a:prstDash val="sysDot"/>
          </a:ln>
        </p:spPr>
        <p:style>
          <a:lnRef idx="2">
            <a:schemeClr val="accent1">
              <a:shade val="50000"/>
            </a:schemeClr>
          </a:lnRef>
          <a:fillRef idx="1">
            <a:schemeClr val="accent1"/>
          </a:fillRef>
          <a:effectRef idx="0">
            <a:schemeClr val="accent1"/>
          </a:effectRef>
          <a:fontRef idx="minor">
            <a:schemeClr val="lt1"/>
          </a:fontRef>
        </p:style>
        <p:txBody>
          <a:bodyPr lIns="72000" tIns="108000" rIns="72000" bIns="108000" rtlCol="0" anchor="t"/>
          <a:lstStyle/>
          <a:p>
            <a:pPr marL="0" marR="0" lvl="0" indent="0" algn="l" defTabSz="914349" rtl="0" eaLnBrk="1" fontAlgn="auto" latinLnBrk="0" hangingPunct="1">
              <a:lnSpc>
                <a:spcPct val="110000"/>
              </a:lnSpc>
              <a:spcBef>
                <a:spcPts val="600"/>
              </a:spcBef>
              <a:spcAft>
                <a:spcPts val="0"/>
              </a:spcAft>
              <a:buClrTx/>
              <a:buSzTx/>
              <a:buFontTx/>
              <a:buNone/>
              <a:tabLst/>
              <a:defRPr/>
            </a:pPr>
            <a:r>
              <a:rPr lang="en-AU" sz="1050" b="1" dirty="0">
                <a:solidFill>
                  <a:srgbClr val="1F2A44"/>
                </a:solidFill>
                <a:latin typeface="VIC SemiBold" panose="00000700000000000000" pitchFamily="50" charset="0"/>
              </a:rPr>
              <a:t>You should identify where consent is required and consider how this information will be used</a:t>
            </a:r>
            <a:r>
              <a:rPr lang="en-AU" sz="1050" dirty="0">
                <a:solidFill>
                  <a:srgbClr val="1F2A44"/>
                </a:solidFill>
              </a:rPr>
              <a:t>.</a:t>
            </a:r>
          </a:p>
          <a:p>
            <a:pPr marL="0" marR="0" lvl="0" indent="0" algn="l" defTabSz="914349" rtl="0" eaLnBrk="1" fontAlgn="auto" latinLnBrk="0" hangingPunct="1">
              <a:lnSpc>
                <a:spcPct val="110000"/>
              </a:lnSpc>
              <a:spcBef>
                <a:spcPts val="600"/>
              </a:spcBef>
              <a:spcAft>
                <a:spcPts val="0"/>
              </a:spcAft>
              <a:buClrTx/>
              <a:buSzTx/>
              <a:buFontTx/>
              <a:buNone/>
              <a:tabLst/>
              <a:defRPr/>
            </a:pPr>
            <a:r>
              <a:rPr lang="en-AU" sz="1050" dirty="0">
                <a:solidFill>
                  <a:srgbClr val="1F2A44"/>
                </a:solidFill>
              </a:rPr>
              <a:t>Information used within a permission may not require consent or may require implied consent, such as captured through completion and declaration of the application and declaration process and supported by a collection statement, as outlined in OVIC IPP-1.3. </a:t>
            </a:r>
          </a:p>
          <a:p>
            <a:pPr marL="0" marR="0" lvl="0" indent="0" algn="l" defTabSz="914349" rtl="0" eaLnBrk="1" fontAlgn="auto" latinLnBrk="0" hangingPunct="1">
              <a:lnSpc>
                <a:spcPct val="110000"/>
              </a:lnSpc>
              <a:spcBef>
                <a:spcPts val="600"/>
              </a:spcBef>
              <a:spcAft>
                <a:spcPts val="0"/>
              </a:spcAft>
              <a:buClrTx/>
              <a:buSzTx/>
              <a:buFontTx/>
              <a:buNone/>
              <a:tabLst/>
              <a:defRPr/>
            </a:pPr>
            <a:r>
              <a:rPr lang="en-AU" sz="1050" dirty="0">
                <a:solidFill>
                  <a:srgbClr val="1F2A44"/>
                </a:solidFill>
              </a:rPr>
              <a:t>Information shared and used more broadly may require more explicit and informed consent, such as for identity verification and police checks.</a:t>
            </a:r>
          </a:p>
        </p:txBody>
      </p:sp>
      <p:sp>
        <p:nvSpPr>
          <p:cNvPr id="35" name="Rectangle 34">
            <a:extLst>
              <a:ext uri="{FF2B5EF4-FFF2-40B4-BE49-F238E27FC236}">
                <a16:creationId xmlns:a16="http://schemas.microsoft.com/office/drawing/2014/main" id="{F6A7F242-E48B-67F9-B3E9-99470115C241}"/>
              </a:ext>
            </a:extLst>
          </p:cNvPr>
          <p:cNvSpPr/>
          <p:nvPr/>
        </p:nvSpPr>
        <p:spPr>
          <a:xfrm>
            <a:off x="3725019" y="1938415"/>
            <a:ext cx="2449960" cy="4100435"/>
          </a:xfrm>
          <a:prstGeom prst="rect">
            <a:avLst/>
          </a:prstGeom>
          <a:solidFill>
            <a:schemeClr val="bg1"/>
          </a:solidFill>
          <a:ln w="9525" cap="rnd">
            <a:noFill/>
            <a:prstDash val="sysDot"/>
          </a:ln>
        </p:spPr>
        <p:style>
          <a:lnRef idx="2">
            <a:schemeClr val="accent1">
              <a:shade val="50000"/>
            </a:schemeClr>
          </a:lnRef>
          <a:fillRef idx="1">
            <a:schemeClr val="accent1"/>
          </a:fillRef>
          <a:effectRef idx="0">
            <a:schemeClr val="accent1"/>
          </a:effectRef>
          <a:fontRef idx="minor">
            <a:schemeClr val="lt1"/>
          </a:fontRef>
        </p:style>
        <p:txBody>
          <a:bodyPr lIns="72000" tIns="108000" rIns="72000" bIns="108000" rtlCol="0" anchor="t"/>
          <a:lstStyle/>
          <a:p>
            <a:pPr marL="0" marR="0" lvl="0" indent="0" algn="l" defTabSz="914349" rtl="0" eaLnBrk="1" fontAlgn="auto" latinLnBrk="0" hangingPunct="1">
              <a:lnSpc>
                <a:spcPct val="110000"/>
              </a:lnSpc>
              <a:spcBef>
                <a:spcPts val="600"/>
              </a:spcBef>
              <a:spcAft>
                <a:spcPts val="0"/>
              </a:spcAft>
              <a:buClrTx/>
              <a:buSzTx/>
              <a:buFontTx/>
              <a:buNone/>
              <a:tabLst/>
              <a:defRPr/>
            </a:pPr>
            <a:r>
              <a:rPr lang="en-AU" sz="1050" dirty="0">
                <a:solidFill>
                  <a:srgbClr val="1F2A44"/>
                </a:solidFill>
                <a:latin typeface="VIC SemiBold" panose="00000700000000000000" pitchFamily="50" charset="0"/>
              </a:rPr>
              <a:t>You should ensure that all </a:t>
            </a:r>
            <a:r>
              <a:rPr lang="en-AU" sz="1050" b="1" dirty="0">
                <a:solidFill>
                  <a:srgbClr val="1F2A44"/>
                </a:solidFill>
                <a:latin typeface="VIC SemiBold" panose="00000700000000000000" pitchFamily="50" charset="0"/>
              </a:rPr>
              <a:t>information is readily available and understandable</a:t>
            </a:r>
            <a:r>
              <a:rPr lang="en-AU" sz="1050" dirty="0">
                <a:solidFill>
                  <a:srgbClr val="1F2A44"/>
                </a:solidFill>
                <a:latin typeface="VIC SemiBold" panose="00000700000000000000" pitchFamily="50" charset="0"/>
              </a:rPr>
              <a:t>. </a:t>
            </a:r>
          </a:p>
          <a:p>
            <a:pPr marL="0" marR="0" lvl="0" indent="0" algn="l" defTabSz="914349" rtl="0" eaLnBrk="1" fontAlgn="auto" latinLnBrk="0" hangingPunct="1">
              <a:lnSpc>
                <a:spcPct val="110000"/>
              </a:lnSpc>
              <a:spcBef>
                <a:spcPts val="600"/>
              </a:spcBef>
              <a:spcAft>
                <a:spcPts val="0"/>
              </a:spcAft>
              <a:buClrTx/>
              <a:buSzTx/>
              <a:buFontTx/>
              <a:buNone/>
              <a:tabLst/>
              <a:defRPr/>
            </a:pPr>
            <a:r>
              <a:rPr lang="en-AU" sz="1050" dirty="0">
                <a:solidFill>
                  <a:srgbClr val="1F2A44"/>
                </a:solidFill>
              </a:rPr>
              <a:t>The Victorian Digital Guides provides guidance. You should aim for content to be accessible to meet Web Content Accessibility Guidelines (WCAG) 2.1 (AA) standards and is understandable for your audiences, at a Grade 8 reading level for general information. </a:t>
            </a:r>
          </a:p>
          <a:p>
            <a:pPr marL="0" marR="0" lvl="0" indent="0" algn="l" defTabSz="914349" rtl="0" eaLnBrk="1" fontAlgn="auto" latinLnBrk="0" hangingPunct="1">
              <a:lnSpc>
                <a:spcPct val="110000"/>
              </a:lnSpc>
              <a:spcBef>
                <a:spcPts val="600"/>
              </a:spcBef>
              <a:spcAft>
                <a:spcPts val="0"/>
              </a:spcAft>
              <a:buClrTx/>
              <a:buSzTx/>
              <a:buFontTx/>
              <a:buNone/>
              <a:tabLst/>
              <a:defRPr/>
            </a:pPr>
            <a:r>
              <a:rPr lang="en-AU" sz="1050" dirty="0">
                <a:solidFill>
                  <a:srgbClr val="1F2A44"/>
                </a:solidFill>
              </a:rPr>
              <a:t>Translation services can also be used to communicate more effectively with culturally and linguistically diverse (CALD) communities.</a:t>
            </a:r>
          </a:p>
        </p:txBody>
      </p:sp>
      <p:sp>
        <p:nvSpPr>
          <p:cNvPr id="39" name="Rectangle 38">
            <a:extLst>
              <a:ext uri="{FF2B5EF4-FFF2-40B4-BE49-F238E27FC236}">
                <a16:creationId xmlns:a16="http://schemas.microsoft.com/office/drawing/2014/main" id="{ABA55F03-CF32-8F17-DABE-651478F76F07}"/>
              </a:ext>
            </a:extLst>
          </p:cNvPr>
          <p:cNvSpPr/>
          <p:nvPr/>
        </p:nvSpPr>
        <p:spPr>
          <a:xfrm>
            <a:off x="6910039" y="1938415"/>
            <a:ext cx="2449960" cy="4100435"/>
          </a:xfrm>
          <a:prstGeom prst="rect">
            <a:avLst/>
          </a:prstGeom>
          <a:solidFill>
            <a:schemeClr val="bg1"/>
          </a:solidFill>
          <a:ln w="9525" cap="rnd">
            <a:noFill/>
            <a:prstDash val="sysDot"/>
          </a:ln>
        </p:spPr>
        <p:style>
          <a:lnRef idx="2">
            <a:schemeClr val="accent1">
              <a:shade val="50000"/>
            </a:schemeClr>
          </a:lnRef>
          <a:fillRef idx="1">
            <a:schemeClr val="accent1"/>
          </a:fillRef>
          <a:effectRef idx="0">
            <a:schemeClr val="accent1"/>
          </a:effectRef>
          <a:fontRef idx="minor">
            <a:schemeClr val="lt1"/>
          </a:fontRef>
        </p:style>
        <p:txBody>
          <a:bodyPr lIns="72000" tIns="108000" rIns="72000" bIns="108000" rtlCol="0" anchor="t"/>
          <a:lstStyle/>
          <a:p>
            <a:pPr marL="0" marR="0" lvl="0" indent="0" algn="l" defTabSz="914349" rtl="0" eaLnBrk="1" fontAlgn="auto" latinLnBrk="0" hangingPunct="1">
              <a:lnSpc>
                <a:spcPct val="110000"/>
              </a:lnSpc>
              <a:spcBef>
                <a:spcPts val="600"/>
              </a:spcBef>
              <a:spcAft>
                <a:spcPts val="0"/>
              </a:spcAft>
              <a:buClrTx/>
              <a:buSzTx/>
              <a:buFontTx/>
              <a:buNone/>
              <a:tabLst/>
              <a:defRPr/>
            </a:pPr>
            <a:r>
              <a:rPr lang="en-AU" sz="1050" dirty="0">
                <a:solidFill>
                  <a:srgbClr val="1F2A44"/>
                </a:solidFill>
                <a:latin typeface="VIC SemiBold" panose="00000700000000000000" pitchFamily="50" charset="0"/>
              </a:rPr>
              <a:t>You should consider required uses for information, what systems will be used, and </a:t>
            </a:r>
            <a:r>
              <a:rPr lang="en-AU" sz="1050" b="1" dirty="0">
                <a:solidFill>
                  <a:srgbClr val="1F2A44"/>
                </a:solidFill>
                <a:latin typeface="VIC SemiBold" panose="00000700000000000000" pitchFamily="50" charset="0"/>
              </a:rPr>
              <a:t>how these systems will communicate information between each other</a:t>
            </a:r>
            <a:r>
              <a:rPr lang="en-AU" sz="1050" dirty="0">
                <a:solidFill>
                  <a:srgbClr val="1F2A44"/>
                </a:solidFill>
                <a:latin typeface="VIC SemiBold" panose="00000700000000000000" pitchFamily="50" charset="0"/>
              </a:rPr>
              <a:t>. </a:t>
            </a:r>
          </a:p>
          <a:p>
            <a:pPr marL="0" marR="0" lvl="0" indent="0" algn="l" defTabSz="914349" rtl="0" eaLnBrk="1" fontAlgn="auto" latinLnBrk="0" hangingPunct="1">
              <a:lnSpc>
                <a:spcPct val="110000"/>
              </a:lnSpc>
              <a:spcBef>
                <a:spcPts val="600"/>
              </a:spcBef>
              <a:spcAft>
                <a:spcPts val="0"/>
              </a:spcAft>
              <a:buClrTx/>
              <a:buSzTx/>
              <a:buFontTx/>
              <a:buNone/>
              <a:tabLst/>
              <a:defRPr/>
            </a:pPr>
            <a:r>
              <a:rPr lang="en-AU" sz="1050" dirty="0">
                <a:solidFill>
                  <a:srgbClr val="1F2A44"/>
                </a:solidFill>
              </a:rPr>
              <a:t>Understand how your different front and back-end systems work together to identify any issues and where new options, such as new platforms or APIs, can be used to support your data model.</a:t>
            </a:r>
          </a:p>
        </p:txBody>
      </p:sp>
      <p:grpSp>
        <p:nvGrpSpPr>
          <p:cNvPr id="7" name="Group 6">
            <a:extLst>
              <a:ext uri="{FF2B5EF4-FFF2-40B4-BE49-F238E27FC236}">
                <a16:creationId xmlns:a16="http://schemas.microsoft.com/office/drawing/2014/main" id="{D318B177-39B6-CB17-5AB7-3AB766379E78}"/>
              </a:ext>
            </a:extLst>
          </p:cNvPr>
          <p:cNvGrpSpPr/>
          <p:nvPr/>
        </p:nvGrpSpPr>
        <p:grpSpPr>
          <a:xfrm>
            <a:off x="539998" y="1455997"/>
            <a:ext cx="2449960" cy="396246"/>
            <a:chOff x="2065770" y="1196560"/>
            <a:chExt cx="1361123" cy="914400"/>
          </a:xfrm>
        </p:grpSpPr>
        <p:sp>
          <p:nvSpPr>
            <p:cNvPr id="26" name="Rectangle 25">
              <a:extLst>
                <a:ext uri="{FF2B5EF4-FFF2-40B4-BE49-F238E27FC236}">
                  <a16:creationId xmlns:a16="http://schemas.microsoft.com/office/drawing/2014/main" id="{645A8153-DDAA-9748-3D5D-3EF9158B95C0}"/>
                </a:ext>
              </a:extLst>
            </p:cNvPr>
            <p:cNvSpPr/>
            <p:nvPr/>
          </p:nvSpPr>
          <p:spPr>
            <a:xfrm>
              <a:off x="2065770" y="1196560"/>
              <a:ext cx="1361123" cy="914400"/>
            </a:xfrm>
            <a:prstGeom prst="rect">
              <a:avLst/>
            </a:prstGeom>
            <a:solidFill>
              <a:schemeClr val="tx2"/>
            </a:solidFill>
            <a:ln w="9525" cap="rnd">
              <a:noFill/>
              <a:prstDash val="sysDot"/>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algn="ctr"/>
              <a:r>
                <a:rPr lang="en-AU" sz="1050" b="1" dirty="0">
                  <a:solidFill>
                    <a:schemeClr val="bg1"/>
                  </a:solidFill>
                  <a:latin typeface="+mj-lt"/>
                </a:rPr>
                <a:t>CONSENT</a:t>
              </a:r>
            </a:p>
          </p:txBody>
        </p:sp>
        <p:cxnSp>
          <p:nvCxnSpPr>
            <p:cNvPr id="28" name="Straight Connector 27">
              <a:extLst>
                <a:ext uri="{FF2B5EF4-FFF2-40B4-BE49-F238E27FC236}">
                  <a16:creationId xmlns:a16="http://schemas.microsoft.com/office/drawing/2014/main" id="{66391080-2D76-B959-389D-778D99F6EFE3}"/>
                </a:ext>
              </a:extLst>
            </p:cNvPr>
            <p:cNvCxnSpPr/>
            <p:nvPr/>
          </p:nvCxnSpPr>
          <p:spPr>
            <a:xfrm>
              <a:off x="2067091" y="1196560"/>
              <a:ext cx="0" cy="914400"/>
            </a:xfrm>
            <a:prstGeom prst="line">
              <a:avLst/>
            </a:prstGeom>
            <a:ln w="25400">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4" name="Group 3">
            <a:extLst>
              <a:ext uri="{FF2B5EF4-FFF2-40B4-BE49-F238E27FC236}">
                <a16:creationId xmlns:a16="http://schemas.microsoft.com/office/drawing/2014/main" id="{7D3798D6-DE1B-B1AB-BFB4-7F5DCD0949B8}"/>
              </a:ext>
            </a:extLst>
          </p:cNvPr>
          <p:cNvGrpSpPr/>
          <p:nvPr/>
        </p:nvGrpSpPr>
        <p:grpSpPr>
          <a:xfrm>
            <a:off x="3725018" y="1455997"/>
            <a:ext cx="2449960" cy="396246"/>
            <a:chOff x="5117649" y="1182688"/>
            <a:chExt cx="1361123" cy="914400"/>
          </a:xfrm>
        </p:grpSpPr>
        <p:sp>
          <p:nvSpPr>
            <p:cNvPr id="34" name="Rectangle 33">
              <a:extLst>
                <a:ext uri="{FF2B5EF4-FFF2-40B4-BE49-F238E27FC236}">
                  <a16:creationId xmlns:a16="http://schemas.microsoft.com/office/drawing/2014/main" id="{6BEB46C2-4C3F-0055-DE1E-ADC91248BE26}"/>
                </a:ext>
              </a:extLst>
            </p:cNvPr>
            <p:cNvSpPr/>
            <p:nvPr/>
          </p:nvSpPr>
          <p:spPr>
            <a:xfrm>
              <a:off x="5117649" y="1182688"/>
              <a:ext cx="1361123" cy="914400"/>
            </a:xfrm>
            <a:prstGeom prst="rect">
              <a:avLst/>
            </a:prstGeom>
            <a:solidFill>
              <a:schemeClr val="tx2"/>
            </a:solidFill>
            <a:ln w="9525" cap="rnd">
              <a:noFill/>
              <a:prstDash val="sysDot"/>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algn="ctr"/>
              <a:r>
                <a:rPr lang="en-AU" sz="1050" b="1">
                  <a:solidFill>
                    <a:schemeClr val="bg1"/>
                  </a:solidFill>
                  <a:latin typeface="+mj-lt"/>
                </a:rPr>
                <a:t>ACCESSIBILITY</a:t>
              </a:r>
            </a:p>
          </p:txBody>
        </p:sp>
        <p:cxnSp>
          <p:nvCxnSpPr>
            <p:cNvPr id="36" name="Straight Connector 35">
              <a:extLst>
                <a:ext uri="{FF2B5EF4-FFF2-40B4-BE49-F238E27FC236}">
                  <a16:creationId xmlns:a16="http://schemas.microsoft.com/office/drawing/2014/main" id="{1ED1CC7F-B6B8-7D8C-2E8F-A3113D6B1BF1}"/>
                </a:ext>
              </a:extLst>
            </p:cNvPr>
            <p:cNvCxnSpPr/>
            <p:nvPr/>
          </p:nvCxnSpPr>
          <p:spPr>
            <a:xfrm>
              <a:off x="5118970" y="1182688"/>
              <a:ext cx="0" cy="914400"/>
            </a:xfrm>
            <a:prstGeom prst="line">
              <a:avLst/>
            </a:prstGeom>
            <a:ln w="25400">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2" name="Group 1">
            <a:extLst>
              <a:ext uri="{FF2B5EF4-FFF2-40B4-BE49-F238E27FC236}">
                <a16:creationId xmlns:a16="http://schemas.microsoft.com/office/drawing/2014/main" id="{D5CCBD46-1470-F08A-EA06-B741183AEADE}"/>
              </a:ext>
            </a:extLst>
          </p:cNvPr>
          <p:cNvGrpSpPr/>
          <p:nvPr/>
        </p:nvGrpSpPr>
        <p:grpSpPr>
          <a:xfrm>
            <a:off x="6910038" y="1455997"/>
            <a:ext cx="2449960" cy="396246"/>
            <a:chOff x="6643421" y="1182688"/>
            <a:chExt cx="1361123" cy="914400"/>
          </a:xfrm>
        </p:grpSpPr>
        <p:sp>
          <p:nvSpPr>
            <p:cNvPr id="38" name="Rectangle 37">
              <a:extLst>
                <a:ext uri="{FF2B5EF4-FFF2-40B4-BE49-F238E27FC236}">
                  <a16:creationId xmlns:a16="http://schemas.microsoft.com/office/drawing/2014/main" id="{0104929E-2BED-F33B-6F7F-F5468A70BBFA}"/>
                </a:ext>
              </a:extLst>
            </p:cNvPr>
            <p:cNvSpPr/>
            <p:nvPr/>
          </p:nvSpPr>
          <p:spPr>
            <a:xfrm>
              <a:off x="6643421" y="1182688"/>
              <a:ext cx="1361123" cy="914400"/>
            </a:xfrm>
            <a:prstGeom prst="rect">
              <a:avLst/>
            </a:prstGeom>
            <a:solidFill>
              <a:schemeClr val="tx2"/>
            </a:solidFill>
            <a:ln w="9525" cap="rnd">
              <a:noFill/>
              <a:prstDash val="sysDot"/>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en-AU" sz="1050" b="1">
                  <a:solidFill>
                    <a:schemeClr val="bg1"/>
                  </a:solidFill>
                  <a:latin typeface="+mj-lt"/>
                </a:rPr>
                <a:t>INTEROPERABILITY</a:t>
              </a:r>
            </a:p>
          </p:txBody>
        </p:sp>
        <p:cxnSp>
          <p:nvCxnSpPr>
            <p:cNvPr id="40" name="Straight Connector 39">
              <a:extLst>
                <a:ext uri="{FF2B5EF4-FFF2-40B4-BE49-F238E27FC236}">
                  <a16:creationId xmlns:a16="http://schemas.microsoft.com/office/drawing/2014/main" id="{8817336F-263F-663A-6C90-0F7CD2682CDD}"/>
                </a:ext>
              </a:extLst>
            </p:cNvPr>
            <p:cNvCxnSpPr/>
            <p:nvPr/>
          </p:nvCxnSpPr>
          <p:spPr>
            <a:xfrm>
              <a:off x="6644742" y="1182688"/>
              <a:ext cx="0" cy="914400"/>
            </a:xfrm>
            <a:prstGeom prst="line">
              <a:avLst/>
            </a:prstGeom>
            <a:ln w="25400">
              <a:solidFill>
                <a:schemeClr val="accent3"/>
              </a:solidFill>
            </a:ln>
          </p:spPr>
          <p:style>
            <a:lnRef idx="1">
              <a:schemeClr val="accent1"/>
            </a:lnRef>
            <a:fillRef idx="0">
              <a:schemeClr val="accent1"/>
            </a:fillRef>
            <a:effectRef idx="0">
              <a:schemeClr val="accent1"/>
            </a:effectRef>
            <a:fontRef idx="minor">
              <a:schemeClr val="tx1"/>
            </a:fontRef>
          </p:style>
        </p:cxnSp>
      </p:grpSp>
      <p:sp>
        <p:nvSpPr>
          <p:cNvPr id="9" name="Text Placeholder 6">
            <a:extLst>
              <a:ext uri="{FF2B5EF4-FFF2-40B4-BE49-F238E27FC236}">
                <a16:creationId xmlns:a16="http://schemas.microsoft.com/office/drawing/2014/main" id="{238F9C6E-BA64-63ED-151F-D6EBCFB11145}"/>
              </a:ext>
            </a:extLst>
          </p:cNvPr>
          <p:cNvSpPr txBox="1">
            <a:spLocks/>
          </p:cNvSpPr>
          <p:nvPr/>
        </p:nvSpPr>
        <p:spPr>
          <a:xfrm>
            <a:off x="7611775" y="1154242"/>
            <a:ext cx="1764000" cy="312771"/>
          </a:xfrm>
          <a:prstGeom prst="rect">
            <a:avLst/>
          </a:prstGeom>
        </p:spPr>
        <p:txBody>
          <a:bodyPr vert="horz" lIns="0" tIns="45713" rIns="0" bIns="45713" rtlCol="0" anchor="t">
            <a:noAutofit/>
          </a:bodyPr>
          <a:lstStyle>
            <a:lvl1pPr marL="0" indent="0" algn="l" defTabSz="914349" rtl="0" eaLnBrk="1" latinLnBrk="0" hangingPunct="1">
              <a:spcBef>
                <a:spcPts val="1200"/>
              </a:spcBef>
              <a:buFont typeface="Arial" pitchFamily="34" charset="0"/>
              <a:buNone/>
              <a:defRPr sz="1100" kern="1200" spc="0">
                <a:solidFill>
                  <a:schemeClr val="bg1"/>
                </a:solidFill>
                <a:latin typeface="+mn-lt"/>
                <a:ea typeface="Segoe UI" panose="020B0502040204020203" pitchFamily="34" charset="0"/>
                <a:cs typeface="Segoe UI Semilight" panose="020B0402040204020203" pitchFamily="34" charset="0"/>
              </a:defRPr>
            </a:lvl1pPr>
            <a:lvl2pPr marL="252000" indent="-252000" algn="l" defTabSz="914349" rtl="0" eaLnBrk="1" latinLnBrk="0" hangingPunct="1">
              <a:spcBef>
                <a:spcPts val="400"/>
              </a:spcBef>
              <a:buClr>
                <a:schemeClr val="bg1"/>
              </a:buClr>
              <a:buFont typeface="Arial" pitchFamily="34" charset="0"/>
              <a:buChar char="•"/>
              <a:defRPr sz="1100" kern="1200" spc="0" baseline="0">
                <a:solidFill>
                  <a:schemeClr val="bg1"/>
                </a:solidFill>
                <a:latin typeface="+mn-lt"/>
                <a:ea typeface="Segoe UI" panose="020B0502040204020203" pitchFamily="34" charset="0"/>
                <a:cs typeface="Segoe UI Semilight" panose="020B0402040204020203" pitchFamily="34" charset="0"/>
              </a:defRPr>
            </a:lvl2pPr>
            <a:lvl3pPr marL="504000" indent="-252000" algn="l" defTabSz="914349" rtl="0" eaLnBrk="1" latinLnBrk="0" hangingPunct="1">
              <a:spcBef>
                <a:spcPts val="400"/>
              </a:spcBef>
              <a:buClr>
                <a:schemeClr val="bg1"/>
              </a:buClr>
              <a:buFont typeface="Segoe UI" panose="020B0502040204020203" pitchFamily="34" charset="0"/>
              <a:buChar char="–"/>
              <a:defRPr sz="1100" kern="1200" spc="0">
                <a:solidFill>
                  <a:schemeClr val="bg1"/>
                </a:solidFill>
                <a:latin typeface="+mn-lt"/>
                <a:ea typeface="Segoe UI" panose="020B0502040204020203" pitchFamily="34" charset="0"/>
                <a:cs typeface="Segoe UI Semilight" panose="020B04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r">
              <a:lnSpc>
                <a:spcPct val="110000"/>
              </a:lnSpc>
            </a:pPr>
            <a:r>
              <a:rPr lang="en-AU" sz="1200" dirty="0">
                <a:solidFill>
                  <a:schemeClr val="accent1"/>
                </a:solidFill>
                <a:latin typeface="VIC SemiBold" panose="00000700000000000000" pitchFamily="50" charset="0"/>
              </a:rPr>
              <a:t>2 of 2</a:t>
            </a:r>
            <a:endParaRPr lang="en-AU" sz="1200" dirty="0">
              <a:solidFill>
                <a:schemeClr val="accent1"/>
              </a:solidFill>
            </a:endParaRPr>
          </a:p>
          <a:p>
            <a:pPr algn="r">
              <a:lnSpc>
                <a:spcPct val="110000"/>
              </a:lnSpc>
            </a:pPr>
            <a:endParaRPr lang="en-AU" sz="1200" dirty="0">
              <a:solidFill>
                <a:schemeClr val="accent1"/>
              </a:solidFill>
            </a:endParaRPr>
          </a:p>
        </p:txBody>
      </p:sp>
    </p:spTree>
    <p:extLst>
      <p:ext uri="{BB962C8B-B14F-4D97-AF65-F5344CB8AC3E}">
        <p14:creationId xmlns:p14="http://schemas.microsoft.com/office/powerpoint/2010/main" val="12594449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1" name="Object 30" hidden="1">
            <a:extLst>
              <a:ext uri="{FF2B5EF4-FFF2-40B4-BE49-F238E27FC236}">
                <a16:creationId xmlns:a16="http://schemas.microsoft.com/office/drawing/2014/main" id="{C32A82C7-CDE2-80EF-246F-3704278E76D8}"/>
              </a:ext>
            </a:extLst>
          </p:cNvPr>
          <p:cNvGraphicFramePr>
            <a:graphicFrameLocks noChangeAspect="1"/>
          </p:cNvGraphicFramePr>
          <p:nvPr>
            <p:custDataLst>
              <p:tags r:id="rId1"/>
            </p:custDataLst>
            <p:extLst>
              <p:ext uri="{D42A27DB-BD31-4B8C-83A1-F6EECF244321}">
                <p14:modId xmlns:p14="http://schemas.microsoft.com/office/powerpoint/2010/main" val="369838500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1" imgH="409" progId="TCLayout.ActiveDocument.1">
                  <p:embed/>
                </p:oleObj>
              </mc:Choice>
              <mc:Fallback>
                <p:oleObj name="think-cell Slide" r:id="rId4" imgW="411" imgH="409" progId="TCLayout.ActiveDocument.1">
                  <p:embed/>
                  <p:pic>
                    <p:nvPicPr>
                      <p:cNvPr id="31" name="Object 30" hidden="1">
                        <a:extLst>
                          <a:ext uri="{FF2B5EF4-FFF2-40B4-BE49-F238E27FC236}">
                            <a16:creationId xmlns:a16="http://schemas.microsoft.com/office/drawing/2014/main" id="{C32A82C7-CDE2-80EF-246F-3704278E76D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59A54DF9-5CCD-5211-571E-83E6E7B3F2C9}"/>
              </a:ext>
            </a:extLst>
          </p:cNvPr>
          <p:cNvSpPr>
            <a:spLocks noGrp="1"/>
          </p:cNvSpPr>
          <p:nvPr>
            <p:ph type="title"/>
          </p:nvPr>
        </p:nvSpPr>
        <p:spPr>
          <a:xfrm>
            <a:off x="539998" y="542885"/>
            <a:ext cx="8810539" cy="341618"/>
          </a:xfrm>
        </p:spPr>
        <p:txBody>
          <a:bodyPr vert="horz"/>
          <a:lstStyle/>
          <a:p>
            <a:r>
              <a:rPr lang="en-AU">
                <a:latin typeface="+mj-lt"/>
              </a:rPr>
              <a:t>Pause and reflect </a:t>
            </a:r>
            <a:r>
              <a:rPr lang="en-AU" b="1">
                <a:latin typeface="+mj-lt"/>
              </a:rPr>
              <a:t>| </a:t>
            </a:r>
            <a:r>
              <a:rPr lang="en-US" b="1">
                <a:cs typeface="Arial"/>
              </a:rPr>
              <a:t>Think about how you are going to effectively deliver reform</a:t>
            </a:r>
            <a:endParaRPr lang="en-AU" b="1"/>
          </a:p>
        </p:txBody>
      </p:sp>
      <p:sp>
        <p:nvSpPr>
          <p:cNvPr id="44" name="Rectangle 43">
            <a:extLst>
              <a:ext uri="{FF2B5EF4-FFF2-40B4-BE49-F238E27FC236}">
                <a16:creationId xmlns:a16="http://schemas.microsoft.com/office/drawing/2014/main" id="{E34F5DFB-3767-4398-4E7D-DCCB589A86D1}"/>
              </a:ext>
            </a:extLst>
          </p:cNvPr>
          <p:cNvSpPr/>
          <p:nvPr/>
        </p:nvSpPr>
        <p:spPr>
          <a:xfrm>
            <a:off x="444354" y="1206908"/>
            <a:ext cx="8942053" cy="5050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AU" sz="1200" b="1">
                <a:solidFill>
                  <a:schemeClr val="tx2"/>
                </a:solidFill>
                <a:latin typeface="+mj-lt"/>
                <a:cs typeface="Segoe UI Semilight" panose="020B0402040204020203" pitchFamily="34" charset="0"/>
              </a:rPr>
              <a:t>Reflect on the ambition and parameters to guide reform. </a:t>
            </a:r>
            <a:r>
              <a:rPr lang="en-AU" sz="1200">
                <a:solidFill>
                  <a:schemeClr val="tx2"/>
                </a:solidFill>
                <a:latin typeface="+mj-lt"/>
                <a:cs typeface="Segoe UI Semilight" panose="020B0402040204020203" pitchFamily="34" charset="0"/>
              </a:rPr>
              <a:t>It is important to think about the people running the process and those who are impacted, the process of running the project itself and what you want to get out of the project.</a:t>
            </a:r>
          </a:p>
        </p:txBody>
      </p:sp>
      <p:cxnSp>
        <p:nvCxnSpPr>
          <p:cNvPr id="33" name="Straight Connector 32">
            <a:extLst>
              <a:ext uri="{FF2B5EF4-FFF2-40B4-BE49-F238E27FC236}">
                <a16:creationId xmlns:a16="http://schemas.microsoft.com/office/drawing/2014/main" id="{9D5F21DF-3545-62A8-2305-8EECF328C71A}"/>
              </a:ext>
            </a:extLst>
          </p:cNvPr>
          <p:cNvCxnSpPr>
            <a:cxnSpLocks/>
          </p:cNvCxnSpPr>
          <p:nvPr/>
        </p:nvCxnSpPr>
        <p:spPr>
          <a:xfrm flipH="1">
            <a:off x="3336153" y="3751146"/>
            <a:ext cx="121185" cy="130787"/>
          </a:xfrm>
          <a:prstGeom prst="line">
            <a:avLst/>
          </a:prstGeom>
          <a:ln w="19050" cap="rnd">
            <a:solidFill>
              <a:schemeClr val="bg2"/>
            </a:solidFill>
            <a:prstDash val="sysDot"/>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97E8B733-752C-F862-6E22-C68DB30973BF}"/>
              </a:ext>
            </a:extLst>
          </p:cNvPr>
          <p:cNvCxnSpPr>
            <a:cxnSpLocks/>
          </p:cNvCxnSpPr>
          <p:nvPr/>
        </p:nvCxnSpPr>
        <p:spPr>
          <a:xfrm flipH="1" flipV="1">
            <a:off x="6056402" y="3751146"/>
            <a:ext cx="535190" cy="130787"/>
          </a:xfrm>
          <a:prstGeom prst="line">
            <a:avLst/>
          </a:prstGeom>
          <a:ln w="19050" cap="rnd">
            <a:solidFill>
              <a:schemeClr val="bg2"/>
            </a:solidFill>
            <a:prstDash val="sysDot"/>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nvGrpSpPr>
          <p:cNvPr id="2" name="Group 1">
            <a:extLst>
              <a:ext uri="{FF2B5EF4-FFF2-40B4-BE49-F238E27FC236}">
                <a16:creationId xmlns:a16="http://schemas.microsoft.com/office/drawing/2014/main" id="{9EAF8FBF-CD93-0239-5102-72229D09147A}"/>
              </a:ext>
            </a:extLst>
          </p:cNvPr>
          <p:cNvGrpSpPr/>
          <p:nvPr/>
        </p:nvGrpSpPr>
        <p:grpSpPr>
          <a:xfrm>
            <a:off x="541338" y="1908626"/>
            <a:ext cx="8845068" cy="3968299"/>
            <a:chOff x="541338" y="1836933"/>
            <a:chExt cx="8431063" cy="4228454"/>
          </a:xfrm>
        </p:grpSpPr>
        <p:grpSp>
          <p:nvGrpSpPr>
            <p:cNvPr id="35" name="Group 34">
              <a:extLst>
                <a:ext uri="{FF2B5EF4-FFF2-40B4-BE49-F238E27FC236}">
                  <a16:creationId xmlns:a16="http://schemas.microsoft.com/office/drawing/2014/main" id="{FDBAE98C-AC72-90BC-8CBB-7B906306CD57}"/>
                </a:ext>
              </a:extLst>
            </p:cNvPr>
            <p:cNvGrpSpPr/>
            <p:nvPr/>
          </p:nvGrpSpPr>
          <p:grpSpPr>
            <a:xfrm>
              <a:off x="541338" y="1836933"/>
              <a:ext cx="2664000" cy="4228454"/>
              <a:chOff x="705001" y="2052000"/>
              <a:chExt cx="2664000" cy="3294000"/>
            </a:xfrm>
          </p:grpSpPr>
          <p:sp>
            <p:nvSpPr>
              <p:cNvPr id="36" name="Text Placeholder 7">
                <a:extLst>
                  <a:ext uri="{FF2B5EF4-FFF2-40B4-BE49-F238E27FC236}">
                    <a16:creationId xmlns:a16="http://schemas.microsoft.com/office/drawing/2014/main" id="{C8C67276-CB38-4D06-039E-7C127B69477C}"/>
                  </a:ext>
                </a:extLst>
              </p:cNvPr>
              <p:cNvSpPr txBox="1">
                <a:spLocks/>
              </p:cNvSpPr>
              <p:nvPr/>
            </p:nvSpPr>
            <p:spPr>
              <a:xfrm>
                <a:off x="705001" y="2052000"/>
                <a:ext cx="2664000" cy="3276000"/>
              </a:xfrm>
              <a:prstGeom prst="rect">
                <a:avLst/>
              </a:prstGeom>
              <a:solidFill>
                <a:schemeClr val="bg1"/>
              </a:solidFill>
              <a:ln w="19050">
                <a:noFill/>
              </a:ln>
            </p:spPr>
            <p:txBody>
              <a:bodyPr wrap="square" lIns="144000" tIns="126000" rIns="144000" bIns="144000">
                <a:noAutofit/>
              </a:bodyPr>
              <a:lstStyle>
                <a:lvl1pPr marL="0" indent="0" algn="l" defTabSz="914349" rtl="0" eaLnBrk="1" latinLnBrk="0" hangingPunct="1">
                  <a:spcBef>
                    <a:spcPts val="1200"/>
                  </a:spcBef>
                  <a:buFont typeface="Arial" pitchFamily="34" charset="0"/>
                  <a:buNone/>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1pPr>
                <a:lvl2pPr marL="108000" indent="-108000" algn="l" defTabSz="914349" rtl="0" eaLnBrk="1" latinLnBrk="0" hangingPunct="1">
                  <a:spcBef>
                    <a:spcPts val="400"/>
                  </a:spcBef>
                  <a:buClr>
                    <a:schemeClr val="bg1"/>
                  </a:buClr>
                  <a:buFont typeface="Arial" panose="020B0604020202020204" pitchFamily="34" charset="0"/>
                  <a:buChar char="•"/>
                  <a:defRPr sz="1600" kern="1200" spc="0" baseline="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2pPr>
                <a:lvl3pPr marL="25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3pPr>
                <a:lvl4pPr marL="396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4pPr>
                <a:lvl5pPr marL="61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5pPr>
                <a:lvl6pPr marL="539970" indent="-269985" algn="l" defTabSz="914349" rtl="0" eaLnBrk="1" latinLnBrk="0" hangingPunct="1">
                  <a:spcBef>
                    <a:spcPts val="400"/>
                  </a:spcBef>
                  <a:buClr>
                    <a:schemeClr val="bg2"/>
                  </a:buClr>
                  <a:buFont typeface="+mj-lt"/>
                  <a:buAutoNum type="arabi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809955" indent="-269985" algn="l" defTabSz="914349" rtl="0" eaLnBrk="1" latinLnBrk="0" hangingPunct="1">
                  <a:spcBef>
                    <a:spcPts val="400"/>
                  </a:spcBef>
                  <a:buClr>
                    <a:schemeClr val="bg2"/>
                  </a:buClr>
                  <a:buFont typeface="+mj-lt"/>
                  <a:buAutoNum type="alphaLcPeriod"/>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079940" indent="-269985" algn="l" defTabSz="914349" rtl="0" eaLnBrk="1" latinLnBrk="0" hangingPunct="1">
                  <a:spcBef>
                    <a:spcPts val="400"/>
                  </a:spcBef>
                  <a:buClr>
                    <a:schemeClr val="bg2"/>
                  </a:buClr>
                  <a:buFont typeface="+mj-lt"/>
                  <a:buAutoNum type="romanL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defTabSz="914349" rtl="0" eaLnBrk="1" fontAlgn="auto" latinLnBrk="0" hangingPunct="1">
                  <a:lnSpc>
                    <a:spcPct val="100000"/>
                  </a:lnSpc>
                  <a:spcBef>
                    <a:spcPts val="0"/>
                  </a:spcBef>
                  <a:spcAft>
                    <a:spcPts val="600"/>
                  </a:spcAft>
                  <a:buClrTx/>
                  <a:buSzTx/>
                  <a:buFontTx/>
                  <a:buNone/>
                  <a:tabLst/>
                  <a:defRPr/>
                </a:pPr>
                <a:r>
                  <a:rPr lang="en-US" sz="1200">
                    <a:solidFill>
                      <a:schemeClr val="tx2"/>
                    </a:solidFill>
                    <a:latin typeface="VIC SemiBold" panose="00000700000000000000" pitchFamily="50" charset="0"/>
                    <a:ea typeface="+mn-ea"/>
                    <a:cs typeface="+mn-cs"/>
                  </a:rPr>
                  <a:t>PEOPLE </a:t>
                </a:r>
                <a:endParaRPr lang="en-US" sz="1200">
                  <a:solidFill>
                    <a:schemeClr val="bg2"/>
                  </a:solidFill>
                  <a:latin typeface="VIC SemiBold" panose="00000700000000000000" pitchFamily="50" charset="0"/>
                  <a:cs typeface="Segoe UI" panose="020B0502040204020203" pitchFamily="34" charset="0"/>
                </a:endParaRPr>
              </a:p>
              <a:p>
                <a:pPr marL="144000" indent="-144000">
                  <a:spcBef>
                    <a:spcPts val="200"/>
                  </a:spcBef>
                  <a:spcAft>
                    <a:spcPts val="600"/>
                  </a:spcAft>
                  <a:buClr>
                    <a:schemeClr val="tx1"/>
                  </a:buClr>
                  <a:buFont typeface="Arial" panose="020B0604020202020204" pitchFamily="34" charset="0"/>
                  <a:buChar char="•"/>
                </a:pPr>
                <a:r>
                  <a:rPr lang="en-US" sz="1050">
                    <a:solidFill>
                      <a:schemeClr val="tx2"/>
                    </a:solidFill>
                    <a:latin typeface="+mn-lt"/>
                    <a:ea typeface="+mn-ea"/>
                    <a:cs typeface="Segoe UI" panose="020B0502040204020203" pitchFamily="34" charset="0"/>
                  </a:rPr>
                  <a:t>Who will run the reform project and who is responsible for the outcome (ownership might be shared where it involves cross-cutting data sets and interactions)?</a:t>
                </a:r>
              </a:p>
              <a:p>
                <a:pPr marL="144000" indent="-144000">
                  <a:spcBef>
                    <a:spcPts val="200"/>
                  </a:spcBef>
                  <a:spcAft>
                    <a:spcPts val="600"/>
                  </a:spcAft>
                  <a:buClr>
                    <a:schemeClr val="tx1"/>
                  </a:buClr>
                  <a:buFont typeface="Arial" panose="020B0604020202020204" pitchFamily="34" charset="0"/>
                  <a:buChar char="•"/>
                </a:pPr>
                <a:r>
                  <a:rPr lang="en-US" sz="1050">
                    <a:solidFill>
                      <a:schemeClr val="tx2"/>
                    </a:solidFill>
                    <a:latin typeface="+mn-lt"/>
                    <a:ea typeface="+mn-ea"/>
                    <a:cs typeface="Segoe UI" panose="020B0502040204020203" pitchFamily="34" charset="0"/>
                  </a:rPr>
                  <a:t>What staff capabilities are needed to run and work on the project? How will you manage change?</a:t>
                </a:r>
              </a:p>
              <a:p>
                <a:pPr marL="144000" indent="-144000">
                  <a:spcBef>
                    <a:spcPts val="200"/>
                  </a:spcBef>
                  <a:spcAft>
                    <a:spcPts val="600"/>
                  </a:spcAft>
                  <a:buClr>
                    <a:schemeClr val="tx1"/>
                  </a:buClr>
                  <a:buFont typeface="Arial" panose="020B0604020202020204" pitchFamily="34" charset="0"/>
                  <a:buChar char="•"/>
                </a:pPr>
                <a:r>
                  <a:rPr lang="en-US" sz="1050">
                    <a:solidFill>
                      <a:schemeClr val="tx2"/>
                    </a:solidFill>
                    <a:latin typeface="+mn-lt"/>
                    <a:ea typeface="+mn-ea"/>
                    <a:cs typeface="Segoe UI" panose="020B0502040204020203" pitchFamily="34" charset="0"/>
                  </a:rPr>
                  <a:t>How will endorsement and executive sign-off be obtained, including project funding?</a:t>
                </a:r>
              </a:p>
              <a:p>
                <a:pPr marL="144000" indent="-144000">
                  <a:spcBef>
                    <a:spcPts val="200"/>
                  </a:spcBef>
                  <a:spcAft>
                    <a:spcPts val="600"/>
                  </a:spcAft>
                  <a:buClr>
                    <a:schemeClr val="tx1"/>
                  </a:buClr>
                  <a:buFont typeface="Arial" panose="020B0604020202020204" pitchFamily="34" charset="0"/>
                  <a:buChar char="•"/>
                </a:pPr>
                <a:r>
                  <a:rPr lang="en-AU" sz="1050">
                    <a:solidFill>
                      <a:schemeClr val="tx2"/>
                    </a:solidFill>
                    <a:latin typeface="+mn-lt"/>
                    <a:ea typeface="+mn-ea"/>
                    <a:cs typeface="Segoe UI" panose="020B0502040204020203" pitchFamily="34" charset="0"/>
                  </a:rPr>
                  <a:t>How will the benefits of the reform product will be communicated to staff?</a:t>
                </a:r>
              </a:p>
              <a:p>
                <a:pPr marL="144000" indent="-144000">
                  <a:spcBef>
                    <a:spcPts val="200"/>
                  </a:spcBef>
                  <a:spcAft>
                    <a:spcPts val="600"/>
                  </a:spcAft>
                  <a:buClr>
                    <a:schemeClr val="tx1"/>
                  </a:buClr>
                  <a:buFont typeface="Arial" panose="020B0604020202020204" pitchFamily="34" charset="0"/>
                  <a:buChar char="•"/>
                </a:pPr>
                <a:r>
                  <a:rPr lang="en-US" sz="1050">
                    <a:solidFill>
                      <a:schemeClr val="tx2"/>
                    </a:solidFill>
                    <a:latin typeface="+mn-lt"/>
                    <a:ea typeface="+mn-ea"/>
                    <a:cs typeface="Segoe UI" panose="020B0502040204020203" pitchFamily="34" charset="0"/>
                  </a:rPr>
                  <a:t>What is the governance?</a:t>
                </a:r>
              </a:p>
              <a:p>
                <a:pPr indent="-251460">
                  <a:spcBef>
                    <a:spcPts val="400"/>
                  </a:spcBef>
                  <a:spcAft>
                    <a:spcPts val="600"/>
                  </a:spcAft>
                  <a:buClr>
                    <a:schemeClr val="tx1"/>
                  </a:buClr>
                  <a:buFont typeface="Arial" panose="020B0604020202020204" pitchFamily="34" charset="0"/>
                  <a:buChar char="•"/>
                </a:pPr>
                <a:endParaRPr lang="en-US" sz="1050">
                  <a:solidFill>
                    <a:schemeClr val="tx1"/>
                  </a:solidFill>
                  <a:highlight>
                    <a:srgbClr val="FFFF00"/>
                  </a:highlight>
                  <a:latin typeface="+mn-lt"/>
                  <a:cs typeface="Segoe UI"/>
                </a:endParaRPr>
              </a:p>
            </p:txBody>
          </p:sp>
          <p:sp>
            <p:nvSpPr>
              <p:cNvPr id="37" name="Text Placeholder 26">
                <a:extLst>
                  <a:ext uri="{FF2B5EF4-FFF2-40B4-BE49-F238E27FC236}">
                    <a16:creationId xmlns:a16="http://schemas.microsoft.com/office/drawing/2014/main" id="{A36460CB-A17B-6BE0-4739-F73E826BACB0}"/>
                  </a:ext>
                </a:extLst>
              </p:cNvPr>
              <p:cNvSpPr txBox="1">
                <a:spLocks/>
              </p:cNvSpPr>
              <p:nvPr/>
            </p:nvSpPr>
            <p:spPr>
              <a:xfrm>
                <a:off x="705001" y="5256000"/>
                <a:ext cx="2664000" cy="90000"/>
              </a:xfrm>
              <a:prstGeom prst="rect">
                <a:avLst/>
              </a:prstGeom>
              <a:solidFill>
                <a:schemeClr val="tx2"/>
              </a:solidFill>
              <a:ln w="19050">
                <a:noFill/>
              </a:ln>
            </p:spPr>
            <p:txBody>
              <a:bodyPr wrap="square" lIns="144000" tIns="36000" rIns="144000" bIns="36000" anchor="ctr">
                <a:noAutofit/>
              </a:bodyPr>
              <a:lstStyle>
                <a:lvl1pPr marL="0" indent="0" algn="ctr" defTabSz="914349" rtl="0" eaLnBrk="1" latinLnBrk="0" hangingPunct="1">
                  <a:spcBef>
                    <a:spcPts val="1200"/>
                  </a:spcBef>
                  <a:buFont typeface="Arial" pitchFamily="34" charset="0"/>
                  <a:buNone/>
                  <a:defRPr sz="1400" kern="1200" spc="0">
                    <a:solidFill>
                      <a:schemeClr val="accent2"/>
                    </a:solidFill>
                    <a:latin typeface="Segoe UI Semibold" panose="020B0702040204020203" pitchFamily="34" charset="0"/>
                    <a:ea typeface="Segoe UI" panose="020B0502040204020203" pitchFamily="34" charset="0"/>
                    <a:cs typeface="Segoe UI" panose="020B0502040204020203" pitchFamily="34" charset="0"/>
                  </a:defRPr>
                </a:lvl1pPr>
                <a:lvl2pPr marL="180000" indent="-180000" algn="l" defTabSz="914349" rtl="0" eaLnBrk="1" latinLnBrk="0" hangingPunct="1">
                  <a:spcBef>
                    <a:spcPts val="400"/>
                  </a:spcBef>
                  <a:buClr>
                    <a:schemeClr val="bg2"/>
                  </a:buClr>
                  <a:buFont typeface="Arial" pitchFamily="34" charset="0"/>
                  <a:buChar char="•"/>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2pPr>
                <a:lvl3pPr marL="504000" indent="-180000" algn="l" defTabSz="914349" rtl="0" eaLnBrk="1" latinLnBrk="0" hangingPunct="1">
                  <a:spcBef>
                    <a:spcPts val="400"/>
                  </a:spcBef>
                  <a:buClr>
                    <a:schemeClr val="bg2"/>
                  </a:buClr>
                  <a:buFont typeface="Arial" pitchFamily="34" charset="0"/>
                  <a:buChar char="•"/>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3pPr>
                <a:lvl4pPr marL="828000" indent="-180000" algn="l" defTabSz="914349" rtl="0" eaLnBrk="1" latinLnBrk="0" hangingPunct="1">
                  <a:spcBef>
                    <a:spcPts val="400"/>
                  </a:spcBef>
                  <a:buClr>
                    <a:schemeClr val="bg2"/>
                  </a:buClr>
                  <a:buFont typeface="Arial" pitchFamily="34" charset="0"/>
                  <a:buChar char="•"/>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4pPr>
                <a:lvl5pPr marL="1116000" indent="-180000" algn="l" defTabSz="914349" rtl="0" eaLnBrk="1" latinLnBrk="0" hangingPunct="1">
                  <a:spcBef>
                    <a:spcPts val="400"/>
                  </a:spcBef>
                  <a:buClr>
                    <a:schemeClr val="bg2"/>
                  </a:buClr>
                  <a:buFont typeface="Arial" pitchFamily="34" charset="0"/>
                  <a:buChar char="•"/>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5pPr>
                <a:lvl6pPr marL="539970" indent="-269985" algn="l" defTabSz="914349" rtl="0" eaLnBrk="1" latinLnBrk="0" hangingPunct="1">
                  <a:spcBef>
                    <a:spcPts val="400"/>
                  </a:spcBef>
                  <a:buClr>
                    <a:schemeClr val="accent2"/>
                  </a:buClr>
                  <a:buFont typeface="+mj-lt"/>
                  <a:buAutoNum type="arabi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809955" indent="-269985" algn="l" defTabSz="914349" rtl="0" eaLnBrk="1" latinLnBrk="0" hangingPunct="1">
                  <a:spcBef>
                    <a:spcPts val="400"/>
                  </a:spcBef>
                  <a:buClr>
                    <a:schemeClr val="accent2"/>
                  </a:buClr>
                  <a:buFont typeface="+mj-lt"/>
                  <a:buAutoNum type="alphaLcPeriod"/>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079940" indent="-269985" algn="l" defTabSz="914349" rtl="0" eaLnBrk="1" latinLnBrk="0" hangingPunct="1">
                  <a:spcBef>
                    <a:spcPts val="400"/>
                  </a:spcBef>
                  <a:buClr>
                    <a:schemeClr val="accent2"/>
                  </a:buClr>
                  <a:buFont typeface="+mj-lt"/>
                  <a:buAutoNum type="romanL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sz="1300">
                  <a:solidFill>
                    <a:schemeClr val="bg1"/>
                  </a:solidFill>
                </a:endParaRPr>
              </a:p>
            </p:txBody>
          </p:sp>
        </p:grpSp>
        <p:grpSp>
          <p:nvGrpSpPr>
            <p:cNvPr id="38" name="Group 37">
              <a:extLst>
                <a:ext uri="{FF2B5EF4-FFF2-40B4-BE49-F238E27FC236}">
                  <a16:creationId xmlns:a16="http://schemas.microsoft.com/office/drawing/2014/main" id="{77687F94-5B63-BEDE-723F-0B06DD15C570}"/>
                </a:ext>
              </a:extLst>
            </p:cNvPr>
            <p:cNvGrpSpPr/>
            <p:nvPr/>
          </p:nvGrpSpPr>
          <p:grpSpPr>
            <a:xfrm>
              <a:off x="3457337" y="1836933"/>
              <a:ext cx="2664000" cy="4228454"/>
              <a:chOff x="3621001" y="2052000"/>
              <a:chExt cx="2664000" cy="3294000"/>
            </a:xfrm>
          </p:grpSpPr>
          <p:sp>
            <p:nvSpPr>
              <p:cNvPr id="39" name="Text Placeholder 7">
                <a:extLst>
                  <a:ext uri="{FF2B5EF4-FFF2-40B4-BE49-F238E27FC236}">
                    <a16:creationId xmlns:a16="http://schemas.microsoft.com/office/drawing/2014/main" id="{E42E6EDE-4AE0-D36D-B47A-8B115A1D0ADE}"/>
                  </a:ext>
                </a:extLst>
              </p:cNvPr>
              <p:cNvSpPr txBox="1">
                <a:spLocks/>
              </p:cNvSpPr>
              <p:nvPr/>
            </p:nvSpPr>
            <p:spPr>
              <a:xfrm>
                <a:off x="3621001" y="2052000"/>
                <a:ext cx="2664000" cy="3276000"/>
              </a:xfrm>
              <a:prstGeom prst="rect">
                <a:avLst/>
              </a:prstGeom>
              <a:solidFill>
                <a:schemeClr val="bg1"/>
              </a:solidFill>
              <a:ln w="19050">
                <a:noFill/>
              </a:ln>
            </p:spPr>
            <p:txBody>
              <a:bodyPr wrap="square" lIns="144000" tIns="126000" rIns="144000" bIns="144000">
                <a:noAutofit/>
              </a:bodyPr>
              <a:lstStyle>
                <a:lvl1pPr marL="0" indent="0" algn="l" defTabSz="914349" rtl="0" eaLnBrk="1" latinLnBrk="0" hangingPunct="1">
                  <a:spcBef>
                    <a:spcPts val="1200"/>
                  </a:spcBef>
                  <a:buFont typeface="Arial" pitchFamily="34" charset="0"/>
                  <a:buNone/>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1pPr>
                <a:lvl2pPr marL="108000" indent="-108000" algn="l" defTabSz="914349" rtl="0" eaLnBrk="1" latinLnBrk="0" hangingPunct="1">
                  <a:spcBef>
                    <a:spcPts val="400"/>
                  </a:spcBef>
                  <a:buClr>
                    <a:schemeClr val="bg1"/>
                  </a:buClr>
                  <a:buFont typeface="Arial" panose="020B0604020202020204" pitchFamily="34" charset="0"/>
                  <a:buChar char="•"/>
                  <a:defRPr sz="1600" kern="1200" spc="0" baseline="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2pPr>
                <a:lvl3pPr marL="25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3pPr>
                <a:lvl4pPr marL="396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4pPr>
                <a:lvl5pPr marL="61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5pPr>
                <a:lvl6pPr marL="539970" indent="-269985" algn="l" defTabSz="914349" rtl="0" eaLnBrk="1" latinLnBrk="0" hangingPunct="1">
                  <a:spcBef>
                    <a:spcPts val="400"/>
                  </a:spcBef>
                  <a:buClr>
                    <a:schemeClr val="bg2"/>
                  </a:buClr>
                  <a:buFont typeface="+mj-lt"/>
                  <a:buAutoNum type="arabi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809955" indent="-269985" algn="l" defTabSz="914349" rtl="0" eaLnBrk="1" latinLnBrk="0" hangingPunct="1">
                  <a:spcBef>
                    <a:spcPts val="400"/>
                  </a:spcBef>
                  <a:buClr>
                    <a:schemeClr val="bg2"/>
                  </a:buClr>
                  <a:buFont typeface="+mj-lt"/>
                  <a:buAutoNum type="alphaLcPeriod"/>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079940" indent="-269985" algn="l" defTabSz="914349" rtl="0" eaLnBrk="1" latinLnBrk="0" hangingPunct="1">
                  <a:spcBef>
                    <a:spcPts val="400"/>
                  </a:spcBef>
                  <a:buClr>
                    <a:schemeClr val="bg2"/>
                  </a:buClr>
                  <a:buFont typeface="+mj-lt"/>
                  <a:buAutoNum type="romanL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defTabSz="914349"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schemeClr val="accent3"/>
                    </a:solidFill>
                    <a:effectLst/>
                    <a:uLnTx/>
                    <a:uFillTx/>
                    <a:latin typeface="VIC SemiBold" panose="00000700000000000000" pitchFamily="50" charset="0"/>
                    <a:ea typeface="+mn-ea"/>
                    <a:cs typeface="+mn-cs"/>
                  </a:rPr>
                  <a:t>PROCESS </a:t>
                </a:r>
              </a:p>
              <a:p>
                <a:pPr marL="144000" indent="-144000">
                  <a:spcBef>
                    <a:spcPts val="200"/>
                  </a:spcBef>
                  <a:spcAft>
                    <a:spcPts val="600"/>
                  </a:spcAft>
                  <a:buClr>
                    <a:schemeClr val="tx1"/>
                  </a:buClr>
                  <a:buFont typeface="Arial" panose="020B0604020202020204" pitchFamily="34" charset="0"/>
                  <a:buChar char="•"/>
                </a:pPr>
                <a:r>
                  <a:rPr lang="en-AU" sz="1050">
                    <a:solidFill>
                      <a:schemeClr val="tx2"/>
                    </a:solidFill>
                    <a:latin typeface="+mn-lt"/>
                    <a:ea typeface="+mn-ea"/>
                    <a:cs typeface="Segoe UI" panose="020B0502040204020203" pitchFamily="34" charset="0"/>
                  </a:rPr>
                  <a:t>What level of investment is needed for the reform project?</a:t>
                </a:r>
              </a:p>
              <a:p>
                <a:pPr marL="144000" indent="-144000">
                  <a:spcBef>
                    <a:spcPts val="200"/>
                  </a:spcBef>
                  <a:spcAft>
                    <a:spcPts val="600"/>
                  </a:spcAft>
                  <a:buClr>
                    <a:schemeClr val="tx1"/>
                  </a:buClr>
                  <a:buFont typeface="Arial" panose="020B0604020202020204" pitchFamily="34" charset="0"/>
                  <a:buChar char="•"/>
                </a:pPr>
                <a:r>
                  <a:rPr lang="en-AU" sz="1050">
                    <a:solidFill>
                      <a:schemeClr val="tx2"/>
                    </a:solidFill>
                    <a:latin typeface="+mn-lt"/>
                    <a:ea typeface="+mn-ea"/>
                    <a:cs typeface="Segoe UI" panose="020B0502040204020203" pitchFamily="34" charset="0"/>
                  </a:rPr>
                  <a:t>What are the user expectations of the reform?</a:t>
                </a:r>
              </a:p>
              <a:p>
                <a:pPr marL="144000" indent="-144000">
                  <a:spcBef>
                    <a:spcPts val="200"/>
                  </a:spcBef>
                  <a:spcAft>
                    <a:spcPts val="600"/>
                  </a:spcAft>
                  <a:buClr>
                    <a:schemeClr val="tx1"/>
                  </a:buClr>
                  <a:buFont typeface="Arial" panose="020B0604020202020204" pitchFamily="34" charset="0"/>
                  <a:buChar char="•"/>
                </a:pPr>
                <a:r>
                  <a:rPr lang="en-US" sz="1050">
                    <a:solidFill>
                      <a:schemeClr val="tx2"/>
                    </a:solidFill>
                    <a:latin typeface="+mn-lt"/>
                    <a:ea typeface="+mn-ea"/>
                    <a:cs typeface="Segoe UI" panose="020B0502040204020203" pitchFamily="34" charset="0"/>
                  </a:rPr>
                  <a:t>What your engagement or project management strategy is with staff beyond user testing for the transitional period</a:t>
                </a:r>
              </a:p>
              <a:p>
                <a:pPr marL="144000" indent="-144000">
                  <a:spcBef>
                    <a:spcPts val="200"/>
                  </a:spcBef>
                  <a:spcAft>
                    <a:spcPts val="600"/>
                  </a:spcAft>
                  <a:buFont typeface="Arial" panose="020B0604020202020204" pitchFamily="34" charset="0"/>
                  <a:buChar char="•"/>
                </a:pPr>
                <a:r>
                  <a:rPr lang="en-US" sz="1050">
                    <a:solidFill>
                      <a:schemeClr val="tx2"/>
                    </a:solidFill>
                    <a:latin typeface="+mn-lt"/>
                    <a:ea typeface="+mn-ea"/>
                    <a:cs typeface="Segoe UI" panose="020B0502040204020203" pitchFamily="34" charset="0"/>
                  </a:rPr>
                  <a:t>What are the key actions that need to be taken before starting the reform project (e.g., data quality/cleaning, research into systems, compliance with records requirements)?</a:t>
                </a:r>
                <a:endParaRPr lang="en-AU" sz="1050">
                  <a:solidFill>
                    <a:schemeClr val="bg2"/>
                  </a:solidFill>
                  <a:highlight>
                    <a:srgbClr val="FFFF00"/>
                  </a:highlight>
                  <a:latin typeface="+mn-lt"/>
                  <a:cs typeface="Segoe UI" panose="020B0502040204020203" pitchFamily="34" charset="0"/>
                </a:endParaRPr>
              </a:p>
            </p:txBody>
          </p:sp>
          <p:sp>
            <p:nvSpPr>
              <p:cNvPr id="40" name="Text Placeholder 26">
                <a:extLst>
                  <a:ext uri="{FF2B5EF4-FFF2-40B4-BE49-F238E27FC236}">
                    <a16:creationId xmlns:a16="http://schemas.microsoft.com/office/drawing/2014/main" id="{E80A0C02-67F5-BCF3-F8B4-D427132E538B}"/>
                  </a:ext>
                </a:extLst>
              </p:cNvPr>
              <p:cNvSpPr txBox="1">
                <a:spLocks/>
              </p:cNvSpPr>
              <p:nvPr/>
            </p:nvSpPr>
            <p:spPr>
              <a:xfrm>
                <a:off x="3621001" y="5256000"/>
                <a:ext cx="2664000" cy="90000"/>
              </a:xfrm>
              <a:prstGeom prst="rect">
                <a:avLst/>
              </a:prstGeom>
              <a:solidFill>
                <a:schemeClr val="accent3"/>
              </a:solidFill>
              <a:ln w="19050">
                <a:noFill/>
              </a:ln>
            </p:spPr>
            <p:txBody>
              <a:bodyPr wrap="square" lIns="144000" tIns="36000" rIns="144000" bIns="36000" anchor="ctr">
                <a:noAutofit/>
              </a:bodyPr>
              <a:lstStyle>
                <a:lvl1pPr marL="0" indent="0" algn="ctr" defTabSz="914349" rtl="0" eaLnBrk="1" latinLnBrk="0" hangingPunct="1">
                  <a:spcBef>
                    <a:spcPts val="1200"/>
                  </a:spcBef>
                  <a:buFont typeface="Arial" pitchFamily="34" charset="0"/>
                  <a:buNone/>
                  <a:defRPr sz="1400" kern="1200" spc="0">
                    <a:solidFill>
                      <a:schemeClr val="accent2"/>
                    </a:solidFill>
                    <a:latin typeface="Segoe UI Semibold" panose="020B0702040204020203" pitchFamily="34" charset="0"/>
                    <a:ea typeface="Segoe UI" panose="020B0502040204020203" pitchFamily="34" charset="0"/>
                    <a:cs typeface="Segoe UI" panose="020B0502040204020203" pitchFamily="34" charset="0"/>
                  </a:defRPr>
                </a:lvl1pPr>
                <a:lvl2pPr marL="180000" indent="-180000" algn="l" defTabSz="914349" rtl="0" eaLnBrk="1" latinLnBrk="0" hangingPunct="1">
                  <a:spcBef>
                    <a:spcPts val="400"/>
                  </a:spcBef>
                  <a:buClr>
                    <a:schemeClr val="bg2"/>
                  </a:buClr>
                  <a:buFont typeface="Arial" pitchFamily="34" charset="0"/>
                  <a:buChar char="•"/>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2pPr>
                <a:lvl3pPr marL="504000" indent="-180000" algn="l" defTabSz="914349" rtl="0" eaLnBrk="1" latinLnBrk="0" hangingPunct="1">
                  <a:spcBef>
                    <a:spcPts val="400"/>
                  </a:spcBef>
                  <a:buClr>
                    <a:schemeClr val="bg2"/>
                  </a:buClr>
                  <a:buFont typeface="Arial" pitchFamily="34" charset="0"/>
                  <a:buChar char="•"/>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3pPr>
                <a:lvl4pPr marL="828000" indent="-180000" algn="l" defTabSz="914349" rtl="0" eaLnBrk="1" latinLnBrk="0" hangingPunct="1">
                  <a:spcBef>
                    <a:spcPts val="400"/>
                  </a:spcBef>
                  <a:buClr>
                    <a:schemeClr val="bg2"/>
                  </a:buClr>
                  <a:buFont typeface="Arial" pitchFamily="34" charset="0"/>
                  <a:buChar char="•"/>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4pPr>
                <a:lvl5pPr marL="1116000" indent="-180000" algn="l" defTabSz="914349" rtl="0" eaLnBrk="1" latinLnBrk="0" hangingPunct="1">
                  <a:spcBef>
                    <a:spcPts val="400"/>
                  </a:spcBef>
                  <a:buClr>
                    <a:schemeClr val="bg2"/>
                  </a:buClr>
                  <a:buFont typeface="Arial" pitchFamily="34" charset="0"/>
                  <a:buChar char="•"/>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5pPr>
                <a:lvl6pPr marL="539970" indent="-269985" algn="l" defTabSz="914349" rtl="0" eaLnBrk="1" latinLnBrk="0" hangingPunct="1">
                  <a:spcBef>
                    <a:spcPts val="400"/>
                  </a:spcBef>
                  <a:buClr>
                    <a:schemeClr val="accent2"/>
                  </a:buClr>
                  <a:buFont typeface="+mj-lt"/>
                  <a:buAutoNum type="arabi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809955" indent="-269985" algn="l" defTabSz="914349" rtl="0" eaLnBrk="1" latinLnBrk="0" hangingPunct="1">
                  <a:spcBef>
                    <a:spcPts val="400"/>
                  </a:spcBef>
                  <a:buClr>
                    <a:schemeClr val="accent2"/>
                  </a:buClr>
                  <a:buFont typeface="+mj-lt"/>
                  <a:buAutoNum type="alphaLcPeriod"/>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079940" indent="-269985" algn="l" defTabSz="914349" rtl="0" eaLnBrk="1" latinLnBrk="0" hangingPunct="1">
                  <a:spcBef>
                    <a:spcPts val="400"/>
                  </a:spcBef>
                  <a:buClr>
                    <a:schemeClr val="accent2"/>
                  </a:buClr>
                  <a:buFont typeface="+mj-lt"/>
                  <a:buAutoNum type="romanL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sz="1300">
                  <a:solidFill>
                    <a:schemeClr val="bg1"/>
                  </a:solidFill>
                </a:endParaRPr>
              </a:p>
            </p:txBody>
          </p:sp>
        </p:grpSp>
        <p:grpSp>
          <p:nvGrpSpPr>
            <p:cNvPr id="41" name="Group 40">
              <a:extLst>
                <a:ext uri="{FF2B5EF4-FFF2-40B4-BE49-F238E27FC236}">
                  <a16:creationId xmlns:a16="http://schemas.microsoft.com/office/drawing/2014/main" id="{47BF2733-48DD-E628-D7CF-B320C88CD551}"/>
                </a:ext>
              </a:extLst>
            </p:cNvPr>
            <p:cNvGrpSpPr/>
            <p:nvPr/>
          </p:nvGrpSpPr>
          <p:grpSpPr>
            <a:xfrm>
              <a:off x="6308401" y="1836933"/>
              <a:ext cx="2664000" cy="4228454"/>
              <a:chOff x="6537000" y="2052000"/>
              <a:chExt cx="2664000" cy="3294000"/>
            </a:xfrm>
          </p:grpSpPr>
          <p:sp>
            <p:nvSpPr>
              <p:cNvPr id="42" name="Text Placeholder 7">
                <a:extLst>
                  <a:ext uri="{FF2B5EF4-FFF2-40B4-BE49-F238E27FC236}">
                    <a16:creationId xmlns:a16="http://schemas.microsoft.com/office/drawing/2014/main" id="{EFD00776-44E7-156C-2D23-6A297CEF1CCE}"/>
                  </a:ext>
                </a:extLst>
              </p:cNvPr>
              <p:cNvSpPr txBox="1">
                <a:spLocks/>
              </p:cNvSpPr>
              <p:nvPr/>
            </p:nvSpPr>
            <p:spPr>
              <a:xfrm>
                <a:off x="6537000" y="2052000"/>
                <a:ext cx="2664000" cy="3276000"/>
              </a:xfrm>
              <a:prstGeom prst="rect">
                <a:avLst/>
              </a:prstGeom>
              <a:solidFill>
                <a:schemeClr val="bg1"/>
              </a:solidFill>
              <a:ln w="19050">
                <a:noFill/>
              </a:ln>
            </p:spPr>
            <p:txBody>
              <a:bodyPr wrap="square" lIns="144000" tIns="126000" rIns="144000" bIns="144000">
                <a:noAutofit/>
              </a:bodyPr>
              <a:lstStyle>
                <a:lvl1pPr marL="0" indent="0" algn="l" defTabSz="914349" rtl="0" eaLnBrk="1" latinLnBrk="0" hangingPunct="1">
                  <a:spcBef>
                    <a:spcPts val="1200"/>
                  </a:spcBef>
                  <a:buFont typeface="Arial" pitchFamily="34" charset="0"/>
                  <a:buNone/>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1pPr>
                <a:lvl2pPr marL="108000" indent="-108000" algn="l" defTabSz="914349" rtl="0" eaLnBrk="1" latinLnBrk="0" hangingPunct="1">
                  <a:spcBef>
                    <a:spcPts val="400"/>
                  </a:spcBef>
                  <a:buClr>
                    <a:schemeClr val="bg1"/>
                  </a:buClr>
                  <a:buFont typeface="Arial" panose="020B0604020202020204" pitchFamily="34" charset="0"/>
                  <a:buChar char="•"/>
                  <a:defRPr sz="1600" kern="1200" spc="0" baseline="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2pPr>
                <a:lvl3pPr marL="25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3pPr>
                <a:lvl4pPr marL="396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4pPr>
                <a:lvl5pPr marL="61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5pPr>
                <a:lvl6pPr marL="539970" indent="-269985" algn="l" defTabSz="914349" rtl="0" eaLnBrk="1" latinLnBrk="0" hangingPunct="1">
                  <a:spcBef>
                    <a:spcPts val="400"/>
                  </a:spcBef>
                  <a:buClr>
                    <a:schemeClr val="bg2"/>
                  </a:buClr>
                  <a:buFont typeface="+mj-lt"/>
                  <a:buAutoNum type="arabi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809955" indent="-269985" algn="l" defTabSz="914349" rtl="0" eaLnBrk="1" latinLnBrk="0" hangingPunct="1">
                  <a:spcBef>
                    <a:spcPts val="400"/>
                  </a:spcBef>
                  <a:buClr>
                    <a:schemeClr val="bg2"/>
                  </a:buClr>
                  <a:buFont typeface="+mj-lt"/>
                  <a:buAutoNum type="alphaLcPeriod"/>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079940" indent="-269985" algn="l" defTabSz="914349" rtl="0" eaLnBrk="1" latinLnBrk="0" hangingPunct="1">
                  <a:spcBef>
                    <a:spcPts val="400"/>
                  </a:spcBef>
                  <a:buClr>
                    <a:schemeClr val="bg2"/>
                  </a:buClr>
                  <a:buFont typeface="+mj-lt"/>
                  <a:buAutoNum type="romanL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defTabSz="914349"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schemeClr val="accent1"/>
                    </a:solidFill>
                    <a:effectLst/>
                    <a:uLnTx/>
                    <a:uFillTx/>
                    <a:latin typeface="VIC SemiBold" panose="00000700000000000000" pitchFamily="50" charset="0"/>
                    <a:ea typeface="+mn-ea"/>
                    <a:cs typeface="+mn-cs"/>
                  </a:rPr>
                  <a:t>PROJECT </a:t>
                </a:r>
              </a:p>
              <a:p>
                <a:pPr marL="144000" indent="-144000">
                  <a:spcBef>
                    <a:spcPts val="200"/>
                  </a:spcBef>
                  <a:spcAft>
                    <a:spcPts val="600"/>
                  </a:spcAft>
                  <a:buClr>
                    <a:schemeClr val="tx1"/>
                  </a:buClr>
                  <a:buFont typeface="Arial" panose="020B0604020202020204" pitchFamily="34" charset="0"/>
                  <a:buChar char="•"/>
                </a:pPr>
                <a:r>
                  <a:rPr lang="en-US" sz="1050">
                    <a:solidFill>
                      <a:schemeClr val="tx2"/>
                    </a:solidFill>
                    <a:latin typeface="+mn-lt"/>
                    <a:ea typeface="+mn-ea"/>
                    <a:cs typeface="Segoe UI" panose="020B0502040204020203" pitchFamily="34" charset="0"/>
                  </a:rPr>
                  <a:t>What do you want to get out of the project? Have you got a clear idea about what your minimum viable product is at the end of the process?</a:t>
                </a:r>
              </a:p>
              <a:p>
                <a:pPr marL="144000" indent="-144000">
                  <a:spcBef>
                    <a:spcPts val="200"/>
                  </a:spcBef>
                  <a:spcAft>
                    <a:spcPts val="600"/>
                  </a:spcAft>
                  <a:buClr>
                    <a:schemeClr val="tx1"/>
                  </a:buClr>
                  <a:buFont typeface="Arial" panose="020B0604020202020204" pitchFamily="34" charset="0"/>
                  <a:buChar char="•"/>
                </a:pPr>
                <a:r>
                  <a:rPr lang="en-US" sz="1050">
                    <a:solidFill>
                      <a:schemeClr val="tx2"/>
                    </a:solidFill>
                    <a:latin typeface="+mn-lt"/>
                    <a:ea typeface="+mn-ea"/>
                    <a:cs typeface="Segoe UI" panose="020B0502040204020203" pitchFamily="34" charset="0"/>
                  </a:rPr>
                  <a:t>How can you preference off-the-shelf solutions vs. designing bespoke solutions? How can you challenge your processes where there might be unnecessary </a:t>
                </a:r>
                <a:r>
                  <a:rPr lang="en-US" sz="1050" err="1">
                    <a:solidFill>
                      <a:schemeClr val="tx2"/>
                    </a:solidFill>
                    <a:latin typeface="+mn-lt"/>
                    <a:ea typeface="+mn-ea"/>
                    <a:cs typeface="Segoe UI" panose="020B0502040204020203" pitchFamily="34" charset="0"/>
                  </a:rPr>
                  <a:t>customisation</a:t>
                </a:r>
                <a:r>
                  <a:rPr lang="en-US" sz="1050">
                    <a:solidFill>
                      <a:schemeClr val="tx2"/>
                    </a:solidFill>
                    <a:latin typeface="+mn-lt"/>
                    <a:ea typeface="+mn-ea"/>
                    <a:cs typeface="Segoe UI" panose="020B0502040204020203" pitchFamily="34" charset="0"/>
                  </a:rPr>
                  <a:t>?</a:t>
                </a:r>
              </a:p>
              <a:p>
                <a:pPr marL="144000" indent="-144000">
                  <a:spcBef>
                    <a:spcPts val="200"/>
                  </a:spcBef>
                  <a:spcAft>
                    <a:spcPts val="600"/>
                  </a:spcAft>
                  <a:buClr>
                    <a:schemeClr val="tx1"/>
                  </a:buClr>
                  <a:buFont typeface="Arial" panose="020B0604020202020204" pitchFamily="34" charset="0"/>
                  <a:buChar char="•"/>
                </a:pPr>
                <a:r>
                  <a:rPr lang="en-US" sz="1050">
                    <a:solidFill>
                      <a:schemeClr val="tx2"/>
                    </a:solidFill>
                    <a:latin typeface="+mn-lt"/>
                    <a:ea typeface="+mn-ea"/>
                    <a:cs typeface="Segoe UI" panose="020B0502040204020203" pitchFamily="34" charset="0"/>
                  </a:rPr>
                  <a:t>How will new processes and products be tested (at a minimum by staff but ideally by applicants)? </a:t>
                </a:r>
              </a:p>
              <a:p>
                <a:pPr marL="144000" indent="-144000">
                  <a:spcBef>
                    <a:spcPts val="200"/>
                  </a:spcBef>
                  <a:spcAft>
                    <a:spcPts val="600"/>
                  </a:spcAft>
                  <a:buClr>
                    <a:schemeClr val="tx1"/>
                  </a:buClr>
                  <a:buFont typeface="Arial" panose="020B0604020202020204" pitchFamily="34" charset="0"/>
                  <a:buChar char="•"/>
                </a:pPr>
                <a:r>
                  <a:rPr lang="en-US" sz="1050">
                    <a:solidFill>
                      <a:schemeClr val="tx2"/>
                    </a:solidFill>
                    <a:latin typeface="+mn-lt"/>
                    <a:ea typeface="+mn-ea"/>
                    <a:cs typeface="Segoe UI" panose="020B0502040204020203" pitchFamily="34" charset="0"/>
                  </a:rPr>
                  <a:t>How will you account for data hygiene and quality practices as enablers and constraints?</a:t>
                </a:r>
              </a:p>
              <a:p>
                <a:pPr>
                  <a:spcBef>
                    <a:spcPts val="0"/>
                  </a:spcBef>
                  <a:spcAft>
                    <a:spcPts val="400"/>
                  </a:spcAft>
                </a:pPr>
                <a:endParaRPr lang="en-AU" sz="1050">
                  <a:solidFill>
                    <a:schemeClr val="tx1"/>
                  </a:solidFill>
                  <a:latin typeface="Segoe UI" panose="020B0502040204020203" pitchFamily="34" charset="0"/>
                  <a:cs typeface="Segoe UI" panose="020B0502040204020203" pitchFamily="34" charset="0"/>
                </a:endParaRPr>
              </a:p>
            </p:txBody>
          </p:sp>
          <p:sp>
            <p:nvSpPr>
              <p:cNvPr id="43" name="Text Placeholder 26">
                <a:extLst>
                  <a:ext uri="{FF2B5EF4-FFF2-40B4-BE49-F238E27FC236}">
                    <a16:creationId xmlns:a16="http://schemas.microsoft.com/office/drawing/2014/main" id="{FF99810B-EF70-8D5F-6FA3-24321D59168C}"/>
                  </a:ext>
                </a:extLst>
              </p:cNvPr>
              <p:cNvSpPr txBox="1">
                <a:spLocks/>
              </p:cNvSpPr>
              <p:nvPr/>
            </p:nvSpPr>
            <p:spPr>
              <a:xfrm>
                <a:off x="6537000" y="5256000"/>
                <a:ext cx="2664000" cy="90000"/>
              </a:xfrm>
              <a:prstGeom prst="rect">
                <a:avLst/>
              </a:prstGeom>
              <a:solidFill>
                <a:schemeClr val="accent1"/>
              </a:solidFill>
              <a:ln w="19050">
                <a:noFill/>
              </a:ln>
            </p:spPr>
            <p:txBody>
              <a:bodyPr wrap="square" lIns="144000" tIns="36000" rIns="144000" bIns="36000" anchor="ctr">
                <a:noAutofit/>
              </a:bodyPr>
              <a:lstStyle>
                <a:lvl1pPr marL="0" indent="0" algn="ctr" defTabSz="914349" rtl="0" eaLnBrk="1" latinLnBrk="0" hangingPunct="1">
                  <a:spcBef>
                    <a:spcPts val="1200"/>
                  </a:spcBef>
                  <a:buFont typeface="Arial" pitchFamily="34" charset="0"/>
                  <a:buNone/>
                  <a:defRPr sz="1400" kern="1200" spc="0">
                    <a:solidFill>
                      <a:schemeClr val="accent2"/>
                    </a:solidFill>
                    <a:latin typeface="Segoe UI Semibold" panose="020B0702040204020203" pitchFamily="34" charset="0"/>
                    <a:ea typeface="Segoe UI" panose="020B0502040204020203" pitchFamily="34" charset="0"/>
                    <a:cs typeface="Segoe UI" panose="020B0502040204020203" pitchFamily="34" charset="0"/>
                  </a:defRPr>
                </a:lvl1pPr>
                <a:lvl2pPr marL="180000" indent="-180000" algn="l" defTabSz="914349" rtl="0" eaLnBrk="1" latinLnBrk="0" hangingPunct="1">
                  <a:spcBef>
                    <a:spcPts val="400"/>
                  </a:spcBef>
                  <a:buClr>
                    <a:schemeClr val="bg2"/>
                  </a:buClr>
                  <a:buFont typeface="Arial" pitchFamily="34" charset="0"/>
                  <a:buChar char="•"/>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2pPr>
                <a:lvl3pPr marL="504000" indent="-180000" algn="l" defTabSz="914349" rtl="0" eaLnBrk="1" latinLnBrk="0" hangingPunct="1">
                  <a:spcBef>
                    <a:spcPts val="400"/>
                  </a:spcBef>
                  <a:buClr>
                    <a:schemeClr val="bg2"/>
                  </a:buClr>
                  <a:buFont typeface="Arial" pitchFamily="34" charset="0"/>
                  <a:buChar char="•"/>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3pPr>
                <a:lvl4pPr marL="828000" indent="-180000" algn="l" defTabSz="914349" rtl="0" eaLnBrk="1" latinLnBrk="0" hangingPunct="1">
                  <a:spcBef>
                    <a:spcPts val="400"/>
                  </a:spcBef>
                  <a:buClr>
                    <a:schemeClr val="bg2"/>
                  </a:buClr>
                  <a:buFont typeface="Arial" pitchFamily="34" charset="0"/>
                  <a:buChar char="•"/>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4pPr>
                <a:lvl5pPr marL="1116000" indent="-180000" algn="l" defTabSz="914349" rtl="0" eaLnBrk="1" latinLnBrk="0" hangingPunct="1">
                  <a:spcBef>
                    <a:spcPts val="400"/>
                  </a:spcBef>
                  <a:buClr>
                    <a:schemeClr val="bg2"/>
                  </a:buClr>
                  <a:buFont typeface="Arial" pitchFamily="34" charset="0"/>
                  <a:buChar char="•"/>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5pPr>
                <a:lvl6pPr marL="539970" indent="-269985" algn="l" defTabSz="914349" rtl="0" eaLnBrk="1" latinLnBrk="0" hangingPunct="1">
                  <a:spcBef>
                    <a:spcPts val="400"/>
                  </a:spcBef>
                  <a:buClr>
                    <a:schemeClr val="accent2"/>
                  </a:buClr>
                  <a:buFont typeface="+mj-lt"/>
                  <a:buAutoNum type="arabi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809955" indent="-269985" algn="l" defTabSz="914349" rtl="0" eaLnBrk="1" latinLnBrk="0" hangingPunct="1">
                  <a:spcBef>
                    <a:spcPts val="400"/>
                  </a:spcBef>
                  <a:buClr>
                    <a:schemeClr val="accent2"/>
                  </a:buClr>
                  <a:buFont typeface="+mj-lt"/>
                  <a:buAutoNum type="alphaLcPeriod"/>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079940" indent="-269985" algn="l" defTabSz="914349" rtl="0" eaLnBrk="1" latinLnBrk="0" hangingPunct="1">
                  <a:spcBef>
                    <a:spcPts val="400"/>
                  </a:spcBef>
                  <a:buClr>
                    <a:schemeClr val="accent2"/>
                  </a:buClr>
                  <a:buFont typeface="+mj-lt"/>
                  <a:buAutoNum type="romanL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sz="1300">
                  <a:solidFill>
                    <a:schemeClr val="bg1"/>
                  </a:solidFill>
                </a:endParaRPr>
              </a:p>
            </p:txBody>
          </p:sp>
        </p:grpSp>
      </p:grpSp>
    </p:spTree>
    <p:extLst>
      <p:ext uri="{BB962C8B-B14F-4D97-AF65-F5344CB8AC3E}">
        <p14:creationId xmlns:p14="http://schemas.microsoft.com/office/powerpoint/2010/main" val="30414321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30F74B-6880-2F03-AFA4-A88E53DBCA2B}"/>
              </a:ext>
            </a:extLst>
          </p:cNvPr>
          <p:cNvSpPr>
            <a:spLocks noGrp="1"/>
          </p:cNvSpPr>
          <p:nvPr>
            <p:ph type="body" sz="quarter" idx="10"/>
          </p:nvPr>
        </p:nvSpPr>
        <p:spPr/>
        <p:txBody>
          <a:bodyPr/>
          <a:lstStyle/>
          <a:p>
            <a:r>
              <a:rPr lang="en-AU" dirty="0">
                <a:latin typeface="VIC SemiBold" panose="00000700000000000000" pitchFamily="50" charset="0"/>
              </a:rPr>
              <a:t>Appendices</a:t>
            </a:r>
          </a:p>
        </p:txBody>
      </p:sp>
    </p:spTree>
    <p:extLst>
      <p:ext uri="{BB962C8B-B14F-4D97-AF65-F5344CB8AC3E}">
        <p14:creationId xmlns:p14="http://schemas.microsoft.com/office/powerpoint/2010/main" val="8632515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A7F6AD3-2795-C5F0-2353-E481FC68924F}"/>
              </a:ext>
            </a:extLst>
          </p:cNvPr>
          <p:cNvSpPr/>
          <p:nvPr/>
        </p:nvSpPr>
        <p:spPr>
          <a:xfrm>
            <a:off x="0" y="1124125"/>
            <a:ext cx="9906000" cy="573387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aphicFrame>
        <p:nvGraphicFramePr>
          <p:cNvPr id="115" name="Object 114" hidden="1">
            <a:extLst>
              <a:ext uri="{FF2B5EF4-FFF2-40B4-BE49-F238E27FC236}">
                <a16:creationId xmlns:a16="http://schemas.microsoft.com/office/drawing/2014/main" id="{7AB4AE3A-9E8B-759D-82BE-59045760DD07}"/>
              </a:ext>
            </a:extLst>
          </p:cNvPr>
          <p:cNvGraphicFramePr>
            <a:graphicFrameLocks noChangeAspect="1"/>
          </p:cNvGraphicFramePr>
          <p:nvPr>
            <p:custDataLst>
              <p:tags r:id="rId1"/>
            </p:custDataLst>
            <p:extLst>
              <p:ext uri="{D42A27DB-BD31-4B8C-83A1-F6EECF244321}">
                <p14:modId xmlns:p14="http://schemas.microsoft.com/office/powerpoint/2010/main" val="150227015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11" imgH="409" progId="TCLayout.ActiveDocument.1">
                  <p:embed/>
                </p:oleObj>
              </mc:Choice>
              <mc:Fallback>
                <p:oleObj name="think-cell Slide" r:id="rId3" imgW="411" imgH="409" progId="TCLayout.ActiveDocument.1">
                  <p:embed/>
                  <p:pic>
                    <p:nvPicPr>
                      <p:cNvPr id="115" name="Object 114" hidden="1">
                        <a:extLst>
                          <a:ext uri="{FF2B5EF4-FFF2-40B4-BE49-F238E27FC236}">
                            <a16:creationId xmlns:a16="http://schemas.microsoft.com/office/drawing/2014/main" id="{7AB4AE3A-9E8B-759D-82BE-59045760DD07}"/>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A632B6D5-6FE2-913A-5318-A1E9427E8426}"/>
              </a:ext>
            </a:extLst>
          </p:cNvPr>
          <p:cNvSpPr>
            <a:spLocks noGrp="1"/>
          </p:cNvSpPr>
          <p:nvPr>
            <p:ph type="title"/>
          </p:nvPr>
        </p:nvSpPr>
        <p:spPr>
          <a:xfrm>
            <a:off x="539999" y="299382"/>
            <a:ext cx="8820000" cy="590917"/>
          </a:xfrm>
        </p:spPr>
        <p:txBody>
          <a:bodyPr vert="horz"/>
          <a:lstStyle/>
          <a:p>
            <a:r>
              <a:rPr lang="en-AU" b="1"/>
              <a:t>An example data structure for permissions, with defined relationship between the entity, permission and attributes</a:t>
            </a:r>
          </a:p>
        </p:txBody>
      </p:sp>
      <p:sp>
        <p:nvSpPr>
          <p:cNvPr id="59" name="Rectangle 58">
            <a:extLst>
              <a:ext uri="{FF2B5EF4-FFF2-40B4-BE49-F238E27FC236}">
                <a16:creationId xmlns:a16="http://schemas.microsoft.com/office/drawing/2014/main" id="{2D9FDA34-2BF9-3AD3-306C-AE1DB85822D5}"/>
              </a:ext>
            </a:extLst>
          </p:cNvPr>
          <p:cNvSpPr/>
          <p:nvPr/>
        </p:nvSpPr>
        <p:spPr>
          <a:xfrm>
            <a:off x="4083760" y="3811714"/>
            <a:ext cx="1229560" cy="595107"/>
          </a:xfrm>
          <a:prstGeom prst="rect">
            <a:avLst/>
          </a:prstGeom>
          <a:solidFill>
            <a:sysClr val="window" lastClr="FFFFFF"/>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AU" sz="1000" b="0" i="0" u="none" strike="noStrike" kern="0" cap="none" spc="0" normalizeH="0" baseline="0" noProof="0">
                <a:ln>
                  <a:noFill/>
                </a:ln>
                <a:solidFill>
                  <a:schemeClr val="tx2"/>
                </a:solidFill>
                <a:effectLst/>
                <a:uLnTx/>
                <a:uFillTx/>
                <a:ea typeface="+mn-ea"/>
                <a:cs typeface="+mn-cs"/>
              </a:rPr>
              <a:t>PERMISSION ENTITY</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AU" sz="1000" b="0" i="0" u="none" strike="noStrike" kern="0" cap="none" spc="0" normalizeH="0" baseline="0" noProof="0">
                <a:ln>
                  <a:noFill/>
                </a:ln>
                <a:solidFill>
                  <a:schemeClr val="tx2"/>
                </a:solidFill>
                <a:effectLst/>
                <a:uLnTx/>
                <a:uFillTx/>
                <a:ea typeface="+mn-ea"/>
                <a:cs typeface="+mn-cs"/>
              </a:rPr>
              <a:t>(ACCOUNT)</a:t>
            </a:r>
          </a:p>
        </p:txBody>
      </p:sp>
      <p:sp>
        <p:nvSpPr>
          <p:cNvPr id="60" name="Rectangle 59">
            <a:extLst>
              <a:ext uri="{FF2B5EF4-FFF2-40B4-BE49-F238E27FC236}">
                <a16:creationId xmlns:a16="http://schemas.microsoft.com/office/drawing/2014/main" id="{A7D81984-7FF0-D1FB-EE16-F2A7DB4A4552}"/>
              </a:ext>
            </a:extLst>
          </p:cNvPr>
          <p:cNvSpPr/>
          <p:nvPr/>
        </p:nvSpPr>
        <p:spPr>
          <a:xfrm>
            <a:off x="4083760" y="4838869"/>
            <a:ext cx="1229560" cy="595107"/>
          </a:xfrm>
          <a:prstGeom prst="rect">
            <a:avLst/>
          </a:prstGeom>
          <a:solidFill>
            <a:sysClr val="window" lastClr="FFFFFF"/>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AU" sz="1000" b="0" i="0" u="none" strike="noStrike" kern="0" cap="none" spc="0" normalizeH="0" baseline="0" noProof="0">
                <a:ln>
                  <a:noFill/>
                </a:ln>
                <a:solidFill>
                  <a:schemeClr val="tx2"/>
                </a:solidFill>
                <a:effectLst/>
                <a:uLnTx/>
                <a:uFillTx/>
                <a:ea typeface="+mn-ea"/>
                <a:cs typeface="+mn-cs"/>
              </a:rPr>
              <a:t>PERMISSION</a:t>
            </a:r>
          </a:p>
        </p:txBody>
      </p:sp>
      <p:sp>
        <p:nvSpPr>
          <p:cNvPr id="61" name="Rectangle 60">
            <a:extLst>
              <a:ext uri="{FF2B5EF4-FFF2-40B4-BE49-F238E27FC236}">
                <a16:creationId xmlns:a16="http://schemas.microsoft.com/office/drawing/2014/main" id="{3D532CA4-0AA2-A2A1-FACD-8365C34500D7}"/>
              </a:ext>
            </a:extLst>
          </p:cNvPr>
          <p:cNvSpPr/>
          <p:nvPr/>
        </p:nvSpPr>
        <p:spPr>
          <a:xfrm>
            <a:off x="1340469" y="4838868"/>
            <a:ext cx="1229560" cy="595107"/>
          </a:xfrm>
          <a:prstGeom prst="rect">
            <a:avLst/>
          </a:prstGeom>
          <a:solidFill>
            <a:sysClr val="window" lastClr="FFFFFF"/>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AU" sz="1000" b="0" i="0" u="none" strike="noStrike" kern="0" cap="none" spc="0" normalizeH="0" baseline="0" noProof="0">
                <a:ln>
                  <a:noFill/>
                </a:ln>
                <a:solidFill>
                  <a:schemeClr val="tx2"/>
                </a:solidFill>
                <a:effectLst/>
                <a:uLnTx/>
                <a:uFillTx/>
                <a:ea typeface="+mn-ea"/>
                <a:cs typeface="+mn-cs"/>
              </a:rPr>
              <a:t>TRANSACTIONS</a:t>
            </a:r>
          </a:p>
        </p:txBody>
      </p:sp>
      <p:sp>
        <p:nvSpPr>
          <p:cNvPr id="62" name="Rectangle 61">
            <a:extLst>
              <a:ext uri="{FF2B5EF4-FFF2-40B4-BE49-F238E27FC236}">
                <a16:creationId xmlns:a16="http://schemas.microsoft.com/office/drawing/2014/main" id="{4D1B54A9-84A7-0862-9806-C58A35A2BF80}"/>
              </a:ext>
            </a:extLst>
          </p:cNvPr>
          <p:cNvSpPr/>
          <p:nvPr/>
        </p:nvSpPr>
        <p:spPr>
          <a:xfrm>
            <a:off x="1699877" y="5963511"/>
            <a:ext cx="1229560" cy="595107"/>
          </a:xfrm>
          <a:prstGeom prst="rect">
            <a:avLst/>
          </a:prstGeom>
          <a:solidFill>
            <a:sysClr val="window" lastClr="FFFFFF"/>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AU" sz="1000" b="0" i="0" u="none" strike="noStrike" kern="0" cap="none" spc="0" normalizeH="0" baseline="0" noProof="0">
                <a:ln>
                  <a:noFill/>
                </a:ln>
                <a:solidFill>
                  <a:schemeClr val="tx2"/>
                </a:solidFill>
                <a:effectLst/>
                <a:uLnTx/>
                <a:uFillTx/>
                <a:ea typeface="+mn-ea"/>
                <a:cs typeface="+mn-cs"/>
              </a:rPr>
              <a:t>STATUS</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AU" sz="1000" b="0" i="0" u="none" strike="noStrike" kern="0" cap="none" spc="0" normalizeH="0" baseline="0" noProof="0">
                <a:ln>
                  <a:noFill/>
                </a:ln>
                <a:solidFill>
                  <a:schemeClr val="tx2"/>
                </a:solidFill>
                <a:effectLst/>
                <a:uLnTx/>
                <a:uFillTx/>
                <a:ea typeface="+mn-ea"/>
                <a:cs typeface="+mn-cs"/>
              </a:rPr>
              <a:t>(ATTRIBUTE)</a:t>
            </a:r>
          </a:p>
        </p:txBody>
      </p:sp>
      <p:sp>
        <p:nvSpPr>
          <p:cNvPr id="63" name="Rectangle 62">
            <a:extLst>
              <a:ext uri="{FF2B5EF4-FFF2-40B4-BE49-F238E27FC236}">
                <a16:creationId xmlns:a16="http://schemas.microsoft.com/office/drawing/2014/main" id="{659D0C34-6112-3438-3B18-9993D941345F}"/>
              </a:ext>
            </a:extLst>
          </p:cNvPr>
          <p:cNvSpPr/>
          <p:nvPr/>
        </p:nvSpPr>
        <p:spPr>
          <a:xfrm>
            <a:off x="4087601" y="5955242"/>
            <a:ext cx="1229560" cy="595107"/>
          </a:xfrm>
          <a:prstGeom prst="rect">
            <a:avLst/>
          </a:prstGeom>
          <a:solidFill>
            <a:sysClr val="window" lastClr="FFFFFF"/>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AU" sz="1000" b="0" i="0" u="none" strike="noStrike" kern="0" cap="none" spc="0" normalizeH="0" baseline="0" noProof="0">
                <a:ln>
                  <a:noFill/>
                </a:ln>
                <a:solidFill>
                  <a:schemeClr val="tx2"/>
                </a:solidFill>
                <a:effectLst/>
                <a:uLnTx/>
                <a:uFillTx/>
                <a:ea typeface="+mn-ea"/>
                <a:cs typeface="+mn-cs"/>
              </a:rPr>
              <a:t>CONDITIONS</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AU" sz="1000" b="0" i="0" u="none" strike="noStrike" kern="0" cap="none" spc="0" normalizeH="0" baseline="0" noProof="0">
                <a:ln>
                  <a:noFill/>
                </a:ln>
                <a:solidFill>
                  <a:schemeClr val="tx2"/>
                </a:solidFill>
                <a:effectLst/>
                <a:uLnTx/>
                <a:uFillTx/>
                <a:ea typeface="+mn-ea"/>
                <a:cs typeface="+mn-cs"/>
              </a:rPr>
              <a:t>(ATTRIBUTE)</a:t>
            </a:r>
          </a:p>
        </p:txBody>
      </p:sp>
      <p:sp>
        <p:nvSpPr>
          <p:cNvPr id="64" name="Rectangle 63">
            <a:extLst>
              <a:ext uri="{FF2B5EF4-FFF2-40B4-BE49-F238E27FC236}">
                <a16:creationId xmlns:a16="http://schemas.microsoft.com/office/drawing/2014/main" id="{F3A1E8B6-70F7-34E2-CE47-C3FD136B27D2}"/>
              </a:ext>
            </a:extLst>
          </p:cNvPr>
          <p:cNvSpPr/>
          <p:nvPr/>
        </p:nvSpPr>
        <p:spPr>
          <a:xfrm>
            <a:off x="6415524" y="5960514"/>
            <a:ext cx="1229560" cy="595107"/>
          </a:xfrm>
          <a:prstGeom prst="rect">
            <a:avLst/>
          </a:prstGeom>
          <a:solidFill>
            <a:sysClr val="window" lastClr="FFFFFF"/>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AU" sz="1000" b="0" i="0" u="none" strike="noStrike" kern="0" cap="none" spc="0" normalizeH="0" baseline="0" noProof="0">
                <a:ln>
                  <a:noFill/>
                </a:ln>
                <a:solidFill>
                  <a:schemeClr val="tx2"/>
                </a:solidFill>
                <a:effectLst/>
                <a:uLnTx/>
                <a:uFillTx/>
                <a:ea typeface="+mn-ea"/>
                <a:cs typeface="+mn-cs"/>
              </a:rPr>
              <a:t>VARIATIONS</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AU" sz="1000" b="0" i="0" u="none" strike="noStrike" kern="0" cap="none" spc="0" normalizeH="0" baseline="0" noProof="0">
                <a:ln>
                  <a:noFill/>
                </a:ln>
                <a:solidFill>
                  <a:schemeClr val="tx2"/>
                </a:solidFill>
                <a:effectLst/>
                <a:uLnTx/>
                <a:uFillTx/>
                <a:ea typeface="+mn-ea"/>
                <a:cs typeface="+mn-cs"/>
              </a:rPr>
              <a:t>(ATTRIBUTE)</a:t>
            </a:r>
          </a:p>
        </p:txBody>
      </p:sp>
      <p:sp>
        <p:nvSpPr>
          <p:cNvPr id="65" name="Rectangle 64">
            <a:extLst>
              <a:ext uri="{FF2B5EF4-FFF2-40B4-BE49-F238E27FC236}">
                <a16:creationId xmlns:a16="http://schemas.microsoft.com/office/drawing/2014/main" id="{86ECCCA5-C15D-B6A7-D26C-D636AF1194F9}"/>
              </a:ext>
            </a:extLst>
          </p:cNvPr>
          <p:cNvSpPr/>
          <p:nvPr/>
        </p:nvSpPr>
        <p:spPr>
          <a:xfrm>
            <a:off x="6415524" y="4277814"/>
            <a:ext cx="1229560" cy="595107"/>
          </a:xfrm>
          <a:prstGeom prst="rect">
            <a:avLst/>
          </a:prstGeom>
          <a:solidFill>
            <a:sysClr val="window" lastClr="FFFFFF"/>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AU" sz="1000" b="0" i="0" u="none" strike="noStrike" kern="0" cap="none" spc="0" normalizeH="0" baseline="0" noProof="0">
                <a:ln>
                  <a:noFill/>
                </a:ln>
                <a:solidFill>
                  <a:schemeClr val="tx2"/>
                </a:solidFill>
                <a:effectLst/>
                <a:uLnTx/>
                <a:uFillTx/>
                <a:ea typeface="+mn-ea"/>
                <a:cs typeface="+mn-cs"/>
              </a:rPr>
              <a:t>RELATIONSHIP/ ROLE</a:t>
            </a:r>
          </a:p>
        </p:txBody>
      </p:sp>
      <p:sp>
        <p:nvSpPr>
          <p:cNvPr id="66" name="Rectangle 65">
            <a:extLst>
              <a:ext uri="{FF2B5EF4-FFF2-40B4-BE49-F238E27FC236}">
                <a16:creationId xmlns:a16="http://schemas.microsoft.com/office/drawing/2014/main" id="{66BF9B34-E44A-2E03-0B19-FD091AF3BC91}"/>
              </a:ext>
            </a:extLst>
          </p:cNvPr>
          <p:cNvSpPr/>
          <p:nvPr/>
        </p:nvSpPr>
        <p:spPr>
          <a:xfrm>
            <a:off x="4093449" y="2610396"/>
            <a:ext cx="1229560" cy="595107"/>
          </a:xfrm>
          <a:prstGeom prst="rect">
            <a:avLst/>
          </a:prstGeom>
          <a:solidFill>
            <a:sysClr val="window" lastClr="FFFFFF"/>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AU" sz="1000" b="0" i="0" u="none" strike="noStrike" kern="0" cap="none" spc="0" normalizeH="0" baseline="0" noProof="0">
                <a:ln>
                  <a:noFill/>
                </a:ln>
                <a:solidFill>
                  <a:schemeClr val="tx2"/>
                </a:solidFill>
                <a:effectLst/>
                <a:uLnTx/>
                <a:uFillTx/>
                <a:ea typeface="+mn-ea"/>
                <a:cs typeface="+mn-cs"/>
              </a:rPr>
              <a:t>PARENT ENTITY</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AU" sz="1000" b="0" i="0" u="none" strike="noStrike" kern="0" cap="none" spc="0" normalizeH="0" baseline="0" noProof="0">
                <a:ln>
                  <a:noFill/>
                </a:ln>
                <a:solidFill>
                  <a:schemeClr val="tx2"/>
                </a:solidFill>
                <a:effectLst/>
                <a:uLnTx/>
                <a:uFillTx/>
                <a:ea typeface="+mn-ea"/>
                <a:cs typeface="+mn-cs"/>
              </a:rPr>
              <a:t>(ACCOUNT)</a:t>
            </a:r>
          </a:p>
        </p:txBody>
      </p:sp>
      <p:sp>
        <p:nvSpPr>
          <p:cNvPr id="67" name="Rectangle 66">
            <a:extLst>
              <a:ext uri="{FF2B5EF4-FFF2-40B4-BE49-F238E27FC236}">
                <a16:creationId xmlns:a16="http://schemas.microsoft.com/office/drawing/2014/main" id="{59504314-132F-5068-50E1-99D7519E8674}"/>
              </a:ext>
            </a:extLst>
          </p:cNvPr>
          <p:cNvSpPr/>
          <p:nvPr/>
        </p:nvSpPr>
        <p:spPr>
          <a:xfrm>
            <a:off x="6066994" y="2610396"/>
            <a:ext cx="1229560" cy="595107"/>
          </a:xfrm>
          <a:prstGeom prst="rect">
            <a:avLst/>
          </a:prstGeom>
          <a:solidFill>
            <a:sysClr val="window" lastClr="FFFFFF"/>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AU" sz="1000" b="0" i="0" u="none" strike="noStrike" kern="0" cap="none" spc="0" normalizeH="0" baseline="0" noProof="0">
                <a:ln>
                  <a:noFill/>
                </a:ln>
                <a:solidFill>
                  <a:schemeClr val="tx2"/>
                </a:solidFill>
                <a:effectLst/>
                <a:uLnTx/>
                <a:uFillTx/>
                <a:ea typeface="+mn-ea"/>
                <a:cs typeface="+mn-cs"/>
              </a:rPr>
              <a:t>RELATED ENTITY</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AU" sz="1000" b="0" i="0" u="none" strike="noStrike" kern="0" cap="none" spc="0" normalizeH="0" baseline="0" noProof="0">
                <a:ln>
                  <a:noFill/>
                </a:ln>
                <a:solidFill>
                  <a:schemeClr val="tx2"/>
                </a:solidFill>
                <a:effectLst/>
                <a:uLnTx/>
                <a:uFillTx/>
                <a:ea typeface="+mn-ea"/>
                <a:cs typeface="+mn-cs"/>
              </a:rPr>
              <a:t>(ACCOUNT)</a:t>
            </a:r>
          </a:p>
        </p:txBody>
      </p:sp>
      <p:sp>
        <p:nvSpPr>
          <p:cNvPr id="68" name="Rectangle 67">
            <a:extLst>
              <a:ext uri="{FF2B5EF4-FFF2-40B4-BE49-F238E27FC236}">
                <a16:creationId xmlns:a16="http://schemas.microsoft.com/office/drawing/2014/main" id="{FB8C2959-7B12-63FE-E963-BDC652C3058D}"/>
              </a:ext>
            </a:extLst>
          </p:cNvPr>
          <p:cNvSpPr/>
          <p:nvPr/>
        </p:nvSpPr>
        <p:spPr>
          <a:xfrm>
            <a:off x="8418652" y="4277814"/>
            <a:ext cx="1229560" cy="595107"/>
          </a:xfrm>
          <a:prstGeom prst="rect">
            <a:avLst/>
          </a:prstGeom>
          <a:solidFill>
            <a:sysClr val="window" lastClr="FFFFFF"/>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AU" sz="1000" b="0" i="0" u="none" strike="noStrike" kern="0" cap="none" spc="0" normalizeH="0" baseline="0" noProof="0">
                <a:ln>
                  <a:noFill/>
                </a:ln>
                <a:solidFill>
                  <a:schemeClr val="tx2"/>
                </a:solidFill>
                <a:effectLst/>
                <a:uLnTx/>
                <a:uFillTx/>
                <a:ea typeface="+mn-ea"/>
                <a:cs typeface="+mn-cs"/>
              </a:rPr>
              <a:t>APPLICANT/ AUTH REP (CONTACT)</a:t>
            </a:r>
          </a:p>
        </p:txBody>
      </p:sp>
      <p:cxnSp>
        <p:nvCxnSpPr>
          <p:cNvPr id="69" name="Straight Arrow Connector 68">
            <a:extLst>
              <a:ext uri="{FF2B5EF4-FFF2-40B4-BE49-F238E27FC236}">
                <a16:creationId xmlns:a16="http://schemas.microsoft.com/office/drawing/2014/main" id="{D026C2E1-928D-3417-6880-904E77C6436B}"/>
              </a:ext>
            </a:extLst>
          </p:cNvPr>
          <p:cNvCxnSpPr>
            <a:stCxn id="66" idx="2"/>
            <a:endCxn id="59" idx="0"/>
          </p:cNvCxnSpPr>
          <p:nvPr/>
        </p:nvCxnSpPr>
        <p:spPr>
          <a:xfrm flipH="1">
            <a:off x="4698540" y="3205503"/>
            <a:ext cx="0" cy="606211"/>
          </a:xfrm>
          <a:prstGeom prst="straightConnector1">
            <a:avLst/>
          </a:prstGeom>
          <a:noFill/>
          <a:ln w="19050" cap="rnd" cmpd="sng" algn="ctr">
            <a:solidFill>
              <a:srgbClr val="00264D"/>
            </a:solidFill>
            <a:prstDash val="sysDot"/>
            <a:headEnd type="diamond" w="med" len="med"/>
            <a:tailEnd type="none" w="med" len="med"/>
          </a:ln>
          <a:effectLst/>
        </p:spPr>
      </p:cxnSp>
      <p:cxnSp>
        <p:nvCxnSpPr>
          <p:cNvPr id="70" name="Straight Arrow Connector 69">
            <a:extLst>
              <a:ext uri="{FF2B5EF4-FFF2-40B4-BE49-F238E27FC236}">
                <a16:creationId xmlns:a16="http://schemas.microsoft.com/office/drawing/2014/main" id="{0C0B2355-D744-9DB1-E226-03A4F51EF452}"/>
              </a:ext>
            </a:extLst>
          </p:cNvPr>
          <p:cNvCxnSpPr>
            <a:cxnSpLocks/>
            <a:stCxn id="67" idx="1"/>
            <a:endCxn id="66" idx="3"/>
          </p:cNvCxnSpPr>
          <p:nvPr/>
        </p:nvCxnSpPr>
        <p:spPr>
          <a:xfrm flipH="1">
            <a:off x="5323009" y="2907950"/>
            <a:ext cx="743985" cy="0"/>
          </a:xfrm>
          <a:prstGeom prst="straightConnector1">
            <a:avLst/>
          </a:prstGeom>
          <a:noFill/>
          <a:ln w="19050" cap="rnd" cmpd="sng" algn="ctr">
            <a:solidFill>
              <a:srgbClr val="00264D"/>
            </a:solidFill>
            <a:prstDash val="sysDot"/>
            <a:headEnd type="diamond" w="med" len="med"/>
            <a:tailEnd type="diamond" w="med" len="med"/>
          </a:ln>
          <a:effectLst/>
        </p:spPr>
      </p:cxnSp>
      <p:sp>
        <p:nvSpPr>
          <p:cNvPr id="71" name="TextBox 70">
            <a:extLst>
              <a:ext uri="{FF2B5EF4-FFF2-40B4-BE49-F238E27FC236}">
                <a16:creationId xmlns:a16="http://schemas.microsoft.com/office/drawing/2014/main" id="{42248B16-2822-D75C-F95E-6179CBDEDFAE}"/>
              </a:ext>
            </a:extLst>
          </p:cNvPr>
          <p:cNvSpPr txBox="1"/>
          <p:nvPr/>
        </p:nvSpPr>
        <p:spPr>
          <a:xfrm>
            <a:off x="4263892" y="3195254"/>
            <a:ext cx="486030" cy="215444"/>
          </a:xfrm>
          <a:prstGeom prst="rect">
            <a:avLst/>
          </a:prstGeom>
          <a:noFill/>
        </p:spPr>
        <p:txBody>
          <a:bodyPr wrap="square" rtlCol="0">
            <a:spAutoFit/>
          </a:bodyPr>
          <a:lstStyle/>
          <a:p>
            <a:pPr algn="r"/>
            <a:r>
              <a:rPr lang="en-AU" sz="800">
                <a:solidFill>
                  <a:srgbClr val="00264D"/>
                </a:solidFill>
                <a:cs typeface="Segoe UI Semilight" panose="020B0402040204020203" pitchFamily="34" charset="0"/>
              </a:rPr>
              <a:t>MANY</a:t>
            </a:r>
          </a:p>
        </p:txBody>
      </p:sp>
      <p:sp>
        <p:nvSpPr>
          <p:cNvPr id="72" name="TextBox 71">
            <a:extLst>
              <a:ext uri="{FF2B5EF4-FFF2-40B4-BE49-F238E27FC236}">
                <a16:creationId xmlns:a16="http://schemas.microsoft.com/office/drawing/2014/main" id="{1BABAD82-063C-DFFD-0087-71CC72F2F7E5}"/>
              </a:ext>
            </a:extLst>
          </p:cNvPr>
          <p:cNvSpPr txBox="1"/>
          <p:nvPr/>
        </p:nvSpPr>
        <p:spPr>
          <a:xfrm>
            <a:off x="4506542" y="3631386"/>
            <a:ext cx="223138" cy="215444"/>
          </a:xfrm>
          <a:prstGeom prst="rect">
            <a:avLst/>
          </a:prstGeom>
          <a:noFill/>
        </p:spPr>
        <p:txBody>
          <a:bodyPr wrap="square" rtlCol="0">
            <a:spAutoFit/>
          </a:bodyPr>
          <a:lstStyle/>
          <a:p>
            <a:pPr algn="r"/>
            <a:r>
              <a:rPr lang="en-AU" sz="800">
                <a:solidFill>
                  <a:srgbClr val="00264D"/>
                </a:solidFill>
                <a:cs typeface="Segoe UI Semilight" panose="020B0402040204020203" pitchFamily="34" charset="0"/>
              </a:rPr>
              <a:t>1</a:t>
            </a:r>
          </a:p>
        </p:txBody>
      </p:sp>
      <p:sp>
        <p:nvSpPr>
          <p:cNvPr id="73" name="TextBox 72">
            <a:extLst>
              <a:ext uri="{FF2B5EF4-FFF2-40B4-BE49-F238E27FC236}">
                <a16:creationId xmlns:a16="http://schemas.microsoft.com/office/drawing/2014/main" id="{828D562E-21F6-D2D1-CBC5-85BBAF3573F7}"/>
              </a:ext>
            </a:extLst>
          </p:cNvPr>
          <p:cNvSpPr txBox="1"/>
          <p:nvPr/>
        </p:nvSpPr>
        <p:spPr>
          <a:xfrm>
            <a:off x="5252483" y="2928146"/>
            <a:ext cx="486030" cy="215444"/>
          </a:xfrm>
          <a:prstGeom prst="rect">
            <a:avLst/>
          </a:prstGeom>
          <a:noFill/>
        </p:spPr>
        <p:txBody>
          <a:bodyPr wrap="square" rtlCol="0">
            <a:spAutoFit/>
          </a:bodyPr>
          <a:lstStyle/>
          <a:p>
            <a:pPr algn="r"/>
            <a:r>
              <a:rPr lang="en-AU" sz="800">
                <a:solidFill>
                  <a:srgbClr val="00264D"/>
                </a:solidFill>
                <a:cs typeface="Segoe UI Semilight" panose="020B0402040204020203" pitchFamily="34" charset="0"/>
              </a:rPr>
              <a:t>MANY</a:t>
            </a:r>
          </a:p>
        </p:txBody>
      </p:sp>
      <p:sp>
        <p:nvSpPr>
          <p:cNvPr id="74" name="TextBox 73">
            <a:extLst>
              <a:ext uri="{FF2B5EF4-FFF2-40B4-BE49-F238E27FC236}">
                <a16:creationId xmlns:a16="http://schemas.microsoft.com/office/drawing/2014/main" id="{76144795-14CF-F848-3383-D5747B3AB5E3}"/>
              </a:ext>
            </a:extLst>
          </p:cNvPr>
          <p:cNvSpPr txBox="1"/>
          <p:nvPr/>
        </p:nvSpPr>
        <p:spPr>
          <a:xfrm>
            <a:off x="5651490" y="2717953"/>
            <a:ext cx="486030" cy="215444"/>
          </a:xfrm>
          <a:prstGeom prst="rect">
            <a:avLst/>
          </a:prstGeom>
          <a:noFill/>
        </p:spPr>
        <p:txBody>
          <a:bodyPr wrap="square" rtlCol="0">
            <a:spAutoFit/>
          </a:bodyPr>
          <a:lstStyle/>
          <a:p>
            <a:pPr algn="r"/>
            <a:r>
              <a:rPr lang="en-AU" sz="800">
                <a:solidFill>
                  <a:srgbClr val="00264D"/>
                </a:solidFill>
                <a:cs typeface="Segoe UI Semilight" panose="020B0402040204020203" pitchFamily="34" charset="0"/>
              </a:rPr>
              <a:t>MANY</a:t>
            </a:r>
          </a:p>
        </p:txBody>
      </p:sp>
      <p:cxnSp>
        <p:nvCxnSpPr>
          <p:cNvPr id="75" name="Straight Arrow Connector 74">
            <a:extLst>
              <a:ext uri="{FF2B5EF4-FFF2-40B4-BE49-F238E27FC236}">
                <a16:creationId xmlns:a16="http://schemas.microsoft.com/office/drawing/2014/main" id="{E58E9266-99CF-AD2B-98B8-E8F85D23BD81}"/>
              </a:ext>
            </a:extLst>
          </p:cNvPr>
          <p:cNvCxnSpPr>
            <a:stCxn id="59" idx="2"/>
            <a:endCxn id="60" idx="0"/>
          </p:cNvCxnSpPr>
          <p:nvPr/>
        </p:nvCxnSpPr>
        <p:spPr>
          <a:xfrm>
            <a:off x="4698540" y="4406821"/>
            <a:ext cx="0" cy="432048"/>
          </a:xfrm>
          <a:prstGeom prst="straightConnector1">
            <a:avLst/>
          </a:prstGeom>
          <a:noFill/>
          <a:ln w="25400" cap="flat" cmpd="sng" algn="ctr">
            <a:solidFill>
              <a:srgbClr val="00264D"/>
            </a:solidFill>
            <a:prstDash val="solid"/>
            <a:tailEnd type="diamond"/>
          </a:ln>
          <a:effectLst/>
        </p:spPr>
      </p:cxnSp>
      <p:sp>
        <p:nvSpPr>
          <p:cNvPr id="76" name="TextBox 75">
            <a:extLst>
              <a:ext uri="{FF2B5EF4-FFF2-40B4-BE49-F238E27FC236}">
                <a16:creationId xmlns:a16="http://schemas.microsoft.com/office/drawing/2014/main" id="{2417C7A2-6744-77F8-F020-854480208A04}"/>
              </a:ext>
            </a:extLst>
          </p:cNvPr>
          <p:cNvSpPr txBox="1"/>
          <p:nvPr/>
        </p:nvSpPr>
        <p:spPr>
          <a:xfrm>
            <a:off x="4263527" y="4640451"/>
            <a:ext cx="486030" cy="215444"/>
          </a:xfrm>
          <a:prstGeom prst="rect">
            <a:avLst/>
          </a:prstGeom>
          <a:noFill/>
        </p:spPr>
        <p:txBody>
          <a:bodyPr wrap="square" rtlCol="0">
            <a:spAutoFit/>
          </a:bodyPr>
          <a:lstStyle/>
          <a:p>
            <a:pPr algn="r"/>
            <a:r>
              <a:rPr lang="en-AU" sz="800">
                <a:solidFill>
                  <a:srgbClr val="00264D"/>
                </a:solidFill>
                <a:cs typeface="Segoe UI Semilight" panose="020B0402040204020203" pitchFamily="34" charset="0"/>
              </a:rPr>
              <a:t>MANY</a:t>
            </a:r>
          </a:p>
        </p:txBody>
      </p:sp>
      <p:sp>
        <p:nvSpPr>
          <p:cNvPr id="77" name="TextBox 76">
            <a:extLst>
              <a:ext uri="{FF2B5EF4-FFF2-40B4-BE49-F238E27FC236}">
                <a16:creationId xmlns:a16="http://schemas.microsoft.com/office/drawing/2014/main" id="{9266907D-CCAA-747B-A960-9F5C3867047B}"/>
              </a:ext>
            </a:extLst>
          </p:cNvPr>
          <p:cNvSpPr txBox="1"/>
          <p:nvPr/>
        </p:nvSpPr>
        <p:spPr>
          <a:xfrm>
            <a:off x="4485091" y="4418230"/>
            <a:ext cx="223138" cy="215444"/>
          </a:xfrm>
          <a:prstGeom prst="rect">
            <a:avLst/>
          </a:prstGeom>
          <a:noFill/>
        </p:spPr>
        <p:txBody>
          <a:bodyPr wrap="square" rtlCol="0">
            <a:spAutoFit/>
          </a:bodyPr>
          <a:lstStyle/>
          <a:p>
            <a:pPr algn="r"/>
            <a:r>
              <a:rPr lang="en-AU" sz="800">
                <a:solidFill>
                  <a:srgbClr val="00264D"/>
                </a:solidFill>
                <a:cs typeface="Segoe UI Semilight" panose="020B0402040204020203" pitchFamily="34" charset="0"/>
              </a:rPr>
              <a:t>1</a:t>
            </a:r>
          </a:p>
        </p:txBody>
      </p:sp>
      <p:cxnSp>
        <p:nvCxnSpPr>
          <p:cNvPr id="78" name="Straight Arrow Connector 39">
            <a:extLst>
              <a:ext uri="{FF2B5EF4-FFF2-40B4-BE49-F238E27FC236}">
                <a16:creationId xmlns:a16="http://schemas.microsoft.com/office/drawing/2014/main" id="{40CEDCB9-351B-FDF3-77EA-7A3A24DA9B11}"/>
              </a:ext>
            </a:extLst>
          </p:cNvPr>
          <p:cNvCxnSpPr>
            <a:cxnSpLocks/>
            <a:stCxn id="59" idx="3"/>
            <a:endCxn id="65" idx="1"/>
          </p:cNvCxnSpPr>
          <p:nvPr/>
        </p:nvCxnSpPr>
        <p:spPr>
          <a:xfrm>
            <a:off x="5313320" y="4109268"/>
            <a:ext cx="1102204" cy="466100"/>
          </a:xfrm>
          <a:prstGeom prst="bentConnector3">
            <a:avLst>
              <a:gd name="adj1" fmla="val 50000"/>
            </a:avLst>
          </a:prstGeom>
          <a:noFill/>
          <a:ln w="25400" cap="flat" cmpd="sng" algn="ctr">
            <a:solidFill>
              <a:srgbClr val="00264D"/>
            </a:solidFill>
            <a:prstDash val="solid"/>
            <a:tailEnd type="diamond"/>
          </a:ln>
          <a:effectLst/>
        </p:spPr>
      </p:cxnSp>
      <p:cxnSp>
        <p:nvCxnSpPr>
          <p:cNvPr id="79" name="Straight Arrow Connector 42">
            <a:extLst>
              <a:ext uri="{FF2B5EF4-FFF2-40B4-BE49-F238E27FC236}">
                <a16:creationId xmlns:a16="http://schemas.microsoft.com/office/drawing/2014/main" id="{AF8F2AB6-D969-4BF6-ACB3-696F8EAF2C30}"/>
              </a:ext>
            </a:extLst>
          </p:cNvPr>
          <p:cNvCxnSpPr>
            <a:cxnSpLocks/>
            <a:stCxn id="60" idx="3"/>
            <a:endCxn id="65" idx="1"/>
          </p:cNvCxnSpPr>
          <p:nvPr/>
        </p:nvCxnSpPr>
        <p:spPr>
          <a:xfrm flipV="1">
            <a:off x="5313320" y="4575368"/>
            <a:ext cx="1102204" cy="561055"/>
          </a:xfrm>
          <a:prstGeom prst="bentConnector3">
            <a:avLst>
              <a:gd name="adj1" fmla="val 50000"/>
            </a:avLst>
          </a:prstGeom>
          <a:noFill/>
          <a:ln w="25400" cap="flat" cmpd="sng" algn="ctr">
            <a:solidFill>
              <a:srgbClr val="00264D"/>
            </a:solidFill>
            <a:prstDash val="solid"/>
            <a:tailEnd type="diamond"/>
          </a:ln>
          <a:effectLst/>
        </p:spPr>
      </p:cxnSp>
      <p:sp>
        <p:nvSpPr>
          <p:cNvPr id="80" name="TextBox 79">
            <a:extLst>
              <a:ext uri="{FF2B5EF4-FFF2-40B4-BE49-F238E27FC236}">
                <a16:creationId xmlns:a16="http://schemas.microsoft.com/office/drawing/2014/main" id="{4D725E22-2922-ABF4-921F-56B7D49A378D}"/>
              </a:ext>
            </a:extLst>
          </p:cNvPr>
          <p:cNvSpPr txBox="1"/>
          <p:nvPr/>
        </p:nvSpPr>
        <p:spPr>
          <a:xfrm>
            <a:off x="5311003" y="4119778"/>
            <a:ext cx="223138" cy="215444"/>
          </a:xfrm>
          <a:prstGeom prst="rect">
            <a:avLst/>
          </a:prstGeom>
          <a:noFill/>
        </p:spPr>
        <p:txBody>
          <a:bodyPr wrap="square" rtlCol="0">
            <a:spAutoFit/>
          </a:bodyPr>
          <a:lstStyle/>
          <a:p>
            <a:pPr algn="r"/>
            <a:r>
              <a:rPr lang="en-AU" sz="800">
                <a:solidFill>
                  <a:srgbClr val="00264D"/>
                </a:solidFill>
                <a:cs typeface="Segoe UI Semilight" panose="020B0402040204020203" pitchFamily="34" charset="0"/>
              </a:rPr>
              <a:t>1</a:t>
            </a:r>
          </a:p>
        </p:txBody>
      </p:sp>
      <p:sp>
        <p:nvSpPr>
          <p:cNvPr id="81" name="TextBox 80">
            <a:extLst>
              <a:ext uri="{FF2B5EF4-FFF2-40B4-BE49-F238E27FC236}">
                <a16:creationId xmlns:a16="http://schemas.microsoft.com/office/drawing/2014/main" id="{9E0C5FB3-FCE6-7E7D-870E-C1138F17BBD7}"/>
              </a:ext>
            </a:extLst>
          </p:cNvPr>
          <p:cNvSpPr txBox="1"/>
          <p:nvPr/>
        </p:nvSpPr>
        <p:spPr>
          <a:xfrm>
            <a:off x="5311003" y="4914524"/>
            <a:ext cx="223138" cy="215444"/>
          </a:xfrm>
          <a:prstGeom prst="rect">
            <a:avLst/>
          </a:prstGeom>
          <a:noFill/>
        </p:spPr>
        <p:txBody>
          <a:bodyPr wrap="square" rtlCol="0">
            <a:spAutoFit/>
          </a:bodyPr>
          <a:lstStyle/>
          <a:p>
            <a:pPr algn="r"/>
            <a:r>
              <a:rPr lang="en-AU" sz="800">
                <a:solidFill>
                  <a:srgbClr val="00264D"/>
                </a:solidFill>
                <a:cs typeface="Segoe UI Semilight" panose="020B0402040204020203" pitchFamily="34" charset="0"/>
              </a:rPr>
              <a:t>1</a:t>
            </a:r>
          </a:p>
        </p:txBody>
      </p:sp>
      <p:sp>
        <p:nvSpPr>
          <p:cNvPr id="82" name="TextBox 81">
            <a:extLst>
              <a:ext uri="{FF2B5EF4-FFF2-40B4-BE49-F238E27FC236}">
                <a16:creationId xmlns:a16="http://schemas.microsoft.com/office/drawing/2014/main" id="{B3A13362-958E-4D67-60E4-712E59419266}"/>
              </a:ext>
            </a:extLst>
          </p:cNvPr>
          <p:cNvSpPr txBox="1"/>
          <p:nvPr/>
        </p:nvSpPr>
        <p:spPr>
          <a:xfrm>
            <a:off x="5823979" y="4589100"/>
            <a:ext cx="486030" cy="215444"/>
          </a:xfrm>
          <a:prstGeom prst="rect">
            <a:avLst/>
          </a:prstGeom>
          <a:noFill/>
        </p:spPr>
        <p:txBody>
          <a:bodyPr wrap="square" rtlCol="0">
            <a:spAutoFit/>
          </a:bodyPr>
          <a:lstStyle/>
          <a:p>
            <a:pPr algn="r"/>
            <a:r>
              <a:rPr lang="en-AU" sz="800">
                <a:solidFill>
                  <a:srgbClr val="00264D"/>
                </a:solidFill>
                <a:cs typeface="Segoe UI Semilight" panose="020B0402040204020203" pitchFamily="34" charset="0"/>
              </a:rPr>
              <a:t>MANY</a:t>
            </a:r>
          </a:p>
        </p:txBody>
      </p:sp>
      <p:cxnSp>
        <p:nvCxnSpPr>
          <p:cNvPr id="83" name="Straight Arrow Connector 82">
            <a:extLst>
              <a:ext uri="{FF2B5EF4-FFF2-40B4-BE49-F238E27FC236}">
                <a16:creationId xmlns:a16="http://schemas.microsoft.com/office/drawing/2014/main" id="{5093D006-49C3-3854-DC03-586433F43CC3}"/>
              </a:ext>
            </a:extLst>
          </p:cNvPr>
          <p:cNvCxnSpPr>
            <a:cxnSpLocks/>
            <a:stCxn id="68" idx="1"/>
            <a:endCxn id="65" idx="3"/>
          </p:cNvCxnSpPr>
          <p:nvPr/>
        </p:nvCxnSpPr>
        <p:spPr>
          <a:xfrm flipH="1">
            <a:off x="7645084" y="4575368"/>
            <a:ext cx="773568" cy="0"/>
          </a:xfrm>
          <a:prstGeom prst="straightConnector1">
            <a:avLst/>
          </a:prstGeom>
          <a:noFill/>
          <a:ln w="25400" cap="flat" cmpd="sng" algn="ctr">
            <a:solidFill>
              <a:srgbClr val="00264D"/>
            </a:solidFill>
            <a:prstDash val="solid"/>
            <a:headEnd type="diamond"/>
            <a:tailEnd type="diamond"/>
          </a:ln>
          <a:effectLst/>
        </p:spPr>
      </p:cxnSp>
      <p:sp>
        <p:nvSpPr>
          <p:cNvPr id="84" name="TextBox 83">
            <a:extLst>
              <a:ext uri="{FF2B5EF4-FFF2-40B4-BE49-F238E27FC236}">
                <a16:creationId xmlns:a16="http://schemas.microsoft.com/office/drawing/2014/main" id="{9B8FE23B-4173-7626-0FBE-B06142EA70BE}"/>
              </a:ext>
            </a:extLst>
          </p:cNvPr>
          <p:cNvSpPr txBox="1"/>
          <p:nvPr/>
        </p:nvSpPr>
        <p:spPr>
          <a:xfrm>
            <a:off x="7603109" y="4577952"/>
            <a:ext cx="486030" cy="215444"/>
          </a:xfrm>
          <a:prstGeom prst="rect">
            <a:avLst/>
          </a:prstGeom>
          <a:noFill/>
        </p:spPr>
        <p:txBody>
          <a:bodyPr wrap="square" rtlCol="0">
            <a:spAutoFit/>
          </a:bodyPr>
          <a:lstStyle/>
          <a:p>
            <a:pPr algn="r"/>
            <a:r>
              <a:rPr lang="en-AU" sz="800">
                <a:solidFill>
                  <a:srgbClr val="00264D"/>
                </a:solidFill>
                <a:cs typeface="Segoe UI Semilight" panose="020B0402040204020203" pitchFamily="34" charset="0"/>
              </a:rPr>
              <a:t>MANY</a:t>
            </a:r>
          </a:p>
        </p:txBody>
      </p:sp>
      <p:sp>
        <p:nvSpPr>
          <p:cNvPr id="85" name="TextBox 84">
            <a:extLst>
              <a:ext uri="{FF2B5EF4-FFF2-40B4-BE49-F238E27FC236}">
                <a16:creationId xmlns:a16="http://schemas.microsoft.com/office/drawing/2014/main" id="{E78E8BDA-CD74-7B40-3D2B-190A88104CDE}"/>
              </a:ext>
            </a:extLst>
          </p:cNvPr>
          <p:cNvSpPr txBox="1"/>
          <p:nvPr/>
        </p:nvSpPr>
        <p:spPr>
          <a:xfrm>
            <a:off x="7940855" y="4365518"/>
            <a:ext cx="486030" cy="215444"/>
          </a:xfrm>
          <a:prstGeom prst="rect">
            <a:avLst/>
          </a:prstGeom>
          <a:noFill/>
        </p:spPr>
        <p:txBody>
          <a:bodyPr wrap="square" rtlCol="0">
            <a:spAutoFit/>
          </a:bodyPr>
          <a:lstStyle/>
          <a:p>
            <a:pPr algn="r"/>
            <a:r>
              <a:rPr lang="en-AU" sz="800">
                <a:solidFill>
                  <a:srgbClr val="00264D"/>
                </a:solidFill>
                <a:cs typeface="Segoe UI Semilight" panose="020B0402040204020203" pitchFamily="34" charset="0"/>
              </a:rPr>
              <a:t>MANY</a:t>
            </a:r>
          </a:p>
        </p:txBody>
      </p:sp>
      <p:cxnSp>
        <p:nvCxnSpPr>
          <p:cNvPr id="86" name="Straight Arrow Connector 39">
            <a:extLst>
              <a:ext uri="{FF2B5EF4-FFF2-40B4-BE49-F238E27FC236}">
                <a16:creationId xmlns:a16="http://schemas.microsoft.com/office/drawing/2014/main" id="{20033AFB-E57B-C65E-8041-BC8C67A4794E}"/>
              </a:ext>
            </a:extLst>
          </p:cNvPr>
          <p:cNvCxnSpPr>
            <a:cxnSpLocks/>
            <a:stCxn id="60" idx="2"/>
            <a:endCxn id="62" idx="0"/>
          </p:cNvCxnSpPr>
          <p:nvPr/>
        </p:nvCxnSpPr>
        <p:spPr>
          <a:xfrm rot="5400000">
            <a:off x="3241832" y="4506802"/>
            <a:ext cx="529535" cy="2383883"/>
          </a:xfrm>
          <a:prstGeom prst="bentConnector3">
            <a:avLst>
              <a:gd name="adj1" fmla="val 50000"/>
            </a:avLst>
          </a:prstGeom>
          <a:noFill/>
          <a:ln w="25400" cap="flat" cmpd="sng" algn="ctr">
            <a:solidFill>
              <a:srgbClr val="00264D"/>
            </a:solidFill>
            <a:prstDash val="solid"/>
            <a:tailEnd type="none"/>
          </a:ln>
          <a:effectLst/>
        </p:spPr>
      </p:cxnSp>
      <p:cxnSp>
        <p:nvCxnSpPr>
          <p:cNvPr id="87" name="Straight Arrow Connector 86">
            <a:extLst>
              <a:ext uri="{FF2B5EF4-FFF2-40B4-BE49-F238E27FC236}">
                <a16:creationId xmlns:a16="http://schemas.microsoft.com/office/drawing/2014/main" id="{A686D701-06B9-EB45-67F0-E31A6C6C2A8A}"/>
              </a:ext>
            </a:extLst>
          </p:cNvPr>
          <p:cNvCxnSpPr>
            <a:cxnSpLocks/>
            <a:stCxn id="60" idx="2"/>
            <a:endCxn id="63" idx="0"/>
          </p:cNvCxnSpPr>
          <p:nvPr/>
        </p:nvCxnSpPr>
        <p:spPr>
          <a:xfrm>
            <a:off x="4698540" y="5433976"/>
            <a:ext cx="3841" cy="521266"/>
          </a:xfrm>
          <a:prstGeom prst="straightConnector1">
            <a:avLst/>
          </a:prstGeom>
          <a:noFill/>
          <a:ln w="25400" cap="flat" cmpd="sng" algn="ctr">
            <a:solidFill>
              <a:srgbClr val="00264D"/>
            </a:solidFill>
            <a:prstDash val="solid"/>
            <a:tailEnd type="diamond"/>
          </a:ln>
          <a:effectLst/>
        </p:spPr>
      </p:cxnSp>
      <p:cxnSp>
        <p:nvCxnSpPr>
          <p:cNvPr id="88" name="Straight Arrow Connector 59">
            <a:extLst>
              <a:ext uri="{FF2B5EF4-FFF2-40B4-BE49-F238E27FC236}">
                <a16:creationId xmlns:a16="http://schemas.microsoft.com/office/drawing/2014/main" id="{0A7421C9-7027-E068-8A93-F7AAE4D52189}"/>
              </a:ext>
            </a:extLst>
          </p:cNvPr>
          <p:cNvCxnSpPr>
            <a:cxnSpLocks/>
            <a:stCxn id="60" idx="2"/>
            <a:endCxn id="64" idx="0"/>
          </p:cNvCxnSpPr>
          <p:nvPr/>
        </p:nvCxnSpPr>
        <p:spPr>
          <a:xfrm rot="16200000" flipH="1">
            <a:off x="5601153" y="4531363"/>
            <a:ext cx="526538" cy="2331764"/>
          </a:xfrm>
          <a:prstGeom prst="bentConnector3">
            <a:avLst>
              <a:gd name="adj1" fmla="val 50000"/>
            </a:avLst>
          </a:prstGeom>
          <a:noFill/>
          <a:ln w="25400" cap="flat" cmpd="sng" algn="ctr">
            <a:solidFill>
              <a:srgbClr val="00264D"/>
            </a:solidFill>
            <a:prstDash val="solid"/>
            <a:tailEnd type="diamond"/>
          </a:ln>
          <a:effectLst/>
        </p:spPr>
      </p:cxnSp>
      <p:sp>
        <p:nvSpPr>
          <p:cNvPr id="89" name="TextBox 88">
            <a:extLst>
              <a:ext uri="{FF2B5EF4-FFF2-40B4-BE49-F238E27FC236}">
                <a16:creationId xmlns:a16="http://schemas.microsoft.com/office/drawing/2014/main" id="{E85EB565-8DD9-5943-451B-0725812929BE}"/>
              </a:ext>
            </a:extLst>
          </p:cNvPr>
          <p:cNvSpPr txBox="1"/>
          <p:nvPr/>
        </p:nvSpPr>
        <p:spPr>
          <a:xfrm>
            <a:off x="4485091" y="5426881"/>
            <a:ext cx="223138" cy="215444"/>
          </a:xfrm>
          <a:prstGeom prst="rect">
            <a:avLst/>
          </a:prstGeom>
          <a:noFill/>
        </p:spPr>
        <p:txBody>
          <a:bodyPr wrap="square" rtlCol="0">
            <a:spAutoFit/>
          </a:bodyPr>
          <a:lstStyle/>
          <a:p>
            <a:pPr algn="r"/>
            <a:r>
              <a:rPr lang="en-AU" sz="800">
                <a:solidFill>
                  <a:srgbClr val="00264D"/>
                </a:solidFill>
                <a:cs typeface="Segoe UI Semilight" panose="020B0402040204020203" pitchFamily="34" charset="0"/>
              </a:rPr>
              <a:t>1</a:t>
            </a:r>
          </a:p>
        </p:txBody>
      </p:sp>
      <p:sp>
        <p:nvSpPr>
          <p:cNvPr id="90" name="TextBox 89">
            <a:extLst>
              <a:ext uri="{FF2B5EF4-FFF2-40B4-BE49-F238E27FC236}">
                <a16:creationId xmlns:a16="http://schemas.microsoft.com/office/drawing/2014/main" id="{1AF21153-345D-0658-DE7E-969613661DE7}"/>
              </a:ext>
            </a:extLst>
          </p:cNvPr>
          <p:cNvSpPr txBox="1"/>
          <p:nvPr/>
        </p:nvSpPr>
        <p:spPr>
          <a:xfrm>
            <a:off x="4243650" y="5739798"/>
            <a:ext cx="486030" cy="215444"/>
          </a:xfrm>
          <a:prstGeom prst="rect">
            <a:avLst/>
          </a:prstGeom>
          <a:noFill/>
        </p:spPr>
        <p:txBody>
          <a:bodyPr wrap="square" rtlCol="0">
            <a:spAutoFit/>
          </a:bodyPr>
          <a:lstStyle/>
          <a:p>
            <a:pPr algn="r"/>
            <a:r>
              <a:rPr lang="en-AU" sz="800">
                <a:solidFill>
                  <a:srgbClr val="00264D"/>
                </a:solidFill>
                <a:cs typeface="Segoe UI Semilight" panose="020B0402040204020203" pitchFamily="34" charset="0"/>
              </a:rPr>
              <a:t>MANY</a:t>
            </a:r>
          </a:p>
        </p:txBody>
      </p:sp>
      <p:sp>
        <p:nvSpPr>
          <p:cNvPr id="91" name="TextBox 90">
            <a:extLst>
              <a:ext uri="{FF2B5EF4-FFF2-40B4-BE49-F238E27FC236}">
                <a16:creationId xmlns:a16="http://schemas.microsoft.com/office/drawing/2014/main" id="{BB1A4761-618B-00A1-F2F0-16539EED995B}"/>
              </a:ext>
            </a:extLst>
          </p:cNvPr>
          <p:cNvSpPr txBox="1"/>
          <p:nvPr/>
        </p:nvSpPr>
        <p:spPr>
          <a:xfrm>
            <a:off x="2327765" y="5739798"/>
            <a:ext cx="223138" cy="215444"/>
          </a:xfrm>
          <a:prstGeom prst="rect">
            <a:avLst/>
          </a:prstGeom>
          <a:noFill/>
        </p:spPr>
        <p:txBody>
          <a:bodyPr wrap="square" rtlCol="0">
            <a:spAutoFit/>
          </a:bodyPr>
          <a:lstStyle/>
          <a:p>
            <a:pPr algn="r"/>
            <a:r>
              <a:rPr lang="en-AU" sz="800">
                <a:solidFill>
                  <a:srgbClr val="00264D"/>
                </a:solidFill>
                <a:cs typeface="Segoe UI Semilight" panose="020B0402040204020203" pitchFamily="34" charset="0"/>
              </a:rPr>
              <a:t>1</a:t>
            </a:r>
          </a:p>
        </p:txBody>
      </p:sp>
      <p:sp>
        <p:nvSpPr>
          <p:cNvPr id="92" name="TextBox 91">
            <a:extLst>
              <a:ext uri="{FF2B5EF4-FFF2-40B4-BE49-F238E27FC236}">
                <a16:creationId xmlns:a16="http://schemas.microsoft.com/office/drawing/2014/main" id="{54786B4F-6109-8042-62C7-B45E53AD705C}"/>
              </a:ext>
            </a:extLst>
          </p:cNvPr>
          <p:cNvSpPr txBox="1"/>
          <p:nvPr/>
        </p:nvSpPr>
        <p:spPr>
          <a:xfrm>
            <a:off x="6523878" y="5734880"/>
            <a:ext cx="486030" cy="215444"/>
          </a:xfrm>
          <a:prstGeom prst="rect">
            <a:avLst/>
          </a:prstGeom>
          <a:noFill/>
        </p:spPr>
        <p:txBody>
          <a:bodyPr wrap="square" rtlCol="0">
            <a:spAutoFit/>
          </a:bodyPr>
          <a:lstStyle/>
          <a:p>
            <a:pPr algn="r"/>
            <a:r>
              <a:rPr lang="en-AU" sz="800">
                <a:solidFill>
                  <a:srgbClr val="00264D"/>
                </a:solidFill>
                <a:cs typeface="Segoe UI Semilight" panose="020B0402040204020203" pitchFamily="34" charset="0"/>
              </a:rPr>
              <a:t>MANY</a:t>
            </a:r>
          </a:p>
        </p:txBody>
      </p:sp>
      <p:cxnSp>
        <p:nvCxnSpPr>
          <p:cNvPr id="93" name="Straight Arrow Connector 92">
            <a:extLst>
              <a:ext uri="{FF2B5EF4-FFF2-40B4-BE49-F238E27FC236}">
                <a16:creationId xmlns:a16="http://schemas.microsoft.com/office/drawing/2014/main" id="{5A3BC77B-28E4-1975-DB41-156D5A862B1F}"/>
              </a:ext>
            </a:extLst>
          </p:cNvPr>
          <p:cNvCxnSpPr>
            <a:cxnSpLocks/>
            <a:stCxn id="60" idx="1"/>
            <a:endCxn id="61" idx="3"/>
          </p:cNvCxnSpPr>
          <p:nvPr/>
        </p:nvCxnSpPr>
        <p:spPr>
          <a:xfrm flipH="1" flipV="1">
            <a:off x="2570029" y="5136422"/>
            <a:ext cx="1513731" cy="1"/>
          </a:xfrm>
          <a:prstGeom prst="straightConnector1">
            <a:avLst/>
          </a:prstGeom>
          <a:noFill/>
          <a:ln w="25400" cap="flat" cmpd="sng" algn="ctr">
            <a:solidFill>
              <a:srgbClr val="00264D"/>
            </a:solidFill>
            <a:prstDash val="solid"/>
            <a:tailEnd type="diamond"/>
          </a:ln>
          <a:effectLst/>
        </p:spPr>
      </p:cxnSp>
      <p:sp>
        <p:nvSpPr>
          <p:cNvPr id="94" name="TextBox 93">
            <a:extLst>
              <a:ext uri="{FF2B5EF4-FFF2-40B4-BE49-F238E27FC236}">
                <a16:creationId xmlns:a16="http://schemas.microsoft.com/office/drawing/2014/main" id="{C5E5BE9E-A326-BDEC-3E14-499607836AC2}"/>
              </a:ext>
            </a:extLst>
          </p:cNvPr>
          <p:cNvSpPr txBox="1"/>
          <p:nvPr/>
        </p:nvSpPr>
        <p:spPr>
          <a:xfrm>
            <a:off x="2541466" y="5156669"/>
            <a:ext cx="486030" cy="215444"/>
          </a:xfrm>
          <a:prstGeom prst="rect">
            <a:avLst/>
          </a:prstGeom>
          <a:noFill/>
        </p:spPr>
        <p:txBody>
          <a:bodyPr wrap="square" rtlCol="0">
            <a:spAutoFit/>
          </a:bodyPr>
          <a:lstStyle/>
          <a:p>
            <a:pPr algn="r"/>
            <a:r>
              <a:rPr lang="en-AU" sz="800">
                <a:solidFill>
                  <a:srgbClr val="00264D"/>
                </a:solidFill>
                <a:cs typeface="Segoe UI Semilight" panose="020B0402040204020203" pitchFamily="34" charset="0"/>
              </a:rPr>
              <a:t>MANY</a:t>
            </a:r>
          </a:p>
        </p:txBody>
      </p:sp>
      <p:sp>
        <p:nvSpPr>
          <p:cNvPr id="95" name="TextBox 94">
            <a:extLst>
              <a:ext uri="{FF2B5EF4-FFF2-40B4-BE49-F238E27FC236}">
                <a16:creationId xmlns:a16="http://schemas.microsoft.com/office/drawing/2014/main" id="{A285CC54-EA83-88B3-66BA-28C7D00CC8CC}"/>
              </a:ext>
            </a:extLst>
          </p:cNvPr>
          <p:cNvSpPr txBox="1"/>
          <p:nvPr/>
        </p:nvSpPr>
        <p:spPr>
          <a:xfrm>
            <a:off x="3878109" y="4935796"/>
            <a:ext cx="223138" cy="215444"/>
          </a:xfrm>
          <a:prstGeom prst="rect">
            <a:avLst/>
          </a:prstGeom>
          <a:noFill/>
        </p:spPr>
        <p:txBody>
          <a:bodyPr wrap="square" rtlCol="0">
            <a:spAutoFit/>
          </a:bodyPr>
          <a:lstStyle/>
          <a:p>
            <a:pPr algn="r"/>
            <a:r>
              <a:rPr lang="en-AU" sz="800">
                <a:solidFill>
                  <a:srgbClr val="00264D"/>
                </a:solidFill>
                <a:cs typeface="Segoe UI Semilight" panose="020B0402040204020203" pitchFamily="34" charset="0"/>
              </a:rPr>
              <a:t>1</a:t>
            </a:r>
          </a:p>
        </p:txBody>
      </p:sp>
      <p:sp>
        <p:nvSpPr>
          <p:cNvPr id="111" name="Rectangle 110">
            <a:extLst>
              <a:ext uri="{FF2B5EF4-FFF2-40B4-BE49-F238E27FC236}">
                <a16:creationId xmlns:a16="http://schemas.microsoft.com/office/drawing/2014/main" id="{3059323F-C9E5-170A-64F6-552B627DC53D}"/>
              </a:ext>
            </a:extLst>
          </p:cNvPr>
          <p:cNvSpPr/>
          <p:nvPr/>
        </p:nvSpPr>
        <p:spPr>
          <a:xfrm>
            <a:off x="6415524" y="5006347"/>
            <a:ext cx="1229560" cy="595107"/>
          </a:xfrm>
          <a:prstGeom prst="rect">
            <a:avLst/>
          </a:prstGeom>
          <a:solidFill>
            <a:sysClr val="window" lastClr="FFFFFF"/>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AU" sz="1000" b="0" i="0" u="none" strike="noStrike" kern="0" cap="none" spc="0" normalizeH="0" baseline="0" noProof="0">
                <a:ln>
                  <a:noFill/>
                </a:ln>
                <a:solidFill>
                  <a:schemeClr val="tx2"/>
                </a:solidFill>
                <a:effectLst/>
                <a:uLnTx/>
                <a:uFillTx/>
                <a:ea typeface="+mn-ea"/>
                <a:cs typeface="+mn-cs"/>
              </a:rPr>
              <a:t>RELATED PERMISSION</a:t>
            </a:r>
          </a:p>
        </p:txBody>
      </p:sp>
      <p:cxnSp>
        <p:nvCxnSpPr>
          <p:cNvPr id="112" name="Straight Arrow Connector 119">
            <a:extLst>
              <a:ext uri="{FF2B5EF4-FFF2-40B4-BE49-F238E27FC236}">
                <a16:creationId xmlns:a16="http://schemas.microsoft.com/office/drawing/2014/main" id="{016A2ACB-618E-64C5-04FB-3B224778E6D5}"/>
              </a:ext>
            </a:extLst>
          </p:cNvPr>
          <p:cNvCxnSpPr>
            <a:cxnSpLocks/>
            <a:stCxn id="111" idx="1"/>
            <a:endCxn id="60" idx="3"/>
          </p:cNvCxnSpPr>
          <p:nvPr/>
        </p:nvCxnSpPr>
        <p:spPr>
          <a:xfrm rot="10800000">
            <a:off x="5313320" y="5136423"/>
            <a:ext cx="1102204" cy="167478"/>
          </a:xfrm>
          <a:prstGeom prst="bentConnector3">
            <a:avLst>
              <a:gd name="adj1" fmla="val 50000"/>
            </a:avLst>
          </a:prstGeom>
          <a:noFill/>
          <a:ln w="19050" cap="rnd" cmpd="sng" algn="ctr">
            <a:solidFill>
              <a:srgbClr val="00264D"/>
            </a:solidFill>
            <a:prstDash val="sysDot"/>
            <a:headEnd type="diamond" w="med" len="med"/>
            <a:tailEnd type="none" w="med" len="med"/>
          </a:ln>
          <a:effectLst/>
        </p:spPr>
      </p:cxnSp>
      <p:sp>
        <p:nvSpPr>
          <p:cNvPr id="113" name="TextBox 112">
            <a:extLst>
              <a:ext uri="{FF2B5EF4-FFF2-40B4-BE49-F238E27FC236}">
                <a16:creationId xmlns:a16="http://schemas.microsoft.com/office/drawing/2014/main" id="{F394D015-D45F-8209-BB7B-0E569EA1A9D8}"/>
              </a:ext>
            </a:extLst>
          </p:cNvPr>
          <p:cNvSpPr txBox="1"/>
          <p:nvPr/>
        </p:nvSpPr>
        <p:spPr>
          <a:xfrm>
            <a:off x="5993869" y="5300549"/>
            <a:ext cx="486030" cy="215444"/>
          </a:xfrm>
          <a:prstGeom prst="rect">
            <a:avLst/>
          </a:prstGeom>
          <a:noFill/>
        </p:spPr>
        <p:txBody>
          <a:bodyPr wrap="square" rtlCol="0">
            <a:spAutoFit/>
          </a:bodyPr>
          <a:lstStyle/>
          <a:p>
            <a:pPr algn="r"/>
            <a:r>
              <a:rPr lang="en-AU" sz="800">
                <a:solidFill>
                  <a:srgbClr val="00264D"/>
                </a:solidFill>
                <a:cs typeface="Segoe UI Semilight" panose="020B0402040204020203" pitchFamily="34" charset="0"/>
              </a:rPr>
              <a:t>MANY</a:t>
            </a:r>
          </a:p>
        </p:txBody>
      </p:sp>
      <p:sp>
        <p:nvSpPr>
          <p:cNvPr id="4" name="Rectangle 3">
            <a:extLst>
              <a:ext uri="{FF2B5EF4-FFF2-40B4-BE49-F238E27FC236}">
                <a16:creationId xmlns:a16="http://schemas.microsoft.com/office/drawing/2014/main" id="{7FE68A3C-73B6-D6DC-2BE0-936448E1C893}"/>
              </a:ext>
            </a:extLst>
          </p:cNvPr>
          <p:cNvSpPr/>
          <p:nvPr/>
        </p:nvSpPr>
        <p:spPr>
          <a:xfrm>
            <a:off x="539999" y="1231401"/>
            <a:ext cx="8835776" cy="1197685"/>
          </a:xfrm>
          <a:prstGeom prst="rect">
            <a:avLst/>
          </a:prstGeom>
          <a:solidFill>
            <a:schemeClr val="bg2"/>
          </a:solidFill>
          <a:ln w="25400" cap="flat" cmpd="sng" algn="ctr">
            <a:noFill/>
            <a:prstDash val="solid"/>
          </a:ln>
          <a:effectLst/>
        </p:spPr>
        <p:txBody>
          <a:bodyPr lIns="91440" tIns="45720" rIns="91440" bIns="45720" rtlCol="0" anchor="ctr"/>
          <a:lstStyle/>
          <a:p>
            <a:pPr defTabSz="914400">
              <a:spcBef>
                <a:spcPts val="600"/>
              </a:spcBef>
              <a:defRPr/>
            </a:pPr>
            <a:r>
              <a:rPr kumimoji="0" lang="en-AU" sz="900" b="1" i="0" u="none" strike="noStrike" kern="0" cap="none" spc="0" normalizeH="0" baseline="0" noProof="0">
                <a:ln>
                  <a:noFill/>
                </a:ln>
                <a:solidFill>
                  <a:schemeClr val="tx2"/>
                </a:solidFill>
                <a:effectLst/>
                <a:uLnTx/>
                <a:uFillTx/>
                <a:latin typeface="VIC Medium" panose="00000600000000000000" pitchFamily="50" charset="0"/>
              </a:rPr>
              <a:t>What is this for?</a:t>
            </a:r>
          </a:p>
          <a:p>
            <a:pPr marL="0" marR="0" lvl="0" indent="0" defTabSz="914400" eaLnBrk="1" fontAlgn="auto" latinLnBrk="0" hangingPunct="1">
              <a:spcBef>
                <a:spcPts val="200"/>
              </a:spcBef>
              <a:spcAft>
                <a:spcPts val="0"/>
              </a:spcAft>
              <a:buClrTx/>
              <a:buSzTx/>
              <a:buFontTx/>
              <a:buNone/>
              <a:tabLst/>
              <a:defRPr/>
            </a:pPr>
            <a:r>
              <a:rPr lang="en-AU" sz="900" kern="0">
                <a:solidFill>
                  <a:schemeClr val="tx2"/>
                </a:solidFill>
                <a:latin typeface="VIC Medium" panose="00000600000000000000" pitchFamily="50" charset="0"/>
              </a:rPr>
              <a:t>This is an example data structure for common permissions. You can use this as a reference or starting point for your data structure, including to map your data fields to the different components (e.g., business information to the permission entity) and to support your broader regulatory outcomes (e.g., how this enables compliance and enforcement processes).</a:t>
            </a:r>
            <a:endParaRPr lang="en-AU" sz="900" b="0" i="0" u="none" strike="noStrike" kern="0" cap="none" spc="0" normalizeH="0" baseline="0" noProof="0">
              <a:ln>
                <a:noFill/>
              </a:ln>
              <a:solidFill>
                <a:schemeClr val="tx2"/>
              </a:solidFill>
              <a:effectLst/>
              <a:uLnTx/>
              <a:uFillTx/>
              <a:latin typeface="VIC Medium" panose="00000600000000000000" pitchFamily="50" charset="0"/>
              <a:cs typeface="Arial"/>
            </a:endParaRPr>
          </a:p>
          <a:p>
            <a:pPr marL="0" marR="0" lvl="0" indent="0" defTabSz="914400" eaLnBrk="1" fontAlgn="auto" latinLnBrk="0" hangingPunct="1">
              <a:spcBef>
                <a:spcPts val="600"/>
              </a:spcBef>
              <a:spcAft>
                <a:spcPts val="0"/>
              </a:spcAft>
              <a:buClrTx/>
              <a:buSzTx/>
              <a:buFontTx/>
              <a:buNone/>
              <a:tabLst/>
              <a:defRPr/>
            </a:pPr>
            <a:r>
              <a:rPr kumimoji="0" lang="en-AU" sz="900" b="1" i="0" u="none" strike="noStrike" kern="0" cap="none" spc="0" normalizeH="0" baseline="0" noProof="0">
                <a:ln>
                  <a:noFill/>
                </a:ln>
                <a:solidFill>
                  <a:schemeClr val="tx2"/>
                </a:solidFill>
                <a:effectLst/>
                <a:uLnTx/>
                <a:uFillTx/>
                <a:latin typeface="VIC Medium" panose="00000600000000000000" pitchFamily="50" charset="0"/>
              </a:rPr>
              <a:t>Who should use this?</a:t>
            </a:r>
            <a:endParaRPr lang="en-AU" sz="900" b="1" i="0" u="none" strike="noStrike" kern="0" cap="none" spc="0" normalizeH="0" baseline="0" noProof="0">
              <a:ln>
                <a:noFill/>
              </a:ln>
              <a:solidFill>
                <a:schemeClr val="tx2"/>
              </a:solidFill>
              <a:effectLst/>
              <a:uLnTx/>
              <a:uFillTx/>
              <a:latin typeface="VIC Medium" panose="00000600000000000000" pitchFamily="50" charset="0"/>
              <a:cs typeface="Arial"/>
            </a:endParaRPr>
          </a:p>
          <a:p>
            <a:pPr marL="0" marR="0" lvl="0" indent="0" defTabSz="914400" eaLnBrk="1" fontAlgn="auto" latinLnBrk="0" hangingPunct="1">
              <a:spcBef>
                <a:spcPts val="200"/>
              </a:spcBef>
              <a:spcAft>
                <a:spcPts val="0"/>
              </a:spcAft>
              <a:buClrTx/>
              <a:buSzTx/>
              <a:buFontTx/>
              <a:buNone/>
              <a:tabLst/>
              <a:defRPr/>
            </a:pPr>
            <a:r>
              <a:rPr lang="en-AU" sz="900" kern="0">
                <a:solidFill>
                  <a:schemeClr val="tx2"/>
                </a:solidFill>
                <a:latin typeface="VIC Medium" panose="00000600000000000000" pitchFamily="50" charset="0"/>
              </a:rPr>
              <a:t>It is likely that your digital and data team will consider the data structure and model through detailed design, but it is something that is valuable to be familiar with. A senior regulatory leader will often be the data steward of a regulator.</a:t>
            </a:r>
            <a:endParaRPr lang="en-AU" sz="900" b="0" i="0" u="none" strike="noStrike" kern="0" cap="none" spc="0" normalizeH="0" baseline="0" noProof="0">
              <a:ln>
                <a:noFill/>
              </a:ln>
              <a:solidFill>
                <a:schemeClr val="tx2"/>
              </a:solidFill>
              <a:effectLst/>
              <a:uLnTx/>
              <a:uFillTx/>
              <a:latin typeface="VIC Medium" panose="00000600000000000000" pitchFamily="50" charset="0"/>
              <a:cs typeface="Arial"/>
            </a:endParaRPr>
          </a:p>
        </p:txBody>
      </p:sp>
      <p:sp>
        <p:nvSpPr>
          <p:cNvPr id="2" name="Rectangle 1">
            <a:extLst>
              <a:ext uri="{FF2B5EF4-FFF2-40B4-BE49-F238E27FC236}">
                <a16:creationId xmlns:a16="http://schemas.microsoft.com/office/drawing/2014/main" id="{2490225A-93D6-FF73-4ECB-8826885050BF}"/>
              </a:ext>
            </a:extLst>
          </p:cNvPr>
          <p:cNvSpPr/>
          <p:nvPr/>
        </p:nvSpPr>
        <p:spPr>
          <a:xfrm>
            <a:off x="2649714" y="4299515"/>
            <a:ext cx="1229560" cy="595107"/>
          </a:xfrm>
          <a:prstGeom prst="rect">
            <a:avLst/>
          </a:prstGeom>
          <a:solidFill>
            <a:sysClr val="window" lastClr="FFFFFF"/>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AU" sz="1000" b="0" i="0" u="none" strike="noStrike" kern="0" cap="none" spc="0" normalizeH="0" baseline="0" noProof="0">
                <a:ln>
                  <a:noFill/>
                </a:ln>
                <a:solidFill>
                  <a:schemeClr val="tx2"/>
                </a:solidFill>
                <a:effectLst/>
                <a:uLnTx/>
                <a:uFillTx/>
                <a:ea typeface="+mn-ea"/>
                <a:cs typeface="+mn-cs"/>
              </a:rPr>
              <a:t>PREMISES (LOCATION)</a:t>
            </a:r>
          </a:p>
        </p:txBody>
      </p:sp>
      <p:sp>
        <p:nvSpPr>
          <p:cNvPr id="13" name="TextBox 12">
            <a:extLst>
              <a:ext uri="{FF2B5EF4-FFF2-40B4-BE49-F238E27FC236}">
                <a16:creationId xmlns:a16="http://schemas.microsoft.com/office/drawing/2014/main" id="{E263D1E1-5EE9-7C60-259C-7D046F0FD697}"/>
              </a:ext>
            </a:extLst>
          </p:cNvPr>
          <p:cNvSpPr txBox="1"/>
          <p:nvPr/>
        </p:nvSpPr>
        <p:spPr>
          <a:xfrm>
            <a:off x="4749557" y="3348165"/>
            <a:ext cx="223138" cy="215444"/>
          </a:xfrm>
          <a:prstGeom prst="rect">
            <a:avLst/>
          </a:prstGeom>
          <a:noFill/>
        </p:spPr>
        <p:txBody>
          <a:bodyPr wrap="square" rtlCol="0">
            <a:spAutoFit/>
          </a:bodyPr>
          <a:lstStyle/>
          <a:p>
            <a:pPr algn="r"/>
            <a:r>
              <a:rPr lang="en-AU" sz="800">
                <a:solidFill>
                  <a:srgbClr val="00264D"/>
                </a:solidFill>
                <a:cs typeface="Segoe UI Semilight" panose="020B0402040204020203" pitchFamily="34" charset="0"/>
              </a:rPr>
              <a:t>1</a:t>
            </a:r>
          </a:p>
        </p:txBody>
      </p:sp>
      <p:sp>
        <p:nvSpPr>
          <p:cNvPr id="14" name="TextBox 13">
            <a:extLst>
              <a:ext uri="{FF2B5EF4-FFF2-40B4-BE49-F238E27FC236}">
                <a16:creationId xmlns:a16="http://schemas.microsoft.com/office/drawing/2014/main" id="{B2AE9ADB-B64A-DD13-990B-6982FAB3A776}"/>
              </a:ext>
            </a:extLst>
          </p:cNvPr>
          <p:cNvSpPr txBox="1"/>
          <p:nvPr/>
        </p:nvSpPr>
        <p:spPr>
          <a:xfrm>
            <a:off x="3802524" y="4396552"/>
            <a:ext cx="486030" cy="215444"/>
          </a:xfrm>
          <a:prstGeom prst="rect">
            <a:avLst/>
          </a:prstGeom>
          <a:noFill/>
        </p:spPr>
        <p:txBody>
          <a:bodyPr wrap="square" rtlCol="0">
            <a:spAutoFit/>
          </a:bodyPr>
          <a:lstStyle/>
          <a:p>
            <a:pPr algn="r"/>
            <a:r>
              <a:rPr lang="en-AU" sz="800">
                <a:solidFill>
                  <a:srgbClr val="00264D"/>
                </a:solidFill>
                <a:cs typeface="Segoe UI Semilight" panose="020B0402040204020203" pitchFamily="34" charset="0"/>
              </a:rPr>
              <a:t>MANY</a:t>
            </a:r>
          </a:p>
        </p:txBody>
      </p:sp>
      <p:cxnSp>
        <p:nvCxnSpPr>
          <p:cNvPr id="7" name="Straight Arrow Connector 39">
            <a:extLst>
              <a:ext uri="{FF2B5EF4-FFF2-40B4-BE49-F238E27FC236}">
                <a16:creationId xmlns:a16="http://schemas.microsoft.com/office/drawing/2014/main" id="{BE4A1BF8-A410-058C-A6D5-78DCAFB24C3D}"/>
              </a:ext>
            </a:extLst>
          </p:cNvPr>
          <p:cNvCxnSpPr>
            <a:cxnSpLocks/>
            <a:stCxn id="59" idx="2"/>
            <a:endCxn id="2" idx="3"/>
          </p:cNvCxnSpPr>
          <p:nvPr/>
        </p:nvCxnSpPr>
        <p:spPr>
          <a:xfrm rot="5400000">
            <a:off x="4193783" y="4092312"/>
            <a:ext cx="190248" cy="819266"/>
          </a:xfrm>
          <a:prstGeom prst="bentConnector2">
            <a:avLst/>
          </a:prstGeom>
          <a:noFill/>
          <a:ln w="25400" cap="flat" cmpd="sng" algn="ctr">
            <a:solidFill>
              <a:srgbClr val="00264D"/>
            </a:solidFill>
            <a:prstDash val="solid"/>
            <a:tailEnd type="diamond"/>
          </a:ln>
          <a:effectLst/>
        </p:spPr>
      </p:cxnSp>
      <p:grpSp>
        <p:nvGrpSpPr>
          <p:cNvPr id="6" name="Group 5">
            <a:extLst>
              <a:ext uri="{FF2B5EF4-FFF2-40B4-BE49-F238E27FC236}">
                <a16:creationId xmlns:a16="http://schemas.microsoft.com/office/drawing/2014/main" id="{6EFF6D50-CC51-86C8-6163-7E5DADD4BA01}"/>
              </a:ext>
            </a:extLst>
          </p:cNvPr>
          <p:cNvGrpSpPr/>
          <p:nvPr/>
        </p:nvGrpSpPr>
        <p:grpSpPr>
          <a:xfrm>
            <a:off x="8716488" y="5668486"/>
            <a:ext cx="1193470" cy="1193469"/>
            <a:chOff x="10069009" y="2893384"/>
            <a:chExt cx="1704975" cy="1704975"/>
          </a:xfrm>
        </p:grpSpPr>
        <p:sp>
          <p:nvSpPr>
            <p:cNvPr id="8" name="Freeform: Shape 7">
              <a:extLst>
                <a:ext uri="{FF2B5EF4-FFF2-40B4-BE49-F238E27FC236}">
                  <a16:creationId xmlns:a16="http://schemas.microsoft.com/office/drawing/2014/main" id="{177B602D-7C6D-23A6-09AE-E07C209CD708}"/>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9" name="Freeform: Shape 8">
              <a:extLst>
                <a:ext uri="{FF2B5EF4-FFF2-40B4-BE49-F238E27FC236}">
                  <a16:creationId xmlns:a16="http://schemas.microsoft.com/office/drawing/2014/main" id="{78EA9F32-DAFF-EAD5-370A-4674B5D93753}"/>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0" name="Freeform: Shape 9">
              <a:extLst>
                <a:ext uri="{FF2B5EF4-FFF2-40B4-BE49-F238E27FC236}">
                  <a16:creationId xmlns:a16="http://schemas.microsoft.com/office/drawing/2014/main" id="{33202050-5E25-7866-2670-A1C32E7ADDB6}"/>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sp>
        <p:nvSpPr>
          <p:cNvPr id="11" name="TextBox 10">
            <a:extLst>
              <a:ext uri="{FF2B5EF4-FFF2-40B4-BE49-F238E27FC236}">
                <a16:creationId xmlns:a16="http://schemas.microsoft.com/office/drawing/2014/main" id="{F15E9DD2-C476-9A1A-588D-F8BF6F247C8D}"/>
              </a:ext>
            </a:extLst>
          </p:cNvPr>
          <p:cNvSpPr txBox="1"/>
          <p:nvPr/>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27</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1436214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D695E792-CE50-09E7-03FD-B6558BE43201}"/>
              </a:ext>
            </a:extLst>
          </p:cNvPr>
          <p:cNvSpPr>
            <a:spLocks noGrp="1" noRot="1" noMove="1" noResize="1" noEditPoints="1" noAdjustHandles="1" noChangeArrowheads="1" noChangeShapeType="1"/>
          </p:cNvSpPr>
          <p:nvPr/>
        </p:nvSpPr>
        <p:spPr>
          <a:xfrm>
            <a:off x="0" y="1124125"/>
            <a:ext cx="9906000" cy="573387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aphicFrame>
        <p:nvGraphicFramePr>
          <p:cNvPr id="154" name="Object 153" hidden="1">
            <a:extLst>
              <a:ext uri="{FF2B5EF4-FFF2-40B4-BE49-F238E27FC236}">
                <a16:creationId xmlns:a16="http://schemas.microsoft.com/office/drawing/2014/main" id="{6B645842-AD9F-6F43-C7D7-5E10CD972A20}"/>
              </a:ext>
            </a:extLst>
          </p:cNvPr>
          <p:cNvGraphicFramePr>
            <a:graphicFrameLocks noChangeAspect="1"/>
          </p:cNvGraphicFramePr>
          <p:nvPr>
            <p:custDataLst>
              <p:tags r:id="rId1"/>
            </p:custDataLst>
            <p:extLst>
              <p:ext uri="{D42A27DB-BD31-4B8C-83A1-F6EECF244321}">
                <p14:modId xmlns:p14="http://schemas.microsoft.com/office/powerpoint/2010/main" val="375130204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1" imgH="409" progId="TCLayout.ActiveDocument.1">
                  <p:embed/>
                </p:oleObj>
              </mc:Choice>
              <mc:Fallback>
                <p:oleObj name="think-cell Slide" r:id="rId4" imgW="411" imgH="409" progId="TCLayout.ActiveDocument.1">
                  <p:embed/>
                  <p:pic>
                    <p:nvPicPr>
                      <p:cNvPr id="154" name="Object 153" hidden="1">
                        <a:extLst>
                          <a:ext uri="{FF2B5EF4-FFF2-40B4-BE49-F238E27FC236}">
                            <a16:creationId xmlns:a16="http://schemas.microsoft.com/office/drawing/2014/main" id="{6B645842-AD9F-6F43-C7D7-5E10CD972A20}"/>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31AE691A-B4C5-B1D2-59BD-CE36BF4A23BC}"/>
              </a:ext>
            </a:extLst>
          </p:cNvPr>
          <p:cNvSpPr>
            <a:spLocks noGrp="1"/>
          </p:cNvSpPr>
          <p:nvPr>
            <p:ph type="title"/>
          </p:nvPr>
        </p:nvSpPr>
        <p:spPr>
          <a:xfrm>
            <a:off x="539999" y="299382"/>
            <a:ext cx="8820000" cy="590917"/>
          </a:xfrm>
        </p:spPr>
        <p:txBody>
          <a:bodyPr vert="horz"/>
          <a:lstStyle/>
          <a:p>
            <a:r>
              <a:rPr lang="en-AU" b="1"/>
              <a:t>An example data model for permissions, visualising how entities and roles connect with activities</a:t>
            </a:r>
          </a:p>
        </p:txBody>
      </p:sp>
      <p:sp>
        <p:nvSpPr>
          <p:cNvPr id="4" name="Rectangle 3">
            <a:extLst>
              <a:ext uri="{FF2B5EF4-FFF2-40B4-BE49-F238E27FC236}">
                <a16:creationId xmlns:a16="http://schemas.microsoft.com/office/drawing/2014/main" id="{BFEC83EF-3608-E14B-C9CC-11BD339A7E5D}"/>
              </a:ext>
            </a:extLst>
          </p:cNvPr>
          <p:cNvSpPr/>
          <p:nvPr/>
        </p:nvSpPr>
        <p:spPr>
          <a:xfrm>
            <a:off x="2576624" y="4919045"/>
            <a:ext cx="1229560" cy="595107"/>
          </a:xfrm>
          <a:prstGeom prst="rect">
            <a:avLst/>
          </a:prstGeom>
          <a:solidFill>
            <a:sysClr val="window" lastClr="FFFFFF"/>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AU" sz="1000" b="0" i="0" u="none" strike="noStrike" kern="0" cap="none" spc="0" normalizeH="0" baseline="0" noProof="0">
                <a:ln>
                  <a:noFill/>
                </a:ln>
                <a:solidFill>
                  <a:schemeClr val="tx2"/>
                </a:solidFill>
                <a:effectLst/>
                <a:uLnTx/>
                <a:uFillTx/>
                <a:ea typeface="+mn-ea"/>
                <a:cs typeface="+mn-cs"/>
              </a:rPr>
              <a:t>ENTITY/ ACCOUNT</a:t>
            </a:r>
          </a:p>
        </p:txBody>
      </p:sp>
      <p:sp>
        <p:nvSpPr>
          <p:cNvPr id="5" name="Rectangle 4">
            <a:extLst>
              <a:ext uri="{FF2B5EF4-FFF2-40B4-BE49-F238E27FC236}">
                <a16:creationId xmlns:a16="http://schemas.microsoft.com/office/drawing/2014/main" id="{45AB5023-F903-95E6-01F6-96F728AF8D37}"/>
              </a:ext>
            </a:extLst>
          </p:cNvPr>
          <p:cNvSpPr/>
          <p:nvPr/>
        </p:nvSpPr>
        <p:spPr>
          <a:xfrm>
            <a:off x="2576624" y="3536636"/>
            <a:ext cx="1229560" cy="595107"/>
          </a:xfrm>
          <a:prstGeom prst="rect">
            <a:avLst/>
          </a:prstGeom>
          <a:solidFill>
            <a:sysClr val="window" lastClr="FFFFFF"/>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AU" sz="1000" b="0" i="0" u="none" strike="noStrike" kern="0" cap="none" spc="0" normalizeH="0" baseline="0" noProof="0">
                <a:ln>
                  <a:noFill/>
                </a:ln>
                <a:solidFill>
                  <a:schemeClr val="tx2"/>
                </a:solidFill>
                <a:effectLst/>
                <a:uLnTx/>
                <a:uFillTx/>
                <a:ea typeface="+mn-ea"/>
                <a:cs typeface="+mn-cs"/>
              </a:rPr>
              <a:t>RELATIONSHIP</a:t>
            </a:r>
          </a:p>
        </p:txBody>
      </p:sp>
      <p:sp>
        <p:nvSpPr>
          <p:cNvPr id="6" name="Rectangle 5">
            <a:extLst>
              <a:ext uri="{FF2B5EF4-FFF2-40B4-BE49-F238E27FC236}">
                <a16:creationId xmlns:a16="http://schemas.microsoft.com/office/drawing/2014/main" id="{A9990482-15B6-34BA-0B50-7627F5F8FC20}"/>
              </a:ext>
            </a:extLst>
          </p:cNvPr>
          <p:cNvSpPr/>
          <p:nvPr/>
        </p:nvSpPr>
        <p:spPr>
          <a:xfrm>
            <a:off x="2576624" y="2154227"/>
            <a:ext cx="1229560" cy="595107"/>
          </a:xfrm>
          <a:prstGeom prst="rect">
            <a:avLst/>
          </a:prstGeom>
          <a:solidFill>
            <a:sysClr val="window" lastClr="FFFFFF"/>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AU" sz="1000" b="0" i="0" u="none" strike="noStrike" kern="0" cap="none" spc="0" normalizeH="0" baseline="0" noProof="0">
                <a:ln>
                  <a:noFill/>
                </a:ln>
                <a:solidFill>
                  <a:schemeClr val="tx2"/>
                </a:solidFill>
                <a:effectLst/>
                <a:uLnTx/>
                <a:uFillTx/>
                <a:ea typeface="+mn-ea"/>
                <a:cs typeface="+mn-cs"/>
              </a:rPr>
              <a:t>DELEGATE/ CONTACT</a:t>
            </a:r>
          </a:p>
        </p:txBody>
      </p:sp>
      <p:sp>
        <p:nvSpPr>
          <p:cNvPr id="7" name="Rectangle 6">
            <a:extLst>
              <a:ext uri="{FF2B5EF4-FFF2-40B4-BE49-F238E27FC236}">
                <a16:creationId xmlns:a16="http://schemas.microsoft.com/office/drawing/2014/main" id="{04078DF1-D1CB-5FC7-91D7-1276BE0905AE}"/>
              </a:ext>
            </a:extLst>
          </p:cNvPr>
          <p:cNvSpPr/>
          <p:nvPr/>
        </p:nvSpPr>
        <p:spPr>
          <a:xfrm>
            <a:off x="5917848" y="4919045"/>
            <a:ext cx="1229560" cy="595107"/>
          </a:xfrm>
          <a:prstGeom prst="rect">
            <a:avLst/>
          </a:prstGeom>
          <a:solidFill>
            <a:sysClr val="window" lastClr="FFFFFF"/>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AU" sz="1000" b="0" i="0" u="none" strike="noStrike" kern="0" cap="none" spc="0" normalizeH="0" baseline="0" noProof="0">
                <a:ln>
                  <a:noFill/>
                </a:ln>
                <a:solidFill>
                  <a:schemeClr val="tx2"/>
                </a:solidFill>
                <a:effectLst/>
                <a:uLnTx/>
                <a:uFillTx/>
                <a:ea typeface="+mn-ea"/>
                <a:cs typeface="+mn-cs"/>
              </a:rPr>
              <a:t>ENTITY/ ACCOUNT ROLE</a:t>
            </a:r>
          </a:p>
        </p:txBody>
      </p:sp>
      <p:sp>
        <p:nvSpPr>
          <p:cNvPr id="8" name="Rectangle 7">
            <a:extLst>
              <a:ext uri="{FF2B5EF4-FFF2-40B4-BE49-F238E27FC236}">
                <a16:creationId xmlns:a16="http://schemas.microsoft.com/office/drawing/2014/main" id="{C6B40E88-8D14-6646-9EDB-70A6E24DB7CF}"/>
              </a:ext>
            </a:extLst>
          </p:cNvPr>
          <p:cNvSpPr/>
          <p:nvPr/>
        </p:nvSpPr>
        <p:spPr>
          <a:xfrm>
            <a:off x="5917848" y="3536636"/>
            <a:ext cx="1229560" cy="595107"/>
          </a:xfrm>
          <a:prstGeom prst="rect">
            <a:avLst/>
          </a:prstGeom>
          <a:solidFill>
            <a:sysClr val="window" lastClr="FFFFFF"/>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AU" sz="1000" b="0" i="0" u="none" strike="noStrike" kern="0" cap="none" spc="0" normalizeH="0" baseline="0" noProof="0">
                <a:ln>
                  <a:noFill/>
                </a:ln>
                <a:solidFill>
                  <a:schemeClr val="tx2"/>
                </a:solidFill>
                <a:effectLst/>
                <a:uLnTx/>
                <a:uFillTx/>
                <a:ea typeface="+mn-ea"/>
                <a:cs typeface="+mn-cs"/>
              </a:rPr>
              <a:t>ROLE</a:t>
            </a:r>
          </a:p>
        </p:txBody>
      </p:sp>
      <p:sp>
        <p:nvSpPr>
          <p:cNvPr id="9" name="Rectangle 8">
            <a:extLst>
              <a:ext uri="{FF2B5EF4-FFF2-40B4-BE49-F238E27FC236}">
                <a16:creationId xmlns:a16="http://schemas.microsoft.com/office/drawing/2014/main" id="{018C3364-27FB-A161-9D3F-0D725455004C}"/>
              </a:ext>
            </a:extLst>
          </p:cNvPr>
          <p:cNvSpPr/>
          <p:nvPr/>
        </p:nvSpPr>
        <p:spPr>
          <a:xfrm>
            <a:off x="5917848" y="2154227"/>
            <a:ext cx="1229560" cy="595107"/>
          </a:xfrm>
          <a:prstGeom prst="rect">
            <a:avLst/>
          </a:prstGeom>
          <a:solidFill>
            <a:sysClr val="window" lastClr="FFFFFF"/>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AU" sz="1000" b="0" i="0" u="none" strike="noStrike" kern="0" cap="none" spc="0" normalizeH="0" baseline="0" noProof="0">
                <a:ln>
                  <a:noFill/>
                </a:ln>
                <a:solidFill>
                  <a:schemeClr val="tx2"/>
                </a:solidFill>
                <a:effectLst/>
                <a:uLnTx/>
                <a:uFillTx/>
                <a:ea typeface="+mn-ea"/>
                <a:cs typeface="+mn-cs"/>
              </a:rPr>
              <a:t>DELEGATE/ CONTACT ROLE</a:t>
            </a:r>
          </a:p>
        </p:txBody>
      </p:sp>
      <p:sp>
        <p:nvSpPr>
          <p:cNvPr id="10" name="Rectangle 9">
            <a:extLst>
              <a:ext uri="{FF2B5EF4-FFF2-40B4-BE49-F238E27FC236}">
                <a16:creationId xmlns:a16="http://schemas.microsoft.com/office/drawing/2014/main" id="{E2534272-58F7-1D29-7D8E-753C3C0EAAAB}"/>
              </a:ext>
            </a:extLst>
          </p:cNvPr>
          <p:cNvSpPr/>
          <p:nvPr/>
        </p:nvSpPr>
        <p:spPr>
          <a:xfrm>
            <a:off x="8029512" y="3536635"/>
            <a:ext cx="1229560" cy="595107"/>
          </a:xfrm>
          <a:prstGeom prst="rect">
            <a:avLst/>
          </a:prstGeom>
          <a:solidFill>
            <a:sysClr val="window" lastClr="FFFFFF"/>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AU" sz="1000" b="0" i="0" u="none" strike="noStrike" kern="0" cap="none" spc="0" normalizeH="0" baseline="0" noProof="0">
                <a:ln>
                  <a:noFill/>
                </a:ln>
                <a:solidFill>
                  <a:schemeClr val="tx2"/>
                </a:solidFill>
                <a:effectLst/>
                <a:uLnTx/>
                <a:uFillTx/>
                <a:ea typeface="+mn-ea"/>
                <a:cs typeface="+mn-cs"/>
              </a:rPr>
              <a:t>PERMISSIONS</a:t>
            </a:r>
          </a:p>
        </p:txBody>
      </p:sp>
      <p:cxnSp>
        <p:nvCxnSpPr>
          <p:cNvPr id="13" name="Straight Arrow Connector 12">
            <a:extLst>
              <a:ext uri="{FF2B5EF4-FFF2-40B4-BE49-F238E27FC236}">
                <a16:creationId xmlns:a16="http://schemas.microsoft.com/office/drawing/2014/main" id="{4B8A1F50-C5FA-CDD1-6EFA-0E073893C198}"/>
              </a:ext>
            </a:extLst>
          </p:cNvPr>
          <p:cNvCxnSpPr>
            <a:cxnSpLocks/>
            <a:stCxn id="6" idx="3"/>
            <a:endCxn id="9" idx="1"/>
          </p:cNvCxnSpPr>
          <p:nvPr/>
        </p:nvCxnSpPr>
        <p:spPr>
          <a:xfrm>
            <a:off x="3806184" y="2451781"/>
            <a:ext cx="2111664" cy="0"/>
          </a:xfrm>
          <a:prstGeom prst="straightConnector1">
            <a:avLst/>
          </a:prstGeom>
          <a:noFill/>
          <a:ln w="19050" cap="flat" cmpd="sng" algn="ctr">
            <a:solidFill>
              <a:srgbClr val="00264D"/>
            </a:solidFill>
            <a:prstDash val="solid"/>
            <a:tailEnd type="diamond"/>
          </a:ln>
          <a:effectLst/>
        </p:spPr>
      </p:cxnSp>
      <p:sp>
        <p:nvSpPr>
          <p:cNvPr id="14" name="TextBox 13">
            <a:extLst>
              <a:ext uri="{FF2B5EF4-FFF2-40B4-BE49-F238E27FC236}">
                <a16:creationId xmlns:a16="http://schemas.microsoft.com/office/drawing/2014/main" id="{B1D06754-5BE4-2580-770E-162B8838628C}"/>
              </a:ext>
            </a:extLst>
          </p:cNvPr>
          <p:cNvSpPr txBox="1"/>
          <p:nvPr/>
        </p:nvSpPr>
        <p:spPr>
          <a:xfrm>
            <a:off x="5485939" y="2477952"/>
            <a:ext cx="486030" cy="215444"/>
          </a:xfrm>
          <a:prstGeom prst="rect">
            <a:avLst/>
          </a:prstGeom>
          <a:noFill/>
        </p:spPr>
        <p:txBody>
          <a:bodyPr wrap="square" rtlCol="0">
            <a:spAutoFit/>
          </a:bodyPr>
          <a:lstStyle/>
          <a:p>
            <a:pPr algn="r"/>
            <a:r>
              <a:rPr lang="en-AU" sz="800">
                <a:solidFill>
                  <a:srgbClr val="00264D"/>
                </a:solidFill>
                <a:cs typeface="Segoe UI Semilight" panose="020B0402040204020203" pitchFamily="34" charset="0"/>
              </a:rPr>
              <a:t>MANY</a:t>
            </a:r>
          </a:p>
        </p:txBody>
      </p:sp>
      <p:sp>
        <p:nvSpPr>
          <p:cNvPr id="15" name="TextBox 14">
            <a:extLst>
              <a:ext uri="{FF2B5EF4-FFF2-40B4-BE49-F238E27FC236}">
                <a16:creationId xmlns:a16="http://schemas.microsoft.com/office/drawing/2014/main" id="{CB8B7E69-2F30-E1F5-7FCE-8BDE383DBBA7}"/>
              </a:ext>
            </a:extLst>
          </p:cNvPr>
          <p:cNvSpPr txBox="1"/>
          <p:nvPr/>
        </p:nvSpPr>
        <p:spPr>
          <a:xfrm>
            <a:off x="3806184" y="2233624"/>
            <a:ext cx="223138" cy="215444"/>
          </a:xfrm>
          <a:prstGeom prst="rect">
            <a:avLst/>
          </a:prstGeom>
          <a:noFill/>
        </p:spPr>
        <p:txBody>
          <a:bodyPr wrap="square" rtlCol="0">
            <a:spAutoFit/>
          </a:bodyPr>
          <a:lstStyle/>
          <a:p>
            <a:pPr algn="r"/>
            <a:r>
              <a:rPr lang="en-AU" sz="800">
                <a:solidFill>
                  <a:srgbClr val="00264D"/>
                </a:solidFill>
                <a:cs typeface="Segoe UI Semilight" panose="020B0402040204020203" pitchFamily="34" charset="0"/>
              </a:rPr>
              <a:t>1</a:t>
            </a:r>
          </a:p>
        </p:txBody>
      </p:sp>
      <p:cxnSp>
        <p:nvCxnSpPr>
          <p:cNvPr id="18" name="Straight Arrow Connector 17">
            <a:extLst>
              <a:ext uri="{FF2B5EF4-FFF2-40B4-BE49-F238E27FC236}">
                <a16:creationId xmlns:a16="http://schemas.microsoft.com/office/drawing/2014/main" id="{9B549B61-B0ED-9C44-F600-68A1D6421A8E}"/>
              </a:ext>
            </a:extLst>
          </p:cNvPr>
          <p:cNvCxnSpPr>
            <a:cxnSpLocks/>
            <a:stCxn id="6" idx="2"/>
            <a:endCxn id="5" idx="0"/>
          </p:cNvCxnSpPr>
          <p:nvPr/>
        </p:nvCxnSpPr>
        <p:spPr>
          <a:xfrm>
            <a:off x="3191404" y="2749334"/>
            <a:ext cx="0" cy="787302"/>
          </a:xfrm>
          <a:prstGeom prst="straightConnector1">
            <a:avLst/>
          </a:prstGeom>
          <a:noFill/>
          <a:ln w="19050" cap="flat" cmpd="sng" algn="ctr">
            <a:solidFill>
              <a:srgbClr val="00264D"/>
            </a:solidFill>
            <a:prstDash val="solid"/>
            <a:tailEnd type="diamond"/>
          </a:ln>
          <a:effectLst/>
        </p:spPr>
      </p:cxnSp>
      <p:sp>
        <p:nvSpPr>
          <p:cNvPr id="19" name="TextBox 18">
            <a:extLst>
              <a:ext uri="{FF2B5EF4-FFF2-40B4-BE49-F238E27FC236}">
                <a16:creationId xmlns:a16="http://schemas.microsoft.com/office/drawing/2014/main" id="{6CFE6629-FF39-B655-A3B1-DCF7EFA9D162}"/>
              </a:ext>
            </a:extLst>
          </p:cNvPr>
          <p:cNvSpPr txBox="1"/>
          <p:nvPr/>
        </p:nvSpPr>
        <p:spPr>
          <a:xfrm>
            <a:off x="2728057" y="3313676"/>
            <a:ext cx="486030" cy="215444"/>
          </a:xfrm>
          <a:prstGeom prst="rect">
            <a:avLst/>
          </a:prstGeom>
          <a:noFill/>
        </p:spPr>
        <p:txBody>
          <a:bodyPr wrap="square" rtlCol="0">
            <a:spAutoFit/>
          </a:bodyPr>
          <a:lstStyle/>
          <a:p>
            <a:pPr algn="r"/>
            <a:r>
              <a:rPr lang="en-AU" sz="800">
                <a:solidFill>
                  <a:srgbClr val="00264D"/>
                </a:solidFill>
                <a:cs typeface="Segoe UI Semilight" panose="020B0402040204020203" pitchFamily="34" charset="0"/>
              </a:rPr>
              <a:t>MANY</a:t>
            </a:r>
          </a:p>
        </p:txBody>
      </p:sp>
      <p:sp>
        <p:nvSpPr>
          <p:cNvPr id="20" name="TextBox 19">
            <a:extLst>
              <a:ext uri="{FF2B5EF4-FFF2-40B4-BE49-F238E27FC236}">
                <a16:creationId xmlns:a16="http://schemas.microsoft.com/office/drawing/2014/main" id="{FEC1AEEB-25BB-3DDE-B310-3A58A5A1ABB7}"/>
              </a:ext>
            </a:extLst>
          </p:cNvPr>
          <p:cNvSpPr txBox="1"/>
          <p:nvPr/>
        </p:nvSpPr>
        <p:spPr>
          <a:xfrm>
            <a:off x="3185512" y="2749334"/>
            <a:ext cx="223138" cy="215444"/>
          </a:xfrm>
          <a:prstGeom prst="rect">
            <a:avLst/>
          </a:prstGeom>
          <a:noFill/>
        </p:spPr>
        <p:txBody>
          <a:bodyPr wrap="square" rtlCol="0">
            <a:spAutoFit/>
          </a:bodyPr>
          <a:lstStyle/>
          <a:p>
            <a:pPr algn="r"/>
            <a:r>
              <a:rPr lang="en-AU" sz="800">
                <a:solidFill>
                  <a:srgbClr val="00264D"/>
                </a:solidFill>
                <a:cs typeface="Segoe UI Semilight" panose="020B0402040204020203" pitchFamily="34" charset="0"/>
              </a:rPr>
              <a:t>1</a:t>
            </a:r>
          </a:p>
        </p:txBody>
      </p:sp>
      <p:cxnSp>
        <p:nvCxnSpPr>
          <p:cNvPr id="23" name="Straight Arrow Connector 22">
            <a:extLst>
              <a:ext uri="{FF2B5EF4-FFF2-40B4-BE49-F238E27FC236}">
                <a16:creationId xmlns:a16="http://schemas.microsoft.com/office/drawing/2014/main" id="{FD13EC81-022D-D448-3A69-0F736275D637}"/>
              </a:ext>
            </a:extLst>
          </p:cNvPr>
          <p:cNvCxnSpPr>
            <a:cxnSpLocks/>
            <a:stCxn id="4" idx="0"/>
            <a:endCxn id="5" idx="2"/>
          </p:cNvCxnSpPr>
          <p:nvPr/>
        </p:nvCxnSpPr>
        <p:spPr>
          <a:xfrm flipV="1">
            <a:off x="3191404" y="4131743"/>
            <a:ext cx="0" cy="787302"/>
          </a:xfrm>
          <a:prstGeom prst="straightConnector1">
            <a:avLst/>
          </a:prstGeom>
          <a:noFill/>
          <a:ln w="19050" cap="flat" cmpd="sng" algn="ctr">
            <a:solidFill>
              <a:srgbClr val="00264D"/>
            </a:solidFill>
            <a:prstDash val="solid"/>
            <a:tailEnd type="diamond"/>
          </a:ln>
          <a:effectLst/>
        </p:spPr>
      </p:cxnSp>
      <p:sp>
        <p:nvSpPr>
          <p:cNvPr id="27" name="TextBox 26">
            <a:extLst>
              <a:ext uri="{FF2B5EF4-FFF2-40B4-BE49-F238E27FC236}">
                <a16:creationId xmlns:a16="http://schemas.microsoft.com/office/drawing/2014/main" id="{29778783-C977-46A2-31D3-55E2CC52FB8F}"/>
              </a:ext>
            </a:extLst>
          </p:cNvPr>
          <p:cNvSpPr txBox="1"/>
          <p:nvPr/>
        </p:nvSpPr>
        <p:spPr>
          <a:xfrm>
            <a:off x="2728057" y="4139259"/>
            <a:ext cx="486030" cy="215444"/>
          </a:xfrm>
          <a:prstGeom prst="rect">
            <a:avLst/>
          </a:prstGeom>
          <a:noFill/>
        </p:spPr>
        <p:txBody>
          <a:bodyPr wrap="square" rtlCol="0">
            <a:spAutoFit/>
          </a:bodyPr>
          <a:lstStyle/>
          <a:p>
            <a:pPr algn="r"/>
            <a:r>
              <a:rPr lang="en-AU" sz="800">
                <a:solidFill>
                  <a:srgbClr val="00264D"/>
                </a:solidFill>
                <a:cs typeface="Segoe UI Semilight" panose="020B0402040204020203" pitchFamily="34" charset="0"/>
              </a:rPr>
              <a:t>MANY</a:t>
            </a:r>
          </a:p>
        </p:txBody>
      </p:sp>
      <p:sp>
        <p:nvSpPr>
          <p:cNvPr id="28" name="TextBox 27">
            <a:extLst>
              <a:ext uri="{FF2B5EF4-FFF2-40B4-BE49-F238E27FC236}">
                <a16:creationId xmlns:a16="http://schemas.microsoft.com/office/drawing/2014/main" id="{12628055-0480-4A33-D332-A2838C2156C4}"/>
              </a:ext>
            </a:extLst>
          </p:cNvPr>
          <p:cNvSpPr txBox="1"/>
          <p:nvPr/>
        </p:nvSpPr>
        <p:spPr>
          <a:xfrm>
            <a:off x="3185512" y="4696085"/>
            <a:ext cx="223138" cy="215444"/>
          </a:xfrm>
          <a:prstGeom prst="rect">
            <a:avLst/>
          </a:prstGeom>
          <a:noFill/>
        </p:spPr>
        <p:txBody>
          <a:bodyPr wrap="square" rtlCol="0">
            <a:spAutoFit/>
          </a:bodyPr>
          <a:lstStyle/>
          <a:p>
            <a:pPr algn="r"/>
            <a:r>
              <a:rPr lang="en-AU" sz="800">
                <a:solidFill>
                  <a:srgbClr val="00264D"/>
                </a:solidFill>
                <a:cs typeface="Segoe UI Semilight" panose="020B0402040204020203" pitchFamily="34" charset="0"/>
              </a:rPr>
              <a:t>1</a:t>
            </a:r>
          </a:p>
        </p:txBody>
      </p:sp>
      <p:sp>
        <p:nvSpPr>
          <p:cNvPr id="29" name="Rectangle 28">
            <a:extLst>
              <a:ext uri="{FF2B5EF4-FFF2-40B4-BE49-F238E27FC236}">
                <a16:creationId xmlns:a16="http://schemas.microsoft.com/office/drawing/2014/main" id="{EC951513-FAED-CF98-8329-7C6EE134A957}"/>
              </a:ext>
            </a:extLst>
          </p:cNvPr>
          <p:cNvSpPr/>
          <p:nvPr/>
        </p:nvSpPr>
        <p:spPr>
          <a:xfrm>
            <a:off x="688098" y="2154227"/>
            <a:ext cx="1229560" cy="595107"/>
          </a:xfrm>
          <a:prstGeom prst="rect">
            <a:avLst/>
          </a:prstGeom>
          <a:solidFill>
            <a:sysClr val="window" lastClr="FFFFFF"/>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AU" sz="1000" b="0" i="0" u="none" strike="noStrike" kern="0" cap="none" spc="0" normalizeH="0" baseline="0" noProof="0">
                <a:ln>
                  <a:noFill/>
                </a:ln>
                <a:solidFill>
                  <a:schemeClr val="tx2"/>
                </a:solidFill>
                <a:effectLst/>
                <a:uLnTx/>
                <a:uFillTx/>
                <a:ea typeface="+mn-ea"/>
                <a:cs typeface="+mn-cs"/>
              </a:rPr>
              <a:t>RELATED DELEGATE/ CONTACT</a:t>
            </a:r>
          </a:p>
        </p:txBody>
      </p:sp>
      <p:cxnSp>
        <p:nvCxnSpPr>
          <p:cNvPr id="30" name="Straight Arrow Connector 29">
            <a:extLst>
              <a:ext uri="{FF2B5EF4-FFF2-40B4-BE49-F238E27FC236}">
                <a16:creationId xmlns:a16="http://schemas.microsoft.com/office/drawing/2014/main" id="{575EF84B-FA68-9CDE-4909-B8B33DCA702D}"/>
              </a:ext>
            </a:extLst>
          </p:cNvPr>
          <p:cNvCxnSpPr>
            <a:cxnSpLocks/>
            <a:stCxn id="29" idx="3"/>
            <a:endCxn id="6" idx="1"/>
          </p:cNvCxnSpPr>
          <p:nvPr/>
        </p:nvCxnSpPr>
        <p:spPr>
          <a:xfrm>
            <a:off x="1917658" y="2451781"/>
            <a:ext cx="658966" cy="0"/>
          </a:xfrm>
          <a:prstGeom prst="straightConnector1">
            <a:avLst/>
          </a:prstGeom>
          <a:noFill/>
          <a:ln w="19050" cap="rnd" cmpd="sng" algn="ctr">
            <a:solidFill>
              <a:srgbClr val="00264D"/>
            </a:solidFill>
            <a:prstDash val="sysDot"/>
            <a:tailEnd type="diamond"/>
          </a:ln>
          <a:effectLst/>
        </p:spPr>
      </p:cxnSp>
      <p:sp>
        <p:nvSpPr>
          <p:cNvPr id="31" name="TextBox 30">
            <a:extLst>
              <a:ext uri="{FF2B5EF4-FFF2-40B4-BE49-F238E27FC236}">
                <a16:creationId xmlns:a16="http://schemas.microsoft.com/office/drawing/2014/main" id="{B2CAF564-AF3F-4FB0-E767-116433486B86}"/>
              </a:ext>
            </a:extLst>
          </p:cNvPr>
          <p:cNvSpPr txBox="1"/>
          <p:nvPr/>
        </p:nvSpPr>
        <p:spPr>
          <a:xfrm>
            <a:off x="1874640" y="2479043"/>
            <a:ext cx="486030" cy="215444"/>
          </a:xfrm>
          <a:prstGeom prst="rect">
            <a:avLst/>
          </a:prstGeom>
          <a:noFill/>
        </p:spPr>
        <p:txBody>
          <a:bodyPr wrap="square" rtlCol="0">
            <a:spAutoFit/>
          </a:bodyPr>
          <a:lstStyle/>
          <a:p>
            <a:pPr algn="r"/>
            <a:r>
              <a:rPr lang="en-AU" sz="800">
                <a:solidFill>
                  <a:srgbClr val="00264D"/>
                </a:solidFill>
                <a:cs typeface="Segoe UI Semilight" panose="020B0402040204020203" pitchFamily="34" charset="0"/>
              </a:rPr>
              <a:t>MANY</a:t>
            </a:r>
          </a:p>
        </p:txBody>
      </p:sp>
      <p:sp>
        <p:nvSpPr>
          <p:cNvPr id="32" name="TextBox 31">
            <a:extLst>
              <a:ext uri="{FF2B5EF4-FFF2-40B4-BE49-F238E27FC236}">
                <a16:creationId xmlns:a16="http://schemas.microsoft.com/office/drawing/2014/main" id="{EFF2A470-9CB0-0160-093C-FB348FE1F1CF}"/>
              </a:ext>
            </a:extLst>
          </p:cNvPr>
          <p:cNvSpPr txBox="1"/>
          <p:nvPr/>
        </p:nvSpPr>
        <p:spPr>
          <a:xfrm>
            <a:off x="2349567" y="2221731"/>
            <a:ext cx="223138" cy="215444"/>
          </a:xfrm>
          <a:prstGeom prst="rect">
            <a:avLst/>
          </a:prstGeom>
          <a:noFill/>
        </p:spPr>
        <p:txBody>
          <a:bodyPr wrap="square" rtlCol="0">
            <a:spAutoFit/>
          </a:bodyPr>
          <a:lstStyle/>
          <a:p>
            <a:pPr algn="r"/>
            <a:r>
              <a:rPr lang="en-AU" sz="800">
                <a:solidFill>
                  <a:srgbClr val="00264D"/>
                </a:solidFill>
                <a:cs typeface="Segoe UI Semilight" panose="020B0402040204020203" pitchFamily="34" charset="0"/>
              </a:rPr>
              <a:t>1</a:t>
            </a:r>
          </a:p>
        </p:txBody>
      </p:sp>
      <p:sp>
        <p:nvSpPr>
          <p:cNvPr id="36" name="Rectangle 35">
            <a:extLst>
              <a:ext uri="{FF2B5EF4-FFF2-40B4-BE49-F238E27FC236}">
                <a16:creationId xmlns:a16="http://schemas.microsoft.com/office/drawing/2014/main" id="{3F57E825-2C71-A04B-C77A-B55D63D03DCF}"/>
              </a:ext>
            </a:extLst>
          </p:cNvPr>
          <p:cNvSpPr/>
          <p:nvPr/>
        </p:nvSpPr>
        <p:spPr>
          <a:xfrm>
            <a:off x="688098" y="4911529"/>
            <a:ext cx="1229560" cy="595107"/>
          </a:xfrm>
          <a:prstGeom prst="rect">
            <a:avLst/>
          </a:prstGeom>
          <a:solidFill>
            <a:sysClr val="window" lastClr="FFFFFF"/>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AU" sz="1000" b="0" i="0" u="none" strike="noStrike" kern="0" cap="none" spc="0" normalizeH="0" baseline="0" noProof="0">
                <a:ln>
                  <a:noFill/>
                </a:ln>
                <a:solidFill>
                  <a:schemeClr val="tx2"/>
                </a:solidFill>
                <a:effectLst/>
                <a:uLnTx/>
                <a:uFillTx/>
                <a:ea typeface="+mn-ea"/>
                <a:cs typeface="+mn-cs"/>
              </a:rPr>
              <a:t>RELATED ENTITY/ </a:t>
            </a:r>
            <a:r>
              <a:rPr lang="en-AU" sz="1000" kern="0">
                <a:solidFill>
                  <a:schemeClr val="tx2"/>
                </a:solidFill>
              </a:rPr>
              <a:t>A</a:t>
            </a:r>
            <a:r>
              <a:rPr kumimoji="0" lang="en-AU" sz="1000" b="0" i="0" u="none" strike="noStrike" kern="0" cap="none" spc="0" normalizeH="0" baseline="0" noProof="0">
                <a:ln>
                  <a:noFill/>
                </a:ln>
                <a:solidFill>
                  <a:schemeClr val="tx2"/>
                </a:solidFill>
                <a:effectLst/>
                <a:uLnTx/>
                <a:uFillTx/>
                <a:ea typeface="+mn-ea"/>
                <a:cs typeface="+mn-cs"/>
              </a:rPr>
              <a:t>CCOUNT</a:t>
            </a:r>
          </a:p>
        </p:txBody>
      </p:sp>
      <p:cxnSp>
        <p:nvCxnSpPr>
          <p:cNvPr id="37" name="Straight Arrow Connector 36">
            <a:extLst>
              <a:ext uri="{FF2B5EF4-FFF2-40B4-BE49-F238E27FC236}">
                <a16:creationId xmlns:a16="http://schemas.microsoft.com/office/drawing/2014/main" id="{28E22948-8B78-8E41-3A0C-EE226407C4AF}"/>
              </a:ext>
            </a:extLst>
          </p:cNvPr>
          <p:cNvCxnSpPr>
            <a:cxnSpLocks/>
            <a:stCxn id="36" idx="3"/>
            <a:endCxn id="4" idx="1"/>
          </p:cNvCxnSpPr>
          <p:nvPr/>
        </p:nvCxnSpPr>
        <p:spPr>
          <a:xfrm>
            <a:off x="1917658" y="5209083"/>
            <a:ext cx="658966" cy="0"/>
          </a:xfrm>
          <a:prstGeom prst="straightConnector1">
            <a:avLst/>
          </a:prstGeom>
          <a:noFill/>
          <a:ln w="19050" cap="rnd" cmpd="sng" algn="ctr">
            <a:solidFill>
              <a:srgbClr val="00264D"/>
            </a:solidFill>
            <a:prstDash val="sysDot"/>
            <a:tailEnd type="diamond"/>
          </a:ln>
          <a:effectLst/>
        </p:spPr>
      </p:cxnSp>
      <p:sp>
        <p:nvSpPr>
          <p:cNvPr id="38" name="TextBox 37">
            <a:extLst>
              <a:ext uri="{FF2B5EF4-FFF2-40B4-BE49-F238E27FC236}">
                <a16:creationId xmlns:a16="http://schemas.microsoft.com/office/drawing/2014/main" id="{E0207122-B575-DBF3-39C0-152CFA0B62F6}"/>
              </a:ext>
            </a:extLst>
          </p:cNvPr>
          <p:cNvSpPr txBox="1"/>
          <p:nvPr/>
        </p:nvSpPr>
        <p:spPr>
          <a:xfrm>
            <a:off x="1874640" y="5236345"/>
            <a:ext cx="486030" cy="215444"/>
          </a:xfrm>
          <a:prstGeom prst="rect">
            <a:avLst/>
          </a:prstGeom>
          <a:noFill/>
        </p:spPr>
        <p:txBody>
          <a:bodyPr wrap="square" rtlCol="0">
            <a:spAutoFit/>
          </a:bodyPr>
          <a:lstStyle/>
          <a:p>
            <a:pPr algn="r"/>
            <a:r>
              <a:rPr lang="en-AU" sz="800">
                <a:solidFill>
                  <a:srgbClr val="00264D"/>
                </a:solidFill>
                <a:cs typeface="Segoe UI Semilight" panose="020B0402040204020203" pitchFamily="34" charset="0"/>
              </a:rPr>
              <a:t>MANY</a:t>
            </a:r>
          </a:p>
        </p:txBody>
      </p:sp>
      <p:sp>
        <p:nvSpPr>
          <p:cNvPr id="39" name="TextBox 38">
            <a:extLst>
              <a:ext uri="{FF2B5EF4-FFF2-40B4-BE49-F238E27FC236}">
                <a16:creationId xmlns:a16="http://schemas.microsoft.com/office/drawing/2014/main" id="{371CE787-232D-3C03-B8DF-154365E78613}"/>
              </a:ext>
            </a:extLst>
          </p:cNvPr>
          <p:cNvSpPr txBox="1"/>
          <p:nvPr/>
        </p:nvSpPr>
        <p:spPr>
          <a:xfrm>
            <a:off x="2349567" y="4979033"/>
            <a:ext cx="223138" cy="215444"/>
          </a:xfrm>
          <a:prstGeom prst="rect">
            <a:avLst/>
          </a:prstGeom>
          <a:noFill/>
        </p:spPr>
        <p:txBody>
          <a:bodyPr wrap="square" rtlCol="0">
            <a:spAutoFit/>
          </a:bodyPr>
          <a:lstStyle/>
          <a:p>
            <a:pPr algn="r"/>
            <a:r>
              <a:rPr lang="en-AU" sz="800">
                <a:solidFill>
                  <a:srgbClr val="00264D"/>
                </a:solidFill>
                <a:cs typeface="Segoe UI Semilight" panose="020B0402040204020203" pitchFamily="34" charset="0"/>
              </a:rPr>
              <a:t>1</a:t>
            </a:r>
          </a:p>
        </p:txBody>
      </p:sp>
      <p:sp>
        <p:nvSpPr>
          <p:cNvPr id="59" name="Rectangle 58">
            <a:extLst>
              <a:ext uri="{FF2B5EF4-FFF2-40B4-BE49-F238E27FC236}">
                <a16:creationId xmlns:a16="http://schemas.microsoft.com/office/drawing/2014/main" id="{B8D7E48D-F46D-02A5-A92D-63DEB04AF2C8}"/>
              </a:ext>
            </a:extLst>
          </p:cNvPr>
          <p:cNvSpPr/>
          <p:nvPr/>
        </p:nvSpPr>
        <p:spPr>
          <a:xfrm>
            <a:off x="2570732" y="5831470"/>
            <a:ext cx="1229560" cy="595107"/>
          </a:xfrm>
          <a:prstGeom prst="rect">
            <a:avLst/>
          </a:prstGeom>
          <a:solidFill>
            <a:sysClr val="window" lastClr="FFFFFF"/>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AU" sz="1000" b="0" i="0" u="none" strike="noStrike" kern="0" cap="none" spc="0" normalizeH="0" baseline="0" noProof="0">
                <a:ln>
                  <a:noFill/>
                </a:ln>
                <a:solidFill>
                  <a:schemeClr val="tx2"/>
                </a:solidFill>
                <a:effectLst/>
                <a:uLnTx/>
                <a:uFillTx/>
                <a:ea typeface="+mn-ea"/>
                <a:cs typeface="+mn-cs"/>
              </a:rPr>
              <a:t>CHILD ENTITY/ ACCOUNT</a:t>
            </a:r>
          </a:p>
        </p:txBody>
      </p:sp>
      <p:cxnSp>
        <p:nvCxnSpPr>
          <p:cNvPr id="60" name="Straight Arrow Connector 59">
            <a:extLst>
              <a:ext uri="{FF2B5EF4-FFF2-40B4-BE49-F238E27FC236}">
                <a16:creationId xmlns:a16="http://schemas.microsoft.com/office/drawing/2014/main" id="{88438C48-8B95-43B9-8CE1-037B9859E959}"/>
              </a:ext>
            </a:extLst>
          </p:cNvPr>
          <p:cNvCxnSpPr>
            <a:cxnSpLocks/>
            <a:stCxn id="4" idx="2"/>
            <a:endCxn id="59" idx="0"/>
          </p:cNvCxnSpPr>
          <p:nvPr/>
        </p:nvCxnSpPr>
        <p:spPr>
          <a:xfrm flipH="1">
            <a:off x="3185512" y="5514152"/>
            <a:ext cx="0" cy="317318"/>
          </a:xfrm>
          <a:prstGeom prst="straightConnector1">
            <a:avLst/>
          </a:prstGeom>
          <a:noFill/>
          <a:ln w="19050" cap="rnd" cmpd="sng" algn="ctr">
            <a:solidFill>
              <a:srgbClr val="00264D"/>
            </a:solidFill>
            <a:prstDash val="sysDot"/>
            <a:tailEnd type="diamond"/>
          </a:ln>
          <a:effectLst/>
        </p:spPr>
      </p:cxnSp>
      <p:sp>
        <p:nvSpPr>
          <p:cNvPr id="61" name="TextBox 60">
            <a:extLst>
              <a:ext uri="{FF2B5EF4-FFF2-40B4-BE49-F238E27FC236}">
                <a16:creationId xmlns:a16="http://schemas.microsoft.com/office/drawing/2014/main" id="{C7DC7679-F8FC-A586-4BD0-F7818738455A}"/>
              </a:ext>
            </a:extLst>
          </p:cNvPr>
          <p:cNvSpPr txBox="1"/>
          <p:nvPr/>
        </p:nvSpPr>
        <p:spPr>
          <a:xfrm>
            <a:off x="2743374" y="5639275"/>
            <a:ext cx="508509" cy="215444"/>
          </a:xfrm>
          <a:prstGeom prst="rect">
            <a:avLst/>
          </a:prstGeom>
          <a:noFill/>
        </p:spPr>
        <p:txBody>
          <a:bodyPr wrap="square" rtlCol="0">
            <a:spAutoFit/>
          </a:bodyPr>
          <a:lstStyle/>
          <a:p>
            <a:pPr algn="r"/>
            <a:r>
              <a:rPr lang="en-AU" sz="800">
                <a:solidFill>
                  <a:srgbClr val="00264D"/>
                </a:solidFill>
                <a:cs typeface="Segoe UI Semilight" panose="020B0402040204020203" pitchFamily="34" charset="0"/>
              </a:rPr>
              <a:t>MANY</a:t>
            </a:r>
          </a:p>
        </p:txBody>
      </p:sp>
      <p:sp>
        <p:nvSpPr>
          <p:cNvPr id="62" name="TextBox 61">
            <a:extLst>
              <a:ext uri="{FF2B5EF4-FFF2-40B4-BE49-F238E27FC236}">
                <a16:creationId xmlns:a16="http://schemas.microsoft.com/office/drawing/2014/main" id="{2824DDA5-AFC4-0232-0742-82BD302BBFEE}"/>
              </a:ext>
            </a:extLst>
          </p:cNvPr>
          <p:cNvSpPr txBox="1"/>
          <p:nvPr/>
        </p:nvSpPr>
        <p:spPr>
          <a:xfrm>
            <a:off x="3175571" y="5490903"/>
            <a:ext cx="223138" cy="215444"/>
          </a:xfrm>
          <a:prstGeom prst="rect">
            <a:avLst/>
          </a:prstGeom>
          <a:noFill/>
        </p:spPr>
        <p:txBody>
          <a:bodyPr wrap="square" rtlCol="0">
            <a:spAutoFit/>
          </a:bodyPr>
          <a:lstStyle/>
          <a:p>
            <a:pPr algn="r"/>
            <a:r>
              <a:rPr lang="en-AU" sz="800">
                <a:solidFill>
                  <a:srgbClr val="00264D"/>
                </a:solidFill>
                <a:cs typeface="Segoe UI Semilight" panose="020B0402040204020203" pitchFamily="34" charset="0"/>
              </a:rPr>
              <a:t>1</a:t>
            </a:r>
          </a:p>
        </p:txBody>
      </p:sp>
      <p:cxnSp>
        <p:nvCxnSpPr>
          <p:cNvPr id="71" name="Straight Arrow Connector 70">
            <a:extLst>
              <a:ext uri="{FF2B5EF4-FFF2-40B4-BE49-F238E27FC236}">
                <a16:creationId xmlns:a16="http://schemas.microsoft.com/office/drawing/2014/main" id="{01F367D6-648D-4874-2EF2-08718AB3AF29}"/>
              </a:ext>
            </a:extLst>
          </p:cNvPr>
          <p:cNvCxnSpPr>
            <a:cxnSpLocks/>
          </p:cNvCxnSpPr>
          <p:nvPr/>
        </p:nvCxnSpPr>
        <p:spPr>
          <a:xfrm>
            <a:off x="3799000" y="5197190"/>
            <a:ext cx="2111664" cy="0"/>
          </a:xfrm>
          <a:prstGeom prst="straightConnector1">
            <a:avLst/>
          </a:prstGeom>
          <a:noFill/>
          <a:ln w="19050" cap="flat" cmpd="sng" algn="ctr">
            <a:solidFill>
              <a:srgbClr val="00264D"/>
            </a:solidFill>
            <a:prstDash val="solid"/>
            <a:tailEnd type="diamond"/>
          </a:ln>
          <a:effectLst/>
        </p:spPr>
      </p:cxnSp>
      <p:sp>
        <p:nvSpPr>
          <p:cNvPr id="72" name="TextBox 71">
            <a:extLst>
              <a:ext uri="{FF2B5EF4-FFF2-40B4-BE49-F238E27FC236}">
                <a16:creationId xmlns:a16="http://schemas.microsoft.com/office/drawing/2014/main" id="{97479C1C-97E9-4726-ED4F-17E3C5BE333B}"/>
              </a:ext>
            </a:extLst>
          </p:cNvPr>
          <p:cNvSpPr txBox="1"/>
          <p:nvPr/>
        </p:nvSpPr>
        <p:spPr>
          <a:xfrm>
            <a:off x="5478755" y="5223361"/>
            <a:ext cx="486030" cy="215444"/>
          </a:xfrm>
          <a:prstGeom prst="rect">
            <a:avLst/>
          </a:prstGeom>
          <a:noFill/>
        </p:spPr>
        <p:txBody>
          <a:bodyPr wrap="square" rtlCol="0">
            <a:spAutoFit/>
          </a:bodyPr>
          <a:lstStyle/>
          <a:p>
            <a:pPr algn="r"/>
            <a:r>
              <a:rPr lang="en-AU" sz="800">
                <a:solidFill>
                  <a:srgbClr val="00264D"/>
                </a:solidFill>
                <a:cs typeface="Segoe UI Semilight" panose="020B0402040204020203" pitchFamily="34" charset="0"/>
              </a:rPr>
              <a:t>MANY</a:t>
            </a:r>
          </a:p>
        </p:txBody>
      </p:sp>
      <p:sp>
        <p:nvSpPr>
          <p:cNvPr id="73" name="TextBox 72">
            <a:extLst>
              <a:ext uri="{FF2B5EF4-FFF2-40B4-BE49-F238E27FC236}">
                <a16:creationId xmlns:a16="http://schemas.microsoft.com/office/drawing/2014/main" id="{4ADAF12E-F4EE-2965-6E91-EC9FAF497465}"/>
              </a:ext>
            </a:extLst>
          </p:cNvPr>
          <p:cNvSpPr txBox="1"/>
          <p:nvPr/>
        </p:nvSpPr>
        <p:spPr>
          <a:xfrm>
            <a:off x="3799000" y="4979033"/>
            <a:ext cx="223138" cy="215444"/>
          </a:xfrm>
          <a:prstGeom prst="rect">
            <a:avLst/>
          </a:prstGeom>
          <a:noFill/>
        </p:spPr>
        <p:txBody>
          <a:bodyPr wrap="square" rtlCol="0">
            <a:spAutoFit/>
          </a:bodyPr>
          <a:lstStyle/>
          <a:p>
            <a:pPr algn="r"/>
            <a:r>
              <a:rPr lang="en-AU" sz="800">
                <a:solidFill>
                  <a:srgbClr val="00264D"/>
                </a:solidFill>
                <a:cs typeface="Segoe UI Semilight" panose="020B0402040204020203" pitchFamily="34" charset="0"/>
              </a:rPr>
              <a:t>1</a:t>
            </a:r>
          </a:p>
        </p:txBody>
      </p:sp>
      <p:sp>
        <p:nvSpPr>
          <p:cNvPr id="74" name="Rectangle 73">
            <a:extLst>
              <a:ext uri="{FF2B5EF4-FFF2-40B4-BE49-F238E27FC236}">
                <a16:creationId xmlns:a16="http://schemas.microsoft.com/office/drawing/2014/main" id="{123C1552-6DD0-F0A6-386B-4CEE58FAC427}"/>
              </a:ext>
            </a:extLst>
          </p:cNvPr>
          <p:cNvSpPr/>
          <p:nvPr/>
        </p:nvSpPr>
        <p:spPr>
          <a:xfrm>
            <a:off x="8029511" y="4476510"/>
            <a:ext cx="1229560" cy="595107"/>
          </a:xfrm>
          <a:prstGeom prst="rect">
            <a:avLst/>
          </a:prstGeom>
          <a:solidFill>
            <a:sysClr val="window" lastClr="FFFFFF"/>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AU" sz="1000" b="0" i="0" u="none" strike="noStrike" kern="0" cap="none" spc="0" normalizeH="0" baseline="0" noProof="0">
                <a:ln>
                  <a:noFill/>
                </a:ln>
                <a:solidFill>
                  <a:schemeClr val="tx2"/>
                </a:solidFill>
                <a:effectLst/>
                <a:uLnTx/>
                <a:uFillTx/>
                <a:ea typeface="+mn-ea"/>
                <a:cs typeface="+mn-cs"/>
              </a:rPr>
              <a:t>ATTRIBUTES</a:t>
            </a:r>
          </a:p>
        </p:txBody>
      </p:sp>
      <p:cxnSp>
        <p:nvCxnSpPr>
          <p:cNvPr id="75" name="Straight Arrow Connector 74">
            <a:extLst>
              <a:ext uri="{FF2B5EF4-FFF2-40B4-BE49-F238E27FC236}">
                <a16:creationId xmlns:a16="http://schemas.microsoft.com/office/drawing/2014/main" id="{3D72D43F-D986-87DA-AEE3-8C6B68A13AA3}"/>
              </a:ext>
            </a:extLst>
          </p:cNvPr>
          <p:cNvCxnSpPr>
            <a:cxnSpLocks/>
            <a:stCxn id="10" idx="2"/>
            <a:endCxn id="74" idx="0"/>
          </p:cNvCxnSpPr>
          <p:nvPr/>
        </p:nvCxnSpPr>
        <p:spPr>
          <a:xfrm flipH="1">
            <a:off x="8644291" y="4131742"/>
            <a:ext cx="1" cy="344768"/>
          </a:xfrm>
          <a:prstGeom prst="straightConnector1">
            <a:avLst/>
          </a:prstGeom>
          <a:noFill/>
          <a:ln w="19050" cap="flat" cmpd="sng" algn="ctr">
            <a:solidFill>
              <a:srgbClr val="00264D"/>
            </a:solidFill>
            <a:prstDash val="solid"/>
            <a:tailEnd type="diamond"/>
          </a:ln>
          <a:effectLst/>
        </p:spPr>
      </p:cxnSp>
      <p:sp>
        <p:nvSpPr>
          <p:cNvPr id="76" name="TextBox 75">
            <a:extLst>
              <a:ext uri="{FF2B5EF4-FFF2-40B4-BE49-F238E27FC236}">
                <a16:creationId xmlns:a16="http://schemas.microsoft.com/office/drawing/2014/main" id="{BED6796A-3770-937D-735D-037F662287A8}"/>
              </a:ext>
            </a:extLst>
          </p:cNvPr>
          <p:cNvSpPr txBox="1"/>
          <p:nvPr/>
        </p:nvSpPr>
        <p:spPr>
          <a:xfrm>
            <a:off x="8164172" y="4295241"/>
            <a:ext cx="486030" cy="215444"/>
          </a:xfrm>
          <a:prstGeom prst="rect">
            <a:avLst/>
          </a:prstGeom>
          <a:noFill/>
        </p:spPr>
        <p:txBody>
          <a:bodyPr wrap="square" rtlCol="0">
            <a:spAutoFit/>
          </a:bodyPr>
          <a:lstStyle/>
          <a:p>
            <a:pPr algn="r"/>
            <a:r>
              <a:rPr lang="en-AU" sz="800">
                <a:solidFill>
                  <a:srgbClr val="00264D"/>
                </a:solidFill>
                <a:cs typeface="Segoe UI Semilight" panose="020B0402040204020203" pitchFamily="34" charset="0"/>
              </a:rPr>
              <a:t>MANY</a:t>
            </a:r>
          </a:p>
        </p:txBody>
      </p:sp>
      <p:sp>
        <p:nvSpPr>
          <p:cNvPr id="77" name="TextBox 76">
            <a:extLst>
              <a:ext uri="{FF2B5EF4-FFF2-40B4-BE49-F238E27FC236}">
                <a16:creationId xmlns:a16="http://schemas.microsoft.com/office/drawing/2014/main" id="{454C1AD7-945C-B30D-37BE-544C7C7C7262}"/>
              </a:ext>
            </a:extLst>
          </p:cNvPr>
          <p:cNvSpPr txBox="1"/>
          <p:nvPr/>
        </p:nvSpPr>
        <p:spPr>
          <a:xfrm>
            <a:off x="8621609" y="4113972"/>
            <a:ext cx="223138" cy="215444"/>
          </a:xfrm>
          <a:prstGeom prst="rect">
            <a:avLst/>
          </a:prstGeom>
          <a:noFill/>
        </p:spPr>
        <p:txBody>
          <a:bodyPr wrap="square" rtlCol="0">
            <a:spAutoFit/>
          </a:bodyPr>
          <a:lstStyle/>
          <a:p>
            <a:pPr algn="r"/>
            <a:r>
              <a:rPr lang="en-AU" sz="800">
                <a:solidFill>
                  <a:srgbClr val="00264D"/>
                </a:solidFill>
                <a:cs typeface="Segoe UI Semilight" panose="020B0402040204020203" pitchFamily="34" charset="0"/>
              </a:rPr>
              <a:t>1</a:t>
            </a:r>
          </a:p>
        </p:txBody>
      </p:sp>
      <p:cxnSp>
        <p:nvCxnSpPr>
          <p:cNvPr id="91" name="Straight Arrow Connector 39">
            <a:extLst>
              <a:ext uri="{FF2B5EF4-FFF2-40B4-BE49-F238E27FC236}">
                <a16:creationId xmlns:a16="http://schemas.microsoft.com/office/drawing/2014/main" id="{4C4B47EA-EAFF-8AE8-6DF8-03557A525526}"/>
              </a:ext>
            </a:extLst>
          </p:cNvPr>
          <p:cNvCxnSpPr>
            <a:cxnSpLocks/>
            <a:stCxn id="10" idx="1"/>
            <a:endCxn id="7" idx="3"/>
          </p:cNvCxnSpPr>
          <p:nvPr/>
        </p:nvCxnSpPr>
        <p:spPr>
          <a:xfrm rot="10800000" flipV="1">
            <a:off x="7147408" y="3834189"/>
            <a:ext cx="882104" cy="1382410"/>
          </a:xfrm>
          <a:prstGeom prst="bentConnector3">
            <a:avLst>
              <a:gd name="adj1" fmla="val 50000"/>
            </a:avLst>
          </a:prstGeom>
          <a:noFill/>
          <a:ln w="19050" cap="flat" cmpd="sng" algn="ctr">
            <a:solidFill>
              <a:srgbClr val="00264D"/>
            </a:solidFill>
            <a:prstDash val="solid"/>
            <a:tailEnd type="diamond"/>
          </a:ln>
          <a:effectLst/>
        </p:spPr>
      </p:cxnSp>
      <p:cxnSp>
        <p:nvCxnSpPr>
          <p:cNvPr id="94" name="Straight Arrow Connector 39">
            <a:extLst>
              <a:ext uri="{FF2B5EF4-FFF2-40B4-BE49-F238E27FC236}">
                <a16:creationId xmlns:a16="http://schemas.microsoft.com/office/drawing/2014/main" id="{F239843B-F4FF-2205-9CEF-36CA861AA5F4}"/>
              </a:ext>
            </a:extLst>
          </p:cNvPr>
          <p:cNvCxnSpPr>
            <a:cxnSpLocks/>
            <a:stCxn id="10" idx="1"/>
            <a:endCxn id="9" idx="3"/>
          </p:cNvCxnSpPr>
          <p:nvPr/>
        </p:nvCxnSpPr>
        <p:spPr>
          <a:xfrm rot="10800000">
            <a:off x="7147408" y="2451781"/>
            <a:ext cx="882104" cy="1382408"/>
          </a:xfrm>
          <a:prstGeom prst="bentConnector3">
            <a:avLst>
              <a:gd name="adj1" fmla="val 50000"/>
            </a:avLst>
          </a:prstGeom>
          <a:noFill/>
          <a:ln w="19050" cap="flat" cmpd="sng" algn="ctr">
            <a:solidFill>
              <a:srgbClr val="00264D"/>
            </a:solidFill>
            <a:prstDash val="solid"/>
            <a:tailEnd type="diamond"/>
          </a:ln>
          <a:effectLst/>
        </p:spPr>
      </p:cxnSp>
      <p:sp>
        <p:nvSpPr>
          <p:cNvPr id="97" name="Rectangle 96">
            <a:extLst>
              <a:ext uri="{FF2B5EF4-FFF2-40B4-BE49-F238E27FC236}">
                <a16:creationId xmlns:a16="http://schemas.microsoft.com/office/drawing/2014/main" id="{CE40D276-A69C-4CF1-3839-87FEAA1DB374}"/>
              </a:ext>
            </a:extLst>
          </p:cNvPr>
          <p:cNvSpPr/>
          <p:nvPr/>
        </p:nvSpPr>
        <p:spPr>
          <a:xfrm>
            <a:off x="471252" y="5831452"/>
            <a:ext cx="1873914" cy="59510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800">
                <a:solidFill>
                  <a:schemeClr val="tx2"/>
                </a:solidFill>
              </a:rPr>
              <a:t>Accounts can be hierarchical – one account can have many child accounts, which can also have child accounts of their own</a:t>
            </a:r>
          </a:p>
        </p:txBody>
      </p:sp>
      <p:cxnSp>
        <p:nvCxnSpPr>
          <p:cNvPr id="98" name="Straight Arrow Connector 97">
            <a:extLst>
              <a:ext uri="{FF2B5EF4-FFF2-40B4-BE49-F238E27FC236}">
                <a16:creationId xmlns:a16="http://schemas.microsoft.com/office/drawing/2014/main" id="{A6DE7585-D90A-B24A-EF4B-0036AE36EA56}"/>
              </a:ext>
            </a:extLst>
          </p:cNvPr>
          <p:cNvCxnSpPr>
            <a:cxnSpLocks/>
            <a:endCxn id="59" idx="1"/>
          </p:cNvCxnSpPr>
          <p:nvPr/>
        </p:nvCxnSpPr>
        <p:spPr>
          <a:xfrm flipV="1">
            <a:off x="2343487" y="6129024"/>
            <a:ext cx="227245" cy="350"/>
          </a:xfrm>
          <a:prstGeom prst="straightConnector1">
            <a:avLst/>
          </a:prstGeom>
          <a:noFill/>
          <a:ln w="19050" cap="flat" cmpd="sng" algn="ctr">
            <a:solidFill>
              <a:srgbClr val="00264D"/>
            </a:solidFill>
            <a:prstDash val="solid"/>
            <a:headEnd type="none" w="med" len="med"/>
            <a:tailEnd type="triangle" w="med" len="med"/>
          </a:ln>
          <a:effectLst/>
        </p:spPr>
      </p:cxnSp>
      <p:sp>
        <p:nvSpPr>
          <p:cNvPr id="100" name="Rectangle 99">
            <a:extLst>
              <a:ext uri="{FF2B5EF4-FFF2-40B4-BE49-F238E27FC236}">
                <a16:creationId xmlns:a16="http://schemas.microsoft.com/office/drawing/2014/main" id="{B67CF1B5-2A82-4018-ADB0-2D1E56F51FD8}"/>
              </a:ext>
            </a:extLst>
          </p:cNvPr>
          <p:cNvSpPr/>
          <p:nvPr/>
        </p:nvSpPr>
        <p:spPr>
          <a:xfrm>
            <a:off x="688098" y="4274030"/>
            <a:ext cx="1229558" cy="47331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800">
                <a:solidFill>
                  <a:schemeClr val="tx2"/>
                </a:solidFill>
              </a:rPr>
              <a:t>An account can have relationship/s with other accounts</a:t>
            </a:r>
          </a:p>
        </p:txBody>
      </p:sp>
      <p:cxnSp>
        <p:nvCxnSpPr>
          <p:cNvPr id="101" name="Straight Arrow Connector 100">
            <a:extLst>
              <a:ext uri="{FF2B5EF4-FFF2-40B4-BE49-F238E27FC236}">
                <a16:creationId xmlns:a16="http://schemas.microsoft.com/office/drawing/2014/main" id="{3D16253A-2ABC-35EB-5E4E-71D24AEE2D55}"/>
              </a:ext>
            </a:extLst>
          </p:cNvPr>
          <p:cNvCxnSpPr>
            <a:cxnSpLocks/>
            <a:stCxn id="100" idx="2"/>
            <a:endCxn id="36" idx="0"/>
          </p:cNvCxnSpPr>
          <p:nvPr/>
        </p:nvCxnSpPr>
        <p:spPr>
          <a:xfrm>
            <a:off x="1302877" y="4747340"/>
            <a:ext cx="1" cy="164189"/>
          </a:xfrm>
          <a:prstGeom prst="straightConnector1">
            <a:avLst/>
          </a:prstGeom>
          <a:noFill/>
          <a:ln w="19050" cap="flat" cmpd="sng" algn="ctr">
            <a:solidFill>
              <a:srgbClr val="00264D"/>
            </a:solidFill>
            <a:prstDash val="solid"/>
            <a:headEnd type="none" w="med" len="med"/>
            <a:tailEnd type="triangle" w="med" len="med"/>
          </a:ln>
          <a:effectLst/>
        </p:spPr>
      </p:cxnSp>
      <p:sp>
        <p:nvSpPr>
          <p:cNvPr id="107" name="Rectangle 106">
            <a:extLst>
              <a:ext uri="{FF2B5EF4-FFF2-40B4-BE49-F238E27FC236}">
                <a16:creationId xmlns:a16="http://schemas.microsoft.com/office/drawing/2014/main" id="{BC60B6E2-D6E5-CF3D-B10C-1B6321BCF66B}"/>
              </a:ext>
            </a:extLst>
          </p:cNvPr>
          <p:cNvSpPr/>
          <p:nvPr/>
        </p:nvSpPr>
        <p:spPr>
          <a:xfrm>
            <a:off x="688099" y="2919575"/>
            <a:ext cx="1229558" cy="47331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800">
                <a:solidFill>
                  <a:schemeClr val="tx2"/>
                </a:solidFill>
              </a:rPr>
              <a:t>A contact can have relationship/s with other contacts</a:t>
            </a:r>
          </a:p>
        </p:txBody>
      </p:sp>
      <p:cxnSp>
        <p:nvCxnSpPr>
          <p:cNvPr id="108" name="Straight Arrow Connector 107">
            <a:extLst>
              <a:ext uri="{FF2B5EF4-FFF2-40B4-BE49-F238E27FC236}">
                <a16:creationId xmlns:a16="http://schemas.microsoft.com/office/drawing/2014/main" id="{12D9CAAC-35D3-65CF-375B-7773EE4CF603}"/>
              </a:ext>
            </a:extLst>
          </p:cNvPr>
          <p:cNvCxnSpPr>
            <a:cxnSpLocks/>
            <a:stCxn id="107" idx="0"/>
            <a:endCxn id="29" idx="2"/>
          </p:cNvCxnSpPr>
          <p:nvPr/>
        </p:nvCxnSpPr>
        <p:spPr>
          <a:xfrm flipV="1">
            <a:off x="1302878" y="2749334"/>
            <a:ext cx="0" cy="170241"/>
          </a:xfrm>
          <a:prstGeom prst="straightConnector1">
            <a:avLst/>
          </a:prstGeom>
          <a:noFill/>
          <a:ln w="19050" cap="flat" cmpd="sng" algn="ctr">
            <a:solidFill>
              <a:srgbClr val="00264D"/>
            </a:solidFill>
            <a:prstDash val="solid"/>
            <a:headEnd type="none" w="med" len="med"/>
            <a:tailEnd type="triangle" w="med" len="med"/>
          </a:ln>
          <a:effectLst/>
        </p:spPr>
      </p:cxnSp>
      <p:sp>
        <p:nvSpPr>
          <p:cNvPr id="112" name="Rectangle 111">
            <a:extLst>
              <a:ext uri="{FF2B5EF4-FFF2-40B4-BE49-F238E27FC236}">
                <a16:creationId xmlns:a16="http://schemas.microsoft.com/office/drawing/2014/main" id="{54034203-CEE8-8A2F-6A06-337CCB95FFC9}"/>
              </a:ext>
            </a:extLst>
          </p:cNvPr>
          <p:cNvSpPr/>
          <p:nvPr/>
        </p:nvSpPr>
        <p:spPr>
          <a:xfrm>
            <a:off x="4004951" y="3596625"/>
            <a:ext cx="1229558" cy="47331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800">
                <a:solidFill>
                  <a:schemeClr val="tx2"/>
                </a:solidFill>
              </a:rPr>
              <a:t>Examples: employs, contracts, manages, legally represents</a:t>
            </a:r>
          </a:p>
        </p:txBody>
      </p:sp>
      <p:cxnSp>
        <p:nvCxnSpPr>
          <p:cNvPr id="113" name="Straight Arrow Connector 112">
            <a:extLst>
              <a:ext uri="{FF2B5EF4-FFF2-40B4-BE49-F238E27FC236}">
                <a16:creationId xmlns:a16="http://schemas.microsoft.com/office/drawing/2014/main" id="{759255BC-0A07-59F8-824B-E9D8A9897B63}"/>
              </a:ext>
            </a:extLst>
          </p:cNvPr>
          <p:cNvCxnSpPr>
            <a:cxnSpLocks/>
            <a:stCxn id="112" idx="1"/>
            <a:endCxn id="5" idx="3"/>
          </p:cNvCxnSpPr>
          <p:nvPr/>
        </p:nvCxnSpPr>
        <p:spPr>
          <a:xfrm flipH="1">
            <a:off x="3806184" y="3833280"/>
            <a:ext cx="198767" cy="910"/>
          </a:xfrm>
          <a:prstGeom prst="straightConnector1">
            <a:avLst/>
          </a:prstGeom>
          <a:noFill/>
          <a:ln w="25400" cap="flat" cmpd="sng" algn="ctr">
            <a:solidFill>
              <a:srgbClr val="00264D"/>
            </a:solidFill>
            <a:prstDash val="solid"/>
            <a:headEnd type="none" w="med" len="med"/>
            <a:tailEnd type="triangle" w="med" len="med"/>
          </a:ln>
          <a:effectLst/>
        </p:spPr>
      </p:cxnSp>
      <p:sp>
        <p:nvSpPr>
          <p:cNvPr id="116" name="Rectangle 115">
            <a:extLst>
              <a:ext uri="{FF2B5EF4-FFF2-40B4-BE49-F238E27FC236}">
                <a16:creationId xmlns:a16="http://schemas.microsoft.com/office/drawing/2014/main" id="{4646ABD7-89FD-2250-5E8F-B6B34CCD30D4}"/>
              </a:ext>
            </a:extLst>
          </p:cNvPr>
          <p:cNvSpPr/>
          <p:nvPr/>
        </p:nvSpPr>
        <p:spPr>
          <a:xfrm>
            <a:off x="3995689" y="2597799"/>
            <a:ext cx="1229558" cy="3185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800">
                <a:solidFill>
                  <a:schemeClr val="tx2"/>
                </a:solidFill>
              </a:rPr>
              <a:t>Examples: A person, position/title</a:t>
            </a:r>
          </a:p>
        </p:txBody>
      </p:sp>
      <p:cxnSp>
        <p:nvCxnSpPr>
          <p:cNvPr id="117" name="Straight Arrow Connector 116">
            <a:extLst>
              <a:ext uri="{FF2B5EF4-FFF2-40B4-BE49-F238E27FC236}">
                <a16:creationId xmlns:a16="http://schemas.microsoft.com/office/drawing/2014/main" id="{DDC1C004-CFF6-F24B-6382-388D6C6E478E}"/>
              </a:ext>
            </a:extLst>
          </p:cNvPr>
          <p:cNvCxnSpPr>
            <a:cxnSpLocks/>
          </p:cNvCxnSpPr>
          <p:nvPr/>
        </p:nvCxnSpPr>
        <p:spPr>
          <a:xfrm flipH="1" flipV="1">
            <a:off x="3806184" y="2693396"/>
            <a:ext cx="198767" cy="1091"/>
          </a:xfrm>
          <a:prstGeom prst="straightConnector1">
            <a:avLst/>
          </a:prstGeom>
          <a:noFill/>
          <a:ln w="25400" cap="flat" cmpd="sng" algn="ctr">
            <a:solidFill>
              <a:srgbClr val="00264D"/>
            </a:solidFill>
            <a:prstDash val="solid"/>
            <a:headEnd type="none" w="med" len="med"/>
            <a:tailEnd type="triangle" w="med" len="med"/>
          </a:ln>
          <a:effectLst/>
        </p:spPr>
      </p:cxnSp>
      <p:cxnSp>
        <p:nvCxnSpPr>
          <p:cNvPr id="121" name="Straight Arrow Connector 120">
            <a:extLst>
              <a:ext uri="{FF2B5EF4-FFF2-40B4-BE49-F238E27FC236}">
                <a16:creationId xmlns:a16="http://schemas.microsoft.com/office/drawing/2014/main" id="{12389F8B-EEB9-BD05-E676-9C7408A26BDE}"/>
              </a:ext>
            </a:extLst>
          </p:cNvPr>
          <p:cNvCxnSpPr>
            <a:cxnSpLocks/>
            <a:stCxn id="8" idx="2"/>
            <a:endCxn id="7" idx="0"/>
          </p:cNvCxnSpPr>
          <p:nvPr/>
        </p:nvCxnSpPr>
        <p:spPr>
          <a:xfrm>
            <a:off x="6532628" y="4131743"/>
            <a:ext cx="0" cy="787302"/>
          </a:xfrm>
          <a:prstGeom prst="straightConnector1">
            <a:avLst/>
          </a:prstGeom>
          <a:noFill/>
          <a:ln w="19050" cap="flat" cmpd="sng" algn="ctr">
            <a:solidFill>
              <a:srgbClr val="00264D"/>
            </a:solidFill>
            <a:prstDash val="solid"/>
            <a:tailEnd type="diamond"/>
          </a:ln>
          <a:effectLst/>
        </p:spPr>
      </p:cxnSp>
      <p:sp>
        <p:nvSpPr>
          <p:cNvPr id="122" name="TextBox 121">
            <a:extLst>
              <a:ext uri="{FF2B5EF4-FFF2-40B4-BE49-F238E27FC236}">
                <a16:creationId xmlns:a16="http://schemas.microsoft.com/office/drawing/2014/main" id="{03DC1B8C-79F4-9939-3B81-39F2ACAD5CA0}"/>
              </a:ext>
            </a:extLst>
          </p:cNvPr>
          <p:cNvSpPr txBox="1"/>
          <p:nvPr/>
        </p:nvSpPr>
        <p:spPr>
          <a:xfrm>
            <a:off x="6081208" y="4696085"/>
            <a:ext cx="486030" cy="215444"/>
          </a:xfrm>
          <a:prstGeom prst="rect">
            <a:avLst/>
          </a:prstGeom>
          <a:noFill/>
        </p:spPr>
        <p:txBody>
          <a:bodyPr wrap="square" rtlCol="0">
            <a:spAutoFit/>
          </a:bodyPr>
          <a:lstStyle/>
          <a:p>
            <a:pPr algn="r"/>
            <a:r>
              <a:rPr lang="en-AU" sz="800">
                <a:solidFill>
                  <a:srgbClr val="00264D"/>
                </a:solidFill>
                <a:cs typeface="Segoe UI Semilight" panose="020B0402040204020203" pitchFamily="34" charset="0"/>
              </a:rPr>
              <a:t>MANY</a:t>
            </a:r>
          </a:p>
        </p:txBody>
      </p:sp>
      <p:sp>
        <p:nvSpPr>
          <p:cNvPr id="123" name="TextBox 122">
            <a:extLst>
              <a:ext uri="{FF2B5EF4-FFF2-40B4-BE49-F238E27FC236}">
                <a16:creationId xmlns:a16="http://schemas.microsoft.com/office/drawing/2014/main" id="{D7C9B4CE-5641-B1BD-BB2A-71CFF7844793}"/>
              </a:ext>
            </a:extLst>
          </p:cNvPr>
          <p:cNvSpPr txBox="1"/>
          <p:nvPr/>
        </p:nvSpPr>
        <p:spPr>
          <a:xfrm>
            <a:off x="6532628" y="4131742"/>
            <a:ext cx="223138" cy="215444"/>
          </a:xfrm>
          <a:prstGeom prst="rect">
            <a:avLst/>
          </a:prstGeom>
          <a:noFill/>
        </p:spPr>
        <p:txBody>
          <a:bodyPr wrap="square" rtlCol="0">
            <a:spAutoFit/>
          </a:bodyPr>
          <a:lstStyle/>
          <a:p>
            <a:pPr algn="r"/>
            <a:r>
              <a:rPr lang="en-AU" sz="800">
                <a:solidFill>
                  <a:srgbClr val="00264D"/>
                </a:solidFill>
                <a:cs typeface="Segoe UI Semilight" panose="020B0402040204020203" pitchFamily="34" charset="0"/>
              </a:rPr>
              <a:t>1</a:t>
            </a:r>
          </a:p>
        </p:txBody>
      </p:sp>
      <p:cxnSp>
        <p:nvCxnSpPr>
          <p:cNvPr id="126" name="Straight Arrow Connector 125">
            <a:extLst>
              <a:ext uri="{FF2B5EF4-FFF2-40B4-BE49-F238E27FC236}">
                <a16:creationId xmlns:a16="http://schemas.microsoft.com/office/drawing/2014/main" id="{AF70EBA4-A57E-11A4-5657-825E3208408A}"/>
              </a:ext>
            </a:extLst>
          </p:cNvPr>
          <p:cNvCxnSpPr>
            <a:cxnSpLocks/>
            <a:stCxn id="8" idx="0"/>
            <a:endCxn id="9" idx="2"/>
          </p:cNvCxnSpPr>
          <p:nvPr/>
        </p:nvCxnSpPr>
        <p:spPr>
          <a:xfrm flipV="1">
            <a:off x="6532628" y="2749334"/>
            <a:ext cx="0" cy="787302"/>
          </a:xfrm>
          <a:prstGeom prst="straightConnector1">
            <a:avLst/>
          </a:prstGeom>
          <a:noFill/>
          <a:ln w="19050" cap="flat" cmpd="sng" algn="ctr">
            <a:solidFill>
              <a:srgbClr val="00264D"/>
            </a:solidFill>
            <a:prstDash val="solid"/>
            <a:tailEnd type="diamond"/>
          </a:ln>
          <a:effectLst/>
        </p:spPr>
      </p:cxnSp>
      <p:sp>
        <p:nvSpPr>
          <p:cNvPr id="127" name="TextBox 126">
            <a:extLst>
              <a:ext uri="{FF2B5EF4-FFF2-40B4-BE49-F238E27FC236}">
                <a16:creationId xmlns:a16="http://schemas.microsoft.com/office/drawing/2014/main" id="{956408C9-3EEC-68EC-0A68-08052F6170A7}"/>
              </a:ext>
            </a:extLst>
          </p:cNvPr>
          <p:cNvSpPr txBox="1"/>
          <p:nvPr/>
        </p:nvSpPr>
        <p:spPr>
          <a:xfrm>
            <a:off x="6079009" y="2763593"/>
            <a:ext cx="486030" cy="215444"/>
          </a:xfrm>
          <a:prstGeom prst="rect">
            <a:avLst/>
          </a:prstGeom>
          <a:noFill/>
        </p:spPr>
        <p:txBody>
          <a:bodyPr wrap="square" rtlCol="0">
            <a:spAutoFit/>
          </a:bodyPr>
          <a:lstStyle/>
          <a:p>
            <a:pPr algn="r"/>
            <a:r>
              <a:rPr lang="en-AU" sz="800">
                <a:solidFill>
                  <a:srgbClr val="00264D"/>
                </a:solidFill>
                <a:cs typeface="Segoe UI Semilight" panose="020B0402040204020203" pitchFamily="34" charset="0"/>
              </a:rPr>
              <a:t>MANY</a:t>
            </a:r>
          </a:p>
        </p:txBody>
      </p:sp>
      <p:sp>
        <p:nvSpPr>
          <p:cNvPr id="128" name="TextBox 127">
            <a:extLst>
              <a:ext uri="{FF2B5EF4-FFF2-40B4-BE49-F238E27FC236}">
                <a16:creationId xmlns:a16="http://schemas.microsoft.com/office/drawing/2014/main" id="{9E4A8D47-3A34-8815-7AE2-273A2F63A980}"/>
              </a:ext>
            </a:extLst>
          </p:cNvPr>
          <p:cNvSpPr txBox="1"/>
          <p:nvPr/>
        </p:nvSpPr>
        <p:spPr>
          <a:xfrm>
            <a:off x="6526736" y="3310691"/>
            <a:ext cx="223138" cy="215444"/>
          </a:xfrm>
          <a:prstGeom prst="rect">
            <a:avLst/>
          </a:prstGeom>
          <a:noFill/>
        </p:spPr>
        <p:txBody>
          <a:bodyPr wrap="square" rtlCol="0">
            <a:spAutoFit/>
          </a:bodyPr>
          <a:lstStyle/>
          <a:p>
            <a:pPr algn="r"/>
            <a:r>
              <a:rPr lang="en-AU" sz="800">
                <a:solidFill>
                  <a:srgbClr val="00264D"/>
                </a:solidFill>
                <a:cs typeface="Segoe UI Semilight" panose="020B0402040204020203" pitchFamily="34" charset="0"/>
              </a:rPr>
              <a:t>1</a:t>
            </a:r>
          </a:p>
        </p:txBody>
      </p:sp>
      <p:sp>
        <p:nvSpPr>
          <p:cNvPr id="133" name="Rectangle 132">
            <a:extLst>
              <a:ext uri="{FF2B5EF4-FFF2-40B4-BE49-F238E27FC236}">
                <a16:creationId xmlns:a16="http://schemas.microsoft.com/office/drawing/2014/main" id="{8971DCA6-20B3-5418-4C51-19F721B8F186}"/>
              </a:ext>
            </a:extLst>
          </p:cNvPr>
          <p:cNvSpPr/>
          <p:nvPr/>
        </p:nvSpPr>
        <p:spPr>
          <a:xfrm>
            <a:off x="3992424" y="5317735"/>
            <a:ext cx="1310643" cy="66713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800">
                <a:solidFill>
                  <a:schemeClr val="tx2"/>
                </a:solidFill>
              </a:rPr>
              <a:t>Examples: A company, sole trader, government agency, partnership, NFP organisation</a:t>
            </a:r>
          </a:p>
        </p:txBody>
      </p:sp>
      <p:cxnSp>
        <p:nvCxnSpPr>
          <p:cNvPr id="134" name="Straight Arrow Connector 133">
            <a:extLst>
              <a:ext uri="{FF2B5EF4-FFF2-40B4-BE49-F238E27FC236}">
                <a16:creationId xmlns:a16="http://schemas.microsoft.com/office/drawing/2014/main" id="{F6F983AC-9EA5-B7B9-879F-F11E3C1CE4D4}"/>
              </a:ext>
            </a:extLst>
          </p:cNvPr>
          <p:cNvCxnSpPr>
            <a:cxnSpLocks/>
          </p:cNvCxnSpPr>
          <p:nvPr/>
        </p:nvCxnSpPr>
        <p:spPr>
          <a:xfrm flipH="1" flipV="1">
            <a:off x="3790065" y="5413332"/>
            <a:ext cx="198767" cy="1091"/>
          </a:xfrm>
          <a:prstGeom prst="straightConnector1">
            <a:avLst/>
          </a:prstGeom>
          <a:noFill/>
          <a:ln w="19050" cap="flat" cmpd="sng" algn="ctr">
            <a:solidFill>
              <a:srgbClr val="00264D"/>
            </a:solidFill>
            <a:prstDash val="solid"/>
            <a:headEnd type="none" w="med" len="med"/>
            <a:tailEnd type="triangle" w="med" len="med"/>
          </a:ln>
          <a:effectLst/>
        </p:spPr>
      </p:cxnSp>
      <p:sp>
        <p:nvSpPr>
          <p:cNvPr id="135" name="Rectangle 134">
            <a:extLst>
              <a:ext uri="{FF2B5EF4-FFF2-40B4-BE49-F238E27FC236}">
                <a16:creationId xmlns:a16="http://schemas.microsoft.com/office/drawing/2014/main" id="{BA16A887-5085-9512-C143-1E041E265D26}"/>
              </a:ext>
            </a:extLst>
          </p:cNvPr>
          <p:cNvSpPr/>
          <p:nvPr/>
        </p:nvSpPr>
        <p:spPr>
          <a:xfrm>
            <a:off x="5742424" y="5724445"/>
            <a:ext cx="1580407" cy="71410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800">
                <a:solidFill>
                  <a:schemeClr val="tx2"/>
                </a:solidFill>
              </a:rPr>
              <a:t>Examples: </a:t>
            </a:r>
          </a:p>
          <a:p>
            <a:pPr algn="ctr"/>
            <a:r>
              <a:rPr lang="en-AU" sz="800">
                <a:solidFill>
                  <a:schemeClr val="tx2"/>
                </a:solidFill>
              </a:rPr>
              <a:t>Company A submits</a:t>
            </a:r>
          </a:p>
          <a:p>
            <a:pPr algn="ctr"/>
            <a:r>
              <a:rPr lang="en-AU" sz="800">
                <a:solidFill>
                  <a:schemeClr val="tx2"/>
                </a:solidFill>
              </a:rPr>
              <a:t>Sole trader X approves</a:t>
            </a:r>
          </a:p>
          <a:p>
            <a:pPr algn="ctr"/>
            <a:r>
              <a:rPr lang="en-AU" sz="800">
                <a:solidFill>
                  <a:schemeClr val="tx2"/>
                </a:solidFill>
              </a:rPr>
              <a:t>Agency F is the subject of</a:t>
            </a:r>
          </a:p>
          <a:p>
            <a:pPr algn="ctr"/>
            <a:r>
              <a:rPr lang="en-AU" sz="800">
                <a:solidFill>
                  <a:schemeClr val="tx2"/>
                </a:solidFill>
              </a:rPr>
              <a:t>NFP organisation N notified </a:t>
            </a:r>
          </a:p>
        </p:txBody>
      </p:sp>
      <p:cxnSp>
        <p:nvCxnSpPr>
          <p:cNvPr id="136" name="Straight Arrow Connector 135">
            <a:extLst>
              <a:ext uri="{FF2B5EF4-FFF2-40B4-BE49-F238E27FC236}">
                <a16:creationId xmlns:a16="http://schemas.microsoft.com/office/drawing/2014/main" id="{D5884AD5-515F-C42F-01F8-8E700DC7660F}"/>
              </a:ext>
            </a:extLst>
          </p:cNvPr>
          <p:cNvCxnSpPr>
            <a:cxnSpLocks/>
            <a:stCxn id="135" idx="0"/>
            <a:endCxn id="7" idx="2"/>
          </p:cNvCxnSpPr>
          <p:nvPr/>
        </p:nvCxnSpPr>
        <p:spPr>
          <a:xfrm flipV="1">
            <a:off x="6532628" y="5514152"/>
            <a:ext cx="0" cy="210293"/>
          </a:xfrm>
          <a:prstGeom prst="straightConnector1">
            <a:avLst/>
          </a:prstGeom>
          <a:noFill/>
          <a:ln w="19050" cap="flat" cmpd="sng" algn="ctr">
            <a:solidFill>
              <a:srgbClr val="00264D"/>
            </a:solidFill>
            <a:prstDash val="solid"/>
            <a:headEnd type="none" w="med" len="med"/>
            <a:tailEnd type="triangle" w="med" len="med"/>
          </a:ln>
          <a:effectLst/>
        </p:spPr>
      </p:cxnSp>
      <p:sp>
        <p:nvSpPr>
          <p:cNvPr id="140" name="Rectangle 139">
            <a:extLst>
              <a:ext uri="{FF2B5EF4-FFF2-40B4-BE49-F238E27FC236}">
                <a16:creationId xmlns:a16="http://schemas.microsoft.com/office/drawing/2014/main" id="{31086EF8-5B20-5914-79A3-D3F7297749B9}"/>
              </a:ext>
            </a:extLst>
          </p:cNvPr>
          <p:cNvSpPr/>
          <p:nvPr/>
        </p:nvSpPr>
        <p:spPr>
          <a:xfrm>
            <a:off x="7840009" y="1828916"/>
            <a:ext cx="1229558" cy="85157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800">
                <a:solidFill>
                  <a:schemeClr val="tx2"/>
                </a:solidFill>
              </a:rPr>
              <a:t>Examples:</a:t>
            </a:r>
          </a:p>
          <a:p>
            <a:pPr algn="ctr"/>
            <a:r>
              <a:rPr lang="en-AU" sz="800">
                <a:solidFill>
                  <a:schemeClr val="tx2"/>
                </a:solidFill>
              </a:rPr>
              <a:t>Person A submits</a:t>
            </a:r>
          </a:p>
          <a:p>
            <a:pPr algn="ctr"/>
            <a:r>
              <a:rPr lang="en-AU" sz="800">
                <a:solidFill>
                  <a:schemeClr val="tx2"/>
                </a:solidFill>
              </a:rPr>
              <a:t>Position X approves</a:t>
            </a:r>
          </a:p>
          <a:p>
            <a:pPr algn="ctr"/>
            <a:r>
              <a:rPr lang="en-AU" sz="800">
                <a:solidFill>
                  <a:schemeClr val="tx2"/>
                </a:solidFill>
              </a:rPr>
              <a:t>Person F is subject of</a:t>
            </a:r>
          </a:p>
          <a:p>
            <a:pPr algn="ctr"/>
            <a:r>
              <a:rPr lang="en-AU" sz="800">
                <a:solidFill>
                  <a:schemeClr val="tx2"/>
                </a:solidFill>
              </a:rPr>
              <a:t>Person D attends</a:t>
            </a:r>
          </a:p>
          <a:p>
            <a:pPr algn="ctr"/>
            <a:r>
              <a:rPr lang="en-AU" sz="800">
                <a:solidFill>
                  <a:schemeClr val="tx2"/>
                </a:solidFill>
              </a:rPr>
              <a:t>Position N notified</a:t>
            </a:r>
          </a:p>
        </p:txBody>
      </p:sp>
      <p:cxnSp>
        <p:nvCxnSpPr>
          <p:cNvPr id="141" name="Straight Arrow Connector 140">
            <a:extLst>
              <a:ext uri="{FF2B5EF4-FFF2-40B4-BE49-F238E27FC236}">
                <a16:creationId xmlns:a16="http://schemas.microsoft.com/office/drawing/2014/main" id="{A00533CE-6692-F1CB-B0F4-384B0470B6A6}"/>
              </a:ext>
            </a:extLst>
          </p:cNvPr>
          <p:cNvCxnSpPr>
            <a:cxnSpLocks/>
            <a:stCxn id="140" idx="1"/>
          </p:cNvCxnSpPr>
          <p:nvPr/>
        </p:nvCxnSpPr>
        <p:spPr>
          <a:xfrm flipH="1">
            <a:off x="7147407" y="2254702"/>
            <a:ext cx="692602" cy="0"/>
          </a:xfrm>
          <a:prstGeom prst="straightConnector1">
            <a:avLst/>
          </a:prstGeom>
          <a:noFill/>
          <a:ln w="19050" cap="flat" cmpd="sng" algn="ctr">
            <a:solidFill>
              <a:srgbClr val="00264D"/>
            </a:solidFill>
            <a:prstDash val="solid"/>
            <a:headEnd type="none" w="med" len="med"/>
            <a:tailEnd type="triangle" w="med" len="med"/>
          </a:ln>
          <a:effectLst/>
        </p:spPr>
      </p:cxnSp>
      <p:sp>
        <p:nvSpPr>
          <p:cNvPr id="25" name="Rectangle 24">
            <a:extLst>
              <a:ext uri="{FF2B5EF4-FFF2-40B4-BE49-F238E27FC236}">
                <a16:creationId xmlns:a16="http://schemas.microsoft.com/office/drawing/2014/main" id="{816BC86F-F112-E95E-B088-433381252E77}"/>
              </a:ext>
            </a:extLst>
          </p:cNvPr>
          <p:cNvSpPr/>
          <p:nvPr/>
        </p:nvSpPr>
        <p:spPr>
          <a:xfrm>
            <a:off x="8018969" y="2805559"/>
            <a:ext cx="1229558" cy="58615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800">
                <a:solidFill>
                  <a:schemeClr val="tx2"/>
                </a:solidFill>
              </a:rPr>
              <a:t>Examples:</a:t>
            </a:r>
          </a:p>
          <a:p>
            <a:pPr algn="ctr"/>
            <a:r>
              <a:rPr lang="en-AU" sz="800">
                <a:solidFill>
                  <a:schemeClr val="tx2"/>
                </a:solidFill>
              </a:rPr>
              <a:t>A licence, permit, registration, occupational licence</a:t>
            </a:r>
          </a:p>
        </p:txBody>
      </p:sp>
      <p:cxnSp>
        <p:nvCxnSpPr>
          <p:cNvPr id="26" name="Straight Arrow Connector 25">
            <a:extLst>
              <a:ext uri="{FF2B5EF4-FFF2-40B4-BE49-F238E27FC236}">
                <a16:creationId xmlns:a16="http://schemas.microsoft.com/office/drawing/2014/main" id="{6BA1E5DF-D12A-2A9E-2326-64952967FCD3}"/>
              </a:ext>
            </a:extLst>
          </p:cNvPr>
          <p:cNvCxnSpPr>
            <a:cxnSpLocks/>
            <a:endCxn id="10" idx="0"/>
          </p:cNvCxnSpPr>
          <p:nvPr/>
        </p:nvCxnSpPr>
        <p:spPr>
          <a:xfrm>
            <a:off x="8644291" y="3391717"/>
            <a:ext cx="1" cy="144918"/>
          </a:xfrm>
          <a:prstGeom prst="straightConnector1">
            <a:avLst/>
          </a:prstGeom>
          <a:noFill/>
          <a:ln w="19050" cap="flat" cmpd="sng" algn="ctr">
            <a:solidFill>
              <a:srgbClr val="00264D"/>
            </a:solidFill>
            <a:prstDash val="solid"/>
            <a:headEnd type="none" w="med" len="med"/>
            <a:tailEnd type="triangle" w="med" len="med"/>
          </a:ln>
          <a:effectLst/>
        </p:spPr>
      </p:cxnSp>
      <p:sp>
        <p:nvSpPr>
          <p:cNvPr id="40" name="Rectangle 39">
            <a:extLst>
              <a:ext uri="{FF2B5EF4-FFF2-40B4-BE49-F238E27FC236}">
                <a16:creationId xmlns:a16="http://schemas.microsoft.com/office/drawing/2014/main" id="{2070C952-7A7B-3BBD-F79A-19922963E83C}"/>
              </a:ext>
            </a:extLst>
          </p:cNvPr>
          <p:cNvSpPr/>
          <p:nvPr/>
        </p:nvSpPr>
        <p:spPr>
          <a:xfrm>
            <a:off x="8031360" y="5223361"/>
            <a:ext cx="1229558" cy="58615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800">
                <a:solidFill>
                  <a:schemeClr val="tx2"/>
                </a:solidFill>
              </a:rPr>
              <a:t>Examples:</a:t>
            </a:r>
          </a:p>
          <a:p>
            <a:pPr algn="ctr"/>
            <a:r>
              <a:rPr lang="en-AU" sz="800">
                <a:solidFill>
                  <a:schemeClr val="tx2"/>
                </a:solidFill>
              </a:rPr>
              <a:t>Status, duration, conditions</a:t>
            </a:r>
          </a:p>
        </p:txBody>
      </p:sp>
      <p:cxnSp>
        <p:nvCxnSpPr>
          <p:cNvPr id="41" name="Straight Arrow Connector 40">
            <a:extLst>
              <a:ext uri="{FF2B5EF4-FFF2-40B4-BE49-F238E27FC236}">
                <a16:creationId xmlns:a16="http://schemas.microsoft.com/office/drawing/2014/main" id="{A01B193B-2BA3-B40F-FC4A-16D83A7EB834}"/>
              </a:ext>
            </a:extLst>
          </p:cNvPr>
          <p:cNvCxnSpPr>
            <a:cxnSpLocks/>
            <a:endCxn id="74" idx="2"/>
          </p:cNvCxnSpPr>
          <p:nvPr/>
        </p:nvCxnSpPr>
        <p:spPr>
          <a:xfrm flipV="1">
            <a:off x="8644291" y="5071617"/>
            <a:ext cx="0" cy="144981"/>
          </a:xfrm>
          <a:prstGeom prst="straightConnector1">
            <a:avLst/>
          </a:prstGeom>
          <a:noFill/>
          <a:ln w="19050" cap="flat" cmpd="sng" algn="ctr">
            <a:solidFill>
              <a:srgbClr val="00264D"/>
            </a:solidFill>
            <a:prstDash val="solid"/>
            <a:headEnd type="none" w="med" len="med"/>
            <a:tailEnd type="triangle" w="med" len="med"/>
          </a:ln>
          <a:effectLst/>
        </p:spPr>
      </p:cxnSp>
      <p:sp>
        <p:nvSpPr>
          <p:cNvPr id="2" name="Rectangle 1">
            <a:extLst>
              <a:ext uri="{FF2B5EF4-FFF2-40B4-BE49-F238E27FC236}">
                <a16:creationId xmlns:a16="http://schemas.microsoft.com/office/drawing/2014/main" id="{565BEB59-0636-DD39-32DB-78E893A173A7}"/>
              </a:ext>
            </a:extLst>
          </p:cNvPr>
          <p:cNvSpPr/>
          <p:nvPr/>
        </p:nvSpPr>
        <p:spPr>
          <a:xfrm>
            <a:off x="539929" y="1180555"/>
            <a:ext cx="8835845" cy="545631"/>
          </a:xfrm>
          <a:prstGeom prst="rect">
            <a:avLst/>
          </a:prstGeom>
          <a:solidFill>
            <a:schemeClr val="bg2"/>
          </a:solidFill>
          <a:ln w="25400" cap="flat" cmpd="sng" algn="ctr">
            <a:noFill/>
            <a:prstDash val="solid"/>
          </a:ln>
          <a:effectLst/>
        </p:spPr>
        <p:txBody>
          <a:bodyPr rtlCol="0" anchor="ctr"/>
          <a:lstStyle/>
          <a:p>
            <a:pPr marL="0" marR="0" lvl="0" indent="0" defTabSz="914400" eaLnBrk="1" fontAlgn="auto" latinLnBrk="0" hangingPunct="1">
              <a:spcBef>
                <a:spcPts val="600"/>
              </a:spcBef>
              <a:spcAft>
                <a:spcPts val="0"/>
              </a:spcAft>
              <a:buClrTx/>
              <a:buSzTx/>
              <a:buFontTx/>
              <a:buNone/>
              <a:tabLst/>
              <a:defRPr/>
            </a:pPr>
            <a:r>
              <a:rPr kumimoji="0" lang="en-AU" sz="900" b="1" i="0" u="none" strike="noStrike" kern="0" cap="none" spc="0" normalizeH="0" baseline="0" noProof="0">
                <a:ln>
                  <a:noFill/>
                </a:ln>
                <a:effectLst/>
                <a:uLnTx/>
                <a:uFillTx/>
                <a:ea typeface="+mn-ea"/>
                <a:cs typeface="+mn-cs"/>
              </a:rPr>
              <a:t>What is this used for?</a:t>
            </a:r>
          </a:p>
          <a:p>
            <a:pPr marL="0" marR="0" lvl="0" indent="0" defTabSz="914400" eaLnBrk="1" fontAlgn="auto" latinLnBrk="0" hangingPunct="1">
              <a:spcBef>
                <a:spcPts val="200"/>
              </a:spcBef>
              <a:spcAft>
                <a:spcPts val="0"/>
              </a:spcAft>
              <a:buClrTx/>
              <a:buSzTx/>
              <a:buFontTx/>
              <a:buNone/>
              <a:tabLst/>
              <a:defRPr/>
            </a:pPr>
            <a:r>
              <a:rPr lang="en-AU" sz="900" kern="0"/>
              <a:t>You can use this as an example and reference to develop your data flow between components and the actions </a:t>
            </a:r>
            <a:r>
              <a:rPr lang="en-AU" sz="900" kern="0" err="1"/>
              <a:t>involved,</a:t>
            </a:r>
            <a:r>
              <a:rPr lang="en-AU" sz="900" kern="0"/>
              <a:t> </a:t>
            </a:r>
            <a:r>
              <a:rPr lang="en-AU" sz="900" kern="0" err="1"/>
              <a:t>aligned</a:t>
            </a:r>
            <a:r>
              <a:rPr lang="en-AU" sz="900" kern="0"/>
              <a:t> with the data structure above.</a:t>
            </a:r>
            <a:endParaRPr kumimoji="0" lang="en-AU" sz="900" b="0" i="0" u="none" strike="noStrike" kern="0" cap="none" spc="0" normalizeH="0" baseline="0" noProof="0">
              <a:ln>
                <a:noFill/>
              </a:ln>
              <a:effectLst/>
              <a:uLnTx/>
              <a:uFillTx/>
              <a:ea typeface="+mn-ea"/>
              <a:cs typeface="+mn-cs"/>
            </a:endParaRPr>
          </a:p>
        </p:txBody>
      </p:sp>
      <p:grpSp>
        <p:nvGrpSpPr>
          <p:cNvPr id="12" name="Group 11">
            <a:extLst>
              <a:ext uri="{FF2B5EF4-FFF2-40B4-BE49-F238E27FC236}">
                <a16:creationId xmlns:a16="http://schemas.microsoft.com/office/drawing/2014/main" id="{D4C39A55-1C43-C81F-E3A1-CE6B4789BDB1}"/>
              </a:ext>
            </a:extLst>
          </p:cNvPr>
          <p:cNvGrpSpPr/>
          <p:nvPr/>
        </p:nvGrpSpPr>
        <p:grpSpPr>
          <a:xfrm>
            <a:off x="8716488" y="5668486"/>
            <a:ext cx="1193470" cy="1193469"/>
            <a:chOff x="10069009" y="2893384"/>
            <a:chExt cx="1704975" cy="1704975"/>
          </a:xfrm>
        </p:grpSpPr>
        <p:sp>
          <p:nvSpPr>
            <p:cNvPr id="16" name="Freeform: Shape 15">
              <a:extLst>
                <a:ext uri="{FF2B5EF4-FFF2-40B4-BE49-F238E27FC236}">
                  <a16:creationId xmlns:a16="http://schemas.microsoft.com/office/drawing/2014/main" id="{683C55E5-663C-89F9-F0B4-B0C4FB312957}"/>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7" name="Freeform: Shape 16">
              <a:extLst>
                <a:ext uri="{FF2B5EF4-FFF2-40B4-BE49-F238E27FC236}">
                  <a16:creationId xmlns:a16="http://schemas.microsoft.com/office/drawing/2014/main" id="{50D7219B-3B9C-C128-5E94-D9639FCC6A15}"/>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21" name="Freeform: Shape 20">
              <a:extLst>
                <a:ext uri="{FF2B5EF4-FFF2-40B4-BE49-F238E27FC236}">
                  <a16:creationId xmlns:a16="http://schemas.microsoft.com/office/drawing/2014/main" id="{C8E5B29D-07E5-4CBE-C6C4-23F3F60F9651}"/>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52742F2D-B4A5-4C41-5D03-B6931F4C2C8E}"/>
              </a:ext>
            </a:extLst>
          </p:cNvPr>
          <p:cNvSpPr txBox="1"/>
          <p:nvPr/>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28</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3028906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07ABADF2-32B1-B584-11F4-443EF08CC92A}"/>
              </a:ext>
            </a:extLst>
          </p:cNvPr>
          <p:cNvGraphicFramePr>
            <a:graphicFrameLocks noChangeAspect="1"/>
          </p:cNvGraphicFramePr>
          <p:nvPr>
            <p:custDataLst>
              <p:tags r:id="rId1"/>
            </p:custDataLst>
            <p:extLst>
              <p:ext uri="{D42A27DB-BD31-4B8C-83A1-F6EECF244321}">
                <p14:modId xmlns:p14="http://schemas.microsoft.com/office/powerpoint/2010/main" val="129611753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639" imgH="639" progId="TCLayout.ActiveDocument.1">
                  <p:embed/>
                </p:oleObj>
              </mc:Choice>
              <mc:Fallback>
                <p:oleObj name="think-cell Slide" r:id="rId3" imgW="639" imgH="639" progId="TCLayout.ActiveDocument.1">
                  <p:embed/>
                  <p:pic>
                    <p:nvPicPr>
                      <p:cNvPr id="5" name="Object 4" hidden="1">
                        <a:extLst>
                          <a:ext uri="{FF2B5EF4-FFF2-40B4-BE49-F238E27FC236}">
                            <a16:creationId xmlns:a16="http://schemas.microsoft.com/office/drawing/2014/main" id="{07ABADF2-32B1-B584-11F4-443EF08CC92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graphicFrame>
        <p:nvGraphicFramePr>
          <p:cNvPr id="6" name="Table 6">
            <a:extLst>
              <a:ext uri="{FF2B5EF4-FFF2-40B4-BE49-F238E27FC236}">
                <a16:creationId xmlns:a16="http://schemas.microsoft.com/office/drawing/2014/main" id="{77CF9529-2C60-56DF-8EAB-5F371401FFDF}"/>
              </a:ext>
            </a:extLst>
          </p:cNvPr>
          <p:cNvGraphicFramePr>
            <a:graphicFrameLocks noGrp="1"/>
          </p:cNvGraphicFramePr>
          <p:nvPr>
            <p:ph sz="quarter" idx="13"/>
            <p:extLst>
              <p:ext uri="{D42A27DB-BD31-4B8C-83A1-F6EECF244321}">
                <p14:modId xmlns:p14="http://schemas.microsoft.com/office/powerpoint/2010/main" val="4188027630"/>
              </p:ext>
            </p:extLst>
          </p:nvPr>
        </p:nvGraphicFramePr>
        <p:xfrm>
          <a:off x="539750" y="1230313"/>
          <a:ext cx="8820001" cy="4889118"/>
        </p:xfrm>
        <a:graphic>
          <a:graphicData uri="http://schemas.openxmlformats.org/drawingml/2006/table">
            <a:tbl>
              <a:tblPr firstRow="1" bandRow="1">
                <a:tableStyleId>{5C22544A-7EE6-4342-B048-85BDC9FD1C3A}</a:tableStyleId>
              </a:tblPr>
              <a:tblGrid>
                <a:gridCol w="1498600">
                  <a:extLst>
                    <a:ext uri="{9D8B030D-6E8A-4147-A177-3AD203B41FA5}">
                      <a16:colId xmlns:a16="http://schemas.microsoft.com/office/drawing/2014/main" val="3275227183"/>
                    </a:ext>
                  </a:extLst>
                </a:gridCol>
                <a:gridCol w="7321401">
                  <a:extLst>
                    <a:ext uri="{9D8B030D-6E8A-4147-A177-3AD203B41FA5}">
                      <a16:colId xmlns:a16="http://schemas.microsoft.com/office/drawing/2014/main" val="1213312840"/>
                    </a:ext>
                  </a:extLst>
                </a:gridCol>
              </a:tblGrid>
              <a:tr h="329237">
                <a:tc>
                  <a:txBody>
                    <a:bodyPr/>
                    <a:lstStyle/>
                    <a:p>
                      <a:r>
                        <a:rPr lang="en-AU" sz="1200" b="0">
                          <a:latin typeface="VIC SemiBold" panose="00000700000000000000" pitchFamily="50" charset="0"/>
                        </a:rPr>
                        <a:t>TERM</a:t>
                      </a:r>
                    </a:p>
                  </a:txBody>
                  <a:tcPr marL="54000" marR="54000" marT="54000" marB="54000" anchor="b">
                    <a:lnL w="12700" cmpd="sng">
                      <a:noFill/>
                    </a:lnL>
                    <a:lnR w="9525" cap="flat" cmpd="sng" algn="ctr">
                      <a:solidFill>
                        <a:schemeClr val="tx2"/>
                      </a:solidFill>
                      <a:prstDash val="solid"/>
                      <a:round/>
                      <a:headEnd type="none" w="med" len="med"/>
                      <a:tailEnd type="none" w="med" len="med"/>
                    </a:lnR>
                    <a:lnT w="12700" cmpd="sng">
                      <a:noFill/>
                    </a:lnT>
                    <a:lnB w="952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r>
                        <a:rPr lang="en-AU" sz="1200" b="0">
                          <a:latin typeface="VIC SemiBold" panose="00000700000000000000" pitchFamily="50" charset="0"/>
                        </a:rPr>
                        <a:t>DEFINITION</a:t>
                      </a:r>
                    </a:p>
                  </a:txBody>
                  <a:tcPr marL="54000" marR="54000" marT="54000" marB="54000" anchor="b">
                    <a:lnL w="9525" cap="flat" cmpd="sng" algn="ctr">
                      <a:solidFill>
                        <a:schemeClr val="tx2"/>
                      </a:solidFill>
                      <a:prstDash val="solid"/>
                      <a:round/>
                      <a:headEnd type="none" w="med" len="med"/>
                      <a:tailEnd type="none" w="med" len="med"/>
                    </a:lnL>
                    <a:lnR w="12700" cmpd="sng">
                      <a:noFill/>
                    </a:lnR>
                    <a:lnT w="12700" cmpd="sng">
                      <a:noFill/>
                    </a:lnT>
                    <a:lnB w="952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extLst>
                  <a:ext uri="{0D108BD9-81ED-4DB2-BD59-A6C34878D82A}">
                    <a16:rowId xmlns:a16="http://schemas.microsoft.com/office/drawing/2014/main" val="2021607074"/>
                  </a:ext>
                </a:extLst>
              </a:tr>
              <a:tr h="563881">
                <a:tc>
                  <a:txBody>
                    <a:bodyPr/>
                    <a:lstStyle/>
                    <a:p>
                      <a:pPr algn="l" rtl="0" fontAlgn="ctr"/>
                      <a:r>
                        <a:rPr lang="en-AU" sz="1050" b="1" i="0" u="none" strike="noStrike">
                          <a:solidFill>
                            <a:schemeClr val="bg1"/>
                          </a:solidFill>
                          <a:effectLst/>
                          <a:latin typeface="VIC SemiBold" panose="00000700000000000000" pitchFamily="50" charset="0"/>
                        </a:rPr>
                        <a:t>Applicant</a:t>
                      </a:r>
                    </a:p>
                  </a:txBody>
                  <a:tcPr marL="54000" marR="54000" marT="54000" marB="54000" anchor="ctr">
                    <a:lnL w="12700" cmpd="sng">
                      <a:noFill/>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alpha val="15000"/>
                      </a:schemeClr>
                    </a:solidFill>
                  </a:tcPr>
                </a:tc>
                <a:tc>
                  <a:txBody>
                    <a:bodyPr/>
                    <a:lstStyle/>
                    <a:p>
                      <a:pPr algn="l" rtl="0" fontAlgn="ctr"/>
                      <a:r>
                        <a:rPr lang="en-AU" sz="1050" b="0" i="0" u="none" strike="noStrike">
                          <a:solidFill>
                            <a:schemeClr val="bg1"/>
                          </a:solidFill>
                          <a:effectLst/>
                          <a:latin typeface="+mn-lt"/>
                        </a:rPr>
                        <a:t>An entity applying for a permission. This could be an individual, sole trader or company.</a:t>
                      </a:r>
                    </a:p>
                  </a:txBody>
                  <a:tcPr marL="54000" marR="54000" marT="54000" marB="54000" anchor="ctr">
                    <a:lnL w="9525" cap="flat" cmpd="sng" algn="ctr">
                      <a:solidFill>
                        <a:schemeClr val="tx2"/>
                      </a:solidFill>
                      <a:prstDash val="solid"/>
                      <a:round/>
                      <a:headEnd type="none" w="med" len="med"/>
                      <a:tailEnd type="none" w="med" len="med"/>
                    </a:lnL>
                    <a:lnR w="12700" cmpd="sng">
                      <a:noFill/>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alpha val="7000"/>
                      </a:schemeClr>
                    </a:solidFill>
                  </a:tcPr>
                </a:tc>
                <a:extLst>
                  <a:ext uri="{0D108BD9-81ED-4DB2-BD59-A6C34878D82A}">
                    <a16:rowId xmlns:a16="http://schemas.microsoft.com/office/drawing/2014/main" val="2312250089"/>
                  </a:ext>
                </a:extLst>
              </a:tr>
              <a:tr h="612000">
                <a:tc>
                  <a:txBody>
                    <a:bodyPr/>
                    <a:lstStyle/>
                    <a:p>
                      <a:pPr algn="l" rtl="0" fontAlgn="ctr"/>
                      <a:r>
                        <a:rPr lang="en-AU" sz="1050" b="1" i="0" u="none" strike="noStrike">
                          <a:solidFill>
                            <a:schemeClr val="bg1"/>
                          </a:solidFill>
                          <a:effectLst/>
                          <a:latin typeface="VIC SemiBold" panose="00000700000000000000" pitchFamily="50" charset="0"/>
                        </a:rPr>
                        <a:t>User</a:t>
                      </a:r>
                    </a:p>
                  </a:txBody>
                  <a:tcPr marL="54000" marR="54000" marT="54000" marB="54000" anchor="ctr">
                    <a:lnL w="12700" cmpd="sng">
                      <a:noFill/>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alpha val="15000"/>
                      </a:schemeClr>
                    </a:solidFill>
                  </a:tcPr>
                </a:tc>
                <a:tc>
                  <a:txBody>
                    <a:bodyPr/>
                    <a:lstStyle/>
                    <a:p>
                      <a:pPr algn="l" rtl="0" fontAlgn="ctr"/>
                      <a:r>
                        <a:rPr lang="en-AU" sz="1050" b="0" i="0" u="none" strike="noStrike">
                          <a:solidFill>
                            <a:schemeClr val="bg1"/>
                          </a:solidFill>
                          <a:effectLst/>
                          <a:latin typeface="+mn-lt"/>
                        </a:rPr>
                        <a:t>An individual who uses the regulator’s platforms or systems. This is a general term that can refer to an applicant, representative, permission holder or regulated entity. When applying for a permission through digital services, a user can be considered a ‘customer’ of government services. </a:t>
                      </a:r>
                    </a:p>
                  </a:txBody>
                  <a:tcPr marL="54000" marR="54000" marT="54000" marB="54000" anchor="ctr">
                    <a:lnL w="9525" cap="flat" cmpd="sng" algn="ctr">
                      <a:solidFill>
                        <a:schemeClr val="tx2"/>
                      </a:solidFill>
                      <a:prstDash val="solid"/>
                      <a:round/>
                      <a:headEnd type="none" w="med" len="med"/>
                      <a:tailEnd type="none" w="med" len="med"/>
                    </a:lnL>
                    <a:lnR w="12700" cmpd="sng">
                      <a:noFill/>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alpha val="7000"/>
                      </a:schemeClr>
                    </a:solidFill>
                  </a:tcPr>
                </a:tc>
                <a:extLst>
                  <a:ext uri="{0D108BD9-81ED-4DB2-BD59-A6C34878D82A}">
                    <a16:rowId xmlns:a16="http://schemas.microsoft.com/office/drawing/2014/main" val="1843036568"/>
                  </a:ext>
                </a:extLst>
              </a:tr>
              <a:tr h="612000">
                <a:tc>
                  <a:txBody>
                    <a:bodyPr/>
                    <a:lstStyle/>
                    <a:p>
                      <a:pPr algn="l" rtl="0" fontAlgn="ctr"/>
                      <a:r>
                        <a:rPr lang="en-AU" sz="1050" b="1" i="0" u="none" strike="noStrike">
                          <a:solidFill>
                            <a:schemeClr val="bg1"/>
                          </a:solidFill>
                          <a:effectLst/>
                          <a:latin typeface="VIC SemiBold" panose="00000700000000000000" pitchFamily="50" charset="0"/>
                        </a:rPr>
                        <a:t>Delegate</a:t>
                      </a:r>
                    </a:p>
                  </a:txBody>
                  <a:tcPr marL="54000" marR="54000" marT="54000" marB="54000" anchor="ctr">
                    <a:lnL w="12700" cmpd="sng">
                      <a:noFill/>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alpha val="15000"/>
                      </a:schemeClr>
                    </a:solidFill>
                  </a:tcPr>
                </a:tc>
                <a:tc>
                  <a:txBody>
                    <a:bodyPr/>
                    <a:lstStyle/>
                    <a:p>
                      <a:pPr algn="l" rtl="0" fontAlgn="ctr"/>
                      <a:r>
                        <a:rPr lang="en-AU" sz="1050" b="0" i="0" u="none" strike="noStrike">
                          <a:solidFill>
                            <a:schemeClr val="bg1"/>
                          </a:solidFill>
                          <a:effectLst/>
                          <a:latin typeface="+mn-lt"/>
                        </a:rPr>
                        <a:t>A role that that undertakes activities due to their expertise or position. This could include more senior regulator officers involved in more complex assessment or approval decisions or representatives with the authority to act on behalf of a business. Delegates can be either in a regulator or regulated entity.</a:t>
                      </a:r>
                    </a:p>
                  </a:txBody>
                  <a:tcPr marL="54000" marR="54000" marT="54000" marB="54000" anchor="ctr">
                    <a:lnL w="9525" cap="flat" cmpd="sng" algn="ctr">
                      <a:solidFill>
                        <a:schemeClr val="tx2"/>
                      </a:solidFill>
                      <a:prstDash val="solid"/>
                      <a:round/>
                      <a:headEnd type="none" w="med" len="med"/>
                      <a:tailEnd type="none" w="med" len="med"/>
                    </a:lnL>
                    <a:lnR w="12700" cmpd="sng">
                      <a:noFill/>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alpha val="7000"/>
                      </a:schemeClr>
                    </a:solidFill>
                  </a:tcPr>
                </a:tc>
                <a:extLst>
                  <a:ext uri="{0D108BD9-81ED-4DB2-BD59-A6C34878D82A}">
                    <a16:rowId xmlns:a16="http://schemas.microsoft.com/office/drawing/2014/main" val="2153226538"/>
                  </a:ext>
                </a:extLst>
              </a:tr>
              <a:tr h="612000">
                <a:tc>
                  <a:txBody>
                    <a:bodyPr/>
                    <a:lstStyle/>
                    <a:p>
                      <a:pPr algn="l" rtl="0" fontAlgn="ctr"/>
                      <a:r>
                        <a:rPr lang="en-AU" sz="1050" b="1" i="0" u="none" strike="noStrike">
                          <a:solidFill>
                            <a:schemeClr val="bg1"/>
                          </a:solidFill>
                          <a:effectLst/>
                          <a:latin typeface="VIC SemiBold" panose="00000700000000000000" pitchFamily="50" charset="0"/>
                        </a:rPr>
                        <a:t>Permission</a:t>
                      </a:r>
                    </a:p>
                  </a:txBody>
                  <a:tcPr marL="54000" marR="54000" marT="54000" marB="54000" anchor="ctr">
                    <a:lnL w="12700" cmpd="sng">
                      <a:noFill/>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alpha val="15000"/>
                      </a:schemeClr>
                    </a:solidFill>
                  </a:tcPr>
                </a:tc>
                <a:tc>
                  <a:txBody>
                    <a:bodyPr/>
                    <a:lstStyle/>
                    <a:p>
                      <a:pPr algn="l" rtl="0" fontAlgn="ctr"/>
                      <a:r>
                        <a:rPr lang="en-AU" sz="1050" b="0" i="0" u="none" strike="noStrike">
                          <a:solidFill>
                            <a:schemeClr val="bg1"/>
                          </a:solidFill>
                          <a:effectLst/>
                          <a:latin typeface="+mn-lt"/>
                        </a:rPr>
                        <a:t>The right to engage in specific activities or conduct specified actions as granted by a regulatory authority. This can take the form of a licence, registration, permit, or other approval administered by a regulatory authority.</a:t>
                      </a:r>
                    </a:p>
                  </a:txBody>
                  <a:tcPr marL="54000" marR="54000" marT="54000" marB="54000" anchor="ctr">
                    <a:lnL w="9525" cap="flat" cmpd="sng" algn="ctr">
                      <a:solidFill>
                        <a:schemeClr val="tx2"/>
                      </a:solidFill>
                      <a:prstDash val="solid"/>
                      <a:round/>
                      <a:headEnd type="none" w="med" len="med"/>
                      <a:tailEnd type="none" w="med" len="med"/>
                    </a:lnL>
                    <a:lnR w="12700" cmpd="sng">
                      <a:noFill/>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alpha val="7000"/>
                      </a:schemeClr>
                    </a:solidFill>
                  </a:tcPr>
                </a:tc>
                <a:extLst>
                  <a:ext uri="{0D108BD9-81ED-4DB2-BD59-A6C34878D82A}">
                    <a16:rowId xmlns:a16="http://schemas.microsoft.com/office/drawing/2014/main" val="3845780090"/>
                  </a:ext>
                </a:extLst>
              </a:tr>
              <a:tr h="540000">
                <a:tc>
                  <a:txBody>
                    <a:bodyPr/>
                    <a:lstStyle/>
                    <a:p>
                      <a:pPr algn="l" rtl="0" fontAlgn="ctr"/>
                      <a:r>
                        <a:rPr lang="en-AU" sz="1050" b="1" i="0" u="none" strike="noStrike">
                          <a:solidFill>
                            <a:schemeClr val="bg1"/>
                          </a:solidFill>
                          <a:effectLst/>
                          <a:latin typeface="VIC SemiBold" panose="00000700000000000000" pitchFamily="50" charset="0"/>
                        </a:rPr>
                        <a:t>Permission holder</a:t>
                      </a:r>
                    </a:p>
                  </a:txBody>
                  <a:tcPr marL="54000" marR="54000" marT="54000" marB="54000" anchor="ctr">
                    <a:lnL w="12700" cmpd="sng">
                      <a:noFill/>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alpha val="15000"/>
                      </a:schemeClr>
                    </a:solidFill>
                  </a:tcPr>
                </a:tc>
                <a:tc>
                  <a:txBody>
                    <a:bodyPr/>
                    <a:lstStyle/>
                    <a:p>
                      <a:pPr algn="l" rtl="0" fontAlgn="ctr"/>
                      <a:r>
                        <a:rPr lang="en-AU" sz="1050" b="0" i="0" u="none" strike="noStrike">
                          <a:solidFill>
                            <a:schemeClr val="bg1"/>
                          </a:solidFill>
                          <a:effectLst/>
                          <a:latin typeface="+mn-lt"/>
                        </a:rPr>
                        <a:t>The entity that holds a permission from a regulatory authority and can undertake activities as defined through the permission. This could be an individual, sole trader or company.</a:t>
                      </a:r>
                    </a:p>
                  </a:txBody>
                  <a:tcPr marL="54000" marR="54000" marT="54000" marB="54000" anchor="ctr">
                    <a:lnL w="9525" cap="flat" cmpd="sng" algn="ctr">
                      <a:solidFill>
                        <a:schemeClr val="tx2"/>
                      </a:solidFill>
                      <a:prstDash val="solid"/>
                      <a:round/>
                      <a:headEnd type="none" w="med" len="med"/>
                      <a:tailEnd type="none" w="med" len="med"/>
                    </a:lnL>
                    <a:lnR w="12700" cmpd="sng">
                      <a:noFill/>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alpha val="7000"/>
                      </a:schemeClr>
                    </a:solidFill>
                  </a:tcPr>
                </a:tc>
                <a:extLst>
                  <a:ext uri="{0D108BD9-81ED-4DB2-BD59-A6C34878D82A}">
                    <a16:rowId xmlns:a16="http://schemas.microsoft.com/office/drawing/2014/main" val="2143222956"/>
                  </a:ext>
                </a:extLst>
              </a:tr>
              <a:tr h="540000">
                <a:tc>
                  <a:txBody>
                    <a:bodyPr/>
                    <a:lstStyle/>
                    <a:p>
                      <a:pPr algn="l" rtl="0" fontAlgn="ctr"/>
                      <a:r>
                        <a:rPr lang="en-AU" sz="1050" b="1" i="0" u="none" strike="noStrike">
                          <a:solidFill>
                            <a:schemeClr val="bg1"/>
                          </a:solidFill>
                          <a:effectLst/>
                          <a:latin typeface="VIC SemiBold" panose="00000700000000000000" pitchFamily="50" charset="0"/>
                        </a:rPr>
                        <a:t>Regulated entity</a:t>
                      </a:r>
                    </a:p>
                  </a:txBody>
                  <a:tcPr marL="54000" marR="54000" marT="54000" marB="54000" anchor="ctr">
                    <a:lnL w="12700" cmpd="sng">
                      <a:noFill/>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alpha val="15000"/>
                      </a:schemeClr>
                    </a:solidFill>
                  </a:tcPr>
                </a:tc>
                <a:tc>
                  <a:txBody>
                    <a:bodyPr/>
                    <a:lstStyle/>
                    <a:p>
                      <a:pPr algn="l" rtl="0" fontAlgn="ctr"/>
                      <a:r>
                        <a:rPr lang="en-AU" sz="1050" b="0" i="0" u="none" strike="noStrike">
                          <a:solidFill>
                            <a:schemeClr val="bg1"/>
                          </a:solidFill>
                          <a:effectLst/>
                          <a:latin typeface="+mn-lt"/>
                        </a:rPr>
                        <a:t>A business or individual that holds a permission, and whose conduct and activity is regulated by the regulatory authority. Regulated entities are considered a duty holder.</a:t>
                      </a:r>
                    </a:p>
                  </a:txBody>
                  <a:tcPr marL="54000" marR="54000" marT="54000" marB="54000" anchor="ctr">
                    <a:lnL w="9525" cap="flat" cmpd="sng" algn="ctr">
                      <a:solidFill>
                        <a:schemeClr val="tx2"/>
                      </a:solidFill>
                      <a:prstDash val="solid"/>
                      <a:round/>
                      <a:headEnd type="none" w="med" len="med"/>
                      <a:tailEnd type="none" w="med" len="med"/>
                    </a:lnL>
                    <a:lnR w="12700" cmpd="sng">
                      <a:noFill/>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alpha val="7000"/>
                      </a:schemeClr>
                    </a:solidFill>
                  </a:tcPr>
                </a:tc>
                <a:extLst>
                  <a:ext uri="{0D108BD9-81ED-4DB2-BD59-A6C34878D82A}">
                    <a16:rowId xmlns:a16="http://schemas.microsoft.com/office/drawing/2014/main" val="3285766388"/>
                  </a:ext>
                </a:extLst>
              </a:tr>
              <a:tr h="540000">
                <a:tc>
                  <a:txBody>
                    <a:bodyPr/>
                    <a:lstStyle/>
                    <a:p>
                      <a:pPr algn="l" rtl="0" fontAlgn="ctr"/>
                      <a:r>
                        <a:rPr lang="en-AU" sz="1050" b="1" i="0" u="none" strike="noStrike">
                          <a:solidFill>
                            <a:schemeClr val="bg1"/>
                          </a:solidFill>
                          <a:effectLst/>
                          <a:latin typeface="VIC SemiBold" panose="00000700000000000000" pitchFamily="50" charset="0"/>
                        </a:rPr>
                        <a:t>Service owner</a:t>
                      </a:r>
                    </a:p>
                  </a:txBody>
                  <a:tcPr marL="54000" marR="54000" marT="54000" marB="54000" anchor="ctr">
                    <a:lnL w="12700" cmpd="sng">
                      <a:noFill/>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alpha val="15000"/>
                      </a:schemeClr>
                    </a:solidFill>
                  </a:tcPr>
                </a:tc>
                <a:tc>
                  <a:txBody>
                    <a:bodyPr/>
                    <a:lstStyle/>
                    <a:p>
                      <a:pPr algn="l" rtl="0" fontAlgn="ctr"/>
                      <a:r>
                        <a:rPr lang="en-AU" sz="1050" b="0" i="0" u="none" strike="noStrike">
                          <a:solidFill>
                            <a:schemeClr val="bg1"/>
                          </a:solidFill>
                          <a:effectLst/>
                          <a:latin typeface="+mn-lt"/>
                        </a:rPr>
                        <a:t>A role within the regulator, generally a more senior manager or leader, that is responsible for the improvement and administration of a permission and how it is experienced as a service by applicants.</a:t>
                      </a:r>
                    </a:p>
                  </a:txBody>
                  <a:tcPr marL="54000" marR="54000" marT="54000" marB="54000" anchor="ctr">
                    <a:lnL w="9525" cap="flat" cmpd="sng" algn="ctr">
                      <a:solidFill>
                        <a:schemeClr val="tx2"/>
                      </a:solidFill>
                      <a:prstDash val="solid"/>
                      <a:round/>
                      <a:headEnd type="none" w="med" len="med"/>
                      <a:tailEnd type="none" w="med" len="med"/>
                    </a:lnL>
                    <a:lnR w="12700" cmpd="sng">
                      <a:noFill/>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alpha val="7000"/>
                      </a:schemeClr>
                    </a:solidFill>
                  </a:tcPr>
                </a:tc>
                <a:extLst>
                  <a:ext uri="{0D108BD9-81ED-4DB2-BD59-A6C34878D82A}">
                    <a16:rowId xmlns:a16="http://schemas.microsoft.com/office/drawing/2014/main" val="2269821614"/>
                  </a:ext>
                </a:extLst>
              </a:tr>
              <a:tr h="540000">
                <a:tc>
                  <a:txBody>
                    <a:bodyPr/>
                    <a:lstStyle/>
                    <a:p>
                      <a:pPr algn="l" rtl="0" fontAlgn="ctr"/>
                      <a:r>
                        <a:rPr lang="en-AU" sz="1050" b="1" i="0" u="none" strike="noStrike">
                          <a:solidFill>
                            <a:schemeClr val="bg1"/>
                          </a:solidFill>
                          <a:effectLst/>
                          <a:latin typeface="VIC SemiBold" panose="00000700000000000000" pitchFamily="50" charset="0"/>
                        </a:rPr>
                        <a:t>Reform officer</a:t>
                      </a:r>
                    </a:p>
                  </a:txBody>
                  <a:tcPr marL="54000" marR="54000" marT="54000" marB="54000" anchor="ctr">
                    <a:lnL w="12700" cmpd="sng">
                      <a:noFill/>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alpha val="15000"/>
                      </a:schemeClr>
                    </a:solidFill>
                  </a:tcPr>
                </a:tc>
                <a:tc>
                  <a:txBody>
                    <a:bodyPr/>
                    <a:lstStyle/>
                    <a:p>
                      <a:pPr marL="0" marR="0" lvl="0" indent="0" algn="l" defTabSz="914349" rtl="0" eaLnBrk="1" fontAlgn="ctr" latinLnBrk="0" hangingPunct="1">
                        <a:lnSpc>
                          <a:spcPct val="100000"/>
                        </a:lnSpc>
                        <a:spcBef>
                          <a:spcPts val="0"/>
                        </a:spcBef>
                        <a:spcAft>
                          <a:spcPts val="0"/>
                        </a:spcAft>
                        <a:buClrTx/>
                        <a:buSzTx/>
                        <a:buFontTx/>
                        <a:buNone/>
                        <a:tabLst/>
                        <a:defRPr/>
                      </a:pPr>
                      <a:r>
                        <a:rPr lang="en-AU" sz="1050" b="0" i="0" u="none" strike="noStrike">
                          <a:solidFill>
                            <a:schemeClr val="bg1"/>
                          </a:solidFill>
                          <a:effectLst/>
                          <a:latin typeface="+mn-lt"/>
                        </a:rPr>
                        <a:t>A role within the regulator, generally an officer or manager, that is responsible for designing and </a:t>
                      </a:r>
                      <a:br>
                        <a:rPr lang="en-AU" sz="1050" b="0" i="0" u="none" strike="noStrike">
                          <a:solidFill>
                            <a:schemeClr val="bg1"/>
                          </a:solidFill>
                          <a:effectLst/>
                          <a:latin typeface="+mn-lt"/>
                        </a:rPr>
                      </a:br>
                      <a:r>
                        <a:rPr lang="en-AU" sz="1050" b="0" i="0" u="none" strike="noStrike">
                          <a:solidFill>
                            <a:schemeClr val="bg1"/>
                          </a:solidFill>
                          <a:effectLst/>
                          <a:latin typeface="+mn-lt"/>
                        </a:rPr>
                        <a:t>implementing improvements to regulatory practices and permission process.</a:t>
                      </a:r>
                    </a:p>
                  </a:txBody>
                  <a:tcPr marL="54000" marR="54000" marT="54000" marB="54000" anchor="ctr">
                    <a:lnL w="9525" cap="flat" cmpd="sng" algn="ctr">
                      <a:solidFill>
                        <a:schemeClr val="tx2"/>
                      </a:solidFill>
                      <a:prstDash val="solid"/>
                      <a:round/>
                      <a:headEnd type="none" w="med" len="med"/>
                      <a:tailEnd type="none" w="med" len="med"/>
                    </a:lnL>
                    <a:lnR w="12700" cmpd="sng">
                      <a:noFill/>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alpha val="7000"/>
                      </a:schemeClr>
                    </a:solidFill>
                  </a:tcPr>
                </a:tc>
                <a:extLst>
                  <a:ext uri="{0D108BD9-81ED-4DB2-BD59-A6C34878D82A}">
                    <a16:rowId xmlns:a16="http://schemas.microsoft.com/office/drawing/2014/main" val="1240357811"/>
                  </a:ext>
                </a:extLst>
              </a:tr>
            </a:tbl>
          </a:graphicData>
        </a:graphic>
      </p:graphicFrame>
      <p:sp>
        <p:nvSpPr>
          <p:cNvPr id="2" name="Title 1">
            <a:extLst>
              <a:ext uri="{FF2B5EF4-FFF2-40B4-BE49-F238E27FC236}">
                <a16:creationId xmlns:a16="http://schemas.microsoft.com/office/drawing/2014/main" id="{24889ED6-CEA6-E571-B853-BC750F612496}"/>
              </a:ext>
            </a:extLst>
          </p:cNvPr>
          <p:cNvSpPr>
            <a:spLocks noGrp="1"/>
          </p:cNvSpPr>
          <p:nvPr>
            <p:ph type="title"/>
          </p:nvPr>
        </p:nvSpPr>
        <p:spPr/>
        <p:txBody>
          <a:bodyPr vert="horz"/>
          <a:lstStyle/>
          <a:p>
            <a:r>
              <a:rPr lang="en-AU" b="1"/>
              <a:t>Glossary </a:t>
            </a:r>
          </a:p>
        </p:txBody>
      </p:sp>
    </p:spTree>
    <p:extLst>
      <p:ext uri="{BB962C8B-B14F-4D97-AF65-F5344CB8AC3E}">
        <p14:creationId xmlns:p14="http://schemas.microsoft.com/office/powerpoint/2010/main" val="23592565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9BE8670-6D23-469F-467A-78776A0BE96C}"/>
              </a:ext>
            </a:extLst>
          </p:cNvPr>
          <p:cNvSpPr/>
          <p:nvPr/>
        </p:nvSpPr>
        <p:spPr>
          <a:xfrm>
            <a:off x="-3001" y="0"/>
            <a:ext cx="9906000" cy="616590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grpSp>
        <p:nvGrpSpPr>
          <p:cNvPr id="9" name="Graphic elements">
            <a:extLst>
              <a:ext uri="{FF2B5EF4-FFF2-40B4-BE49-F238E27FC236}">
                <a16:creationId xmlns:a16="http://schemas.microsoft.com/office/drawing/2014/main" id="{BB6E8CE4-87FF-721A-AF74-494D4FEE2829}"/>
              </a:ext>
            </a:extLst>
          </p:cNvPr>
          <p:cNvGrpSpPr/>
          <p:nvPr/>
        </p:nvGrpSpPr>
        <p:grpSpPr>
          <a:xfrm flipH="1">
            <a:off x="0" y="5091544"/>
            <a:ext cx="2139886" cy="1072331"/>
            <a:chOff x="3535488" y="2524125"/>
            <a:chExt cx="8643185" cy="4331239"/>
          </a:xfrm>
        </p:grpSpPr>
        <p:sp>
          <p:nvSpPr>
            <p:cNvPr id="10" name="Freeform: Shape 9">
              <a:extLst>
                <a:ext uri="{FF2B5EF4-FFF2-40B4-BE49-F238E27FC236}">
                  <a16:creationId xmlns:a16="http://schemas.microsoft.com/office/drawing/2014/main" id="{705CDEEF-E0FA-9BE5-CB6B-09C327240BF6}"/>
                </a:ext>
              </a:extLst>
            </p:cNvPr>
            <p:cNvSpPr/>
            <p:nvPr/>
          </p:nvSpPr>
          <p:spPr>
            <a:xfrm rot="18900000">
              <a:off x="6330086" y="3166971"/>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chemeClr val="accent3"/>
            </a:solidFill>
            <a:ln w="12096"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89BEC076-95AD-607D-59AA-40B320AC0DFB}"/>
                </a:ext>
              </a:extLst>
            </p:cNvPr>
            <p:cNvSpPr/>
            <p:nvPr/>
          </p:nvSpPr>
          <p:spPr>
            <a:xfrm>
              <a:off x="10009999"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chemeClr val="accent6">
                <a:alpha val="20000"/>
              </a:schemeClr>
            </a:solidFill>
            <a:ln w="12096"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66C96539-AEB0-6726-6403-09FF65C1CC20}"/>
                </a:ext>
              </a:extLst>
            </p:cNvPr>
            <p:cNvSpPr/>
            <p:nvPr/>
          </p:nvSpPr>
          <p:spPr>
            <a:xfrm>
              <a:off x="3535488" y="4691332"/>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chemeClr val="bg1">
                <a:alpha val="7000"/>
              </a:schemeClr>
            </a:solidFill>
            <a:ln w="12096"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28523086-ED11-C3E7-D770-71152F06DC36}"/>
                </a:ext>
              </a:extLst>
            </p:cNvPr>
            <p:cNvSpPr/>
            <p:nvPr/>
          </p:nvSpPr>
          <p:spPr>
            <a:xfrm>
              <a:off x="7850730"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chemeClr val="accent2"/>
            </a:solidFill>
            <a:ln w="12096" cap="flat">
              <a:noFill/>
              <a:prstDash val="solid"/>
              <a:miter/>
            </a:ln>
          </p:spPr>
          <p:txBody>
            <a:bodyPr rtlCol="0" anchor="ctr"/>
            <a:lstStyle/>
            <a:p>
              <a:endParaRPr lang="en-AU"/>
            </a:p>
          </p:txBody>
        </p:sp>
      </p:grpSp>
      <p:sp>
        <p:nvSpPr>
          <p:cNvPr id="3" name="Rectangle 2">
            <a:extLst>
              <a:ext uri="{FF2B5EF4-FFF2-40B4-BE49-F238E27FC236}">
                <a16:creationId xmlns:a16="http://schemas.microsoft.com/office/drawing/2014/main" id="{9D03B381-A2F2-6355-620D-C7E18F90D71B}"/>
              </a:ext>
            </a:extLst>
          </p:cNvPr>
          <p:cNvSpPr/>
          <p:nvPr/>
        </p:nvSpPr>
        <p:spPr>
          <a:xfrm>
            <a:off x="541711" y="1560512"/>
            <a:ext cx="8818287" cy="791401"/>
          </a:xfrm>
          <a:prstGeom prst="rect">
            <a:avLst/>
          </a:prstGeom>
          <a:solidFill>
            <a:srgbClr val="FFFFFF">
              <a:alpha val="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20000"/>
            <a:r>
              <a:rPr lang="en-AU" sz="1400" dirty="0">
                <a:solidFill>
                  <a:schemeClr val="bg1"/>
                </a:solidFill>
                <a:latin typeface="+mj-lt"/>
                <a:cs typeface="Segoe UI Semilight" panose="020B0402040204020203" pitchFamily="34" charset="0"/>
              </a:rPr>
              <a:t>Baseline: understand current practices and processes </a:t>
            </a:r>
          </a:p>
        </p:txBody>
      </p:sp>
      <p:sp>
        <p:nvSpPr>
          <p:cNvPr id="6" name="Rectangle 5">
            <a:extLst>
              <a:ext uri="{FF2B5EF4-FFF2-40B4-BE49-F238E27FC236}">
                <a16:creationId xmlns:a16="http://schemas.microsoft.com/office/drawing/2014/main" id="{73F877C6-C339-FB9F-734E-12168DCDC1BC}"/>
              </a:ext>
            </a:extLst>
          </p:cNvPr>
          <p:cNvSpPr/>
          <p:nvPr/>
        </p:nvSpPr>
        <p:spPr>
          <a:xfrm>
            <a:off x="541711" y="2446337"/>
            <a:ext cx="8818287" cy="791401"/>
          </a:xfrm>
          <a:prstGeom prst="rect">
            <a:avLst/>
          </a:prstGeom>
          <a:solidFill>
            <a:srgbClr val="FFFFFF">
              <a:alpha val="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20000">
              <a:spcAft>
                <a:spcPts val="600"/>
              </a:spcAft>
            </a:pPr>
            <a:r>
              <a:rPr lang="en-AU" sz="1400" dirty="0">
                <a:solidFill>
                  <a:schemeClr val="bg1"/>
                </a:solidFill>
                <a:latin typeface="+mj-lt"/>
                <a:cs typeface="Segoe UI Semilight" panose="020B0402040204020203" pitchFamily="34" charset="0"/>
              </a:rPr>
              <a:t>Define: reform ambitions  </a:t>
            </a:r>
          </a:p>
        </p:txBody>
      </p:sp>
      <p:sp>
        <p:nvSpPr>
          <p:cNvPr id="7" name="Rectangle 6">
            <a:extLst>
              <a:ext uri="{FF2B5EF4-FFF2-40B4-BE49-F238E27FC236}">
                <a16:creationId xmlns:a16="http://schemas.microsoft.com/office/drawing/2014/main" id="{DAEBEFF5-5730-1B0F-E948-2C99194E8287}"/>
              </a:ext>
            </a:extLst>
          </p:cNvPr>
          <p:cNvSpPr/>
          <p:nvPr/>
        </p:nvSpPr>
        <p:spPr>
          <a:xfrm>
            <a:off x="541711" y="3326891"/>
            <a:ext cx="8818287" cy="791401"/>
          </a:xfrm>
          <a:prstGeom prst="rect">
            <a:avLst/>
          </a:prstGeom>
          <a:solidFill>
            <a:srgbClr val="FFFFFF">
              <a:alpha val="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20000">
              <a:spcAft>
                <a:spcPts val="600"/>
              </a:spcAft>
            </a:pPr>
            <a:r>
              <a:rPr lang="en-AU" sz="1400" dirty="0">
                <a:solidFill>
                  <a:schemeClr val="bg1"/>
                </a:solidFill>
                <a:latin typeface="+mj-lt"/>
                <a:cs typeface="Segoe UI Semilight" panose="020B0402040204020203" pitchFamily="34" charset="0"/>
              </a:rPr>
              <a:t>Appendices</a:t>
            </a:r>
          </a:p>
        </p:txBody>
      </p:sp>
      <p:sp>
        <p:nvSpPr>
          <p:cNvPr id="14" name="Rectangle 13">
            <a:extLst>
              <a:ext uri="{FF2B5EF4-FFF2-40B4-BE49-F238E27FC236}">
                <a16:creationId xmlns:a16="http://schemas.microsoft.com/office/drawing/2014/main" id="{46FB8298-55AB-8CB9-C918-69EF1C296918}"/>
              </a:ext>
            </a:extLst>
          </p:cNvPr>
          <p:cNvSpPr>
            <a:spLocks noChangeAspect="1"/>
          </p:cNvSpPr>
          <p:nvPr/>
        </p:nvSpPr>
        <p:spPr>
          <a:xfrm>
            <a:off x="781970" y="1782599"/>
            <a:ext cx="347225" cy="347225"/>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a:solidFill>
                  <a:schemeClr val="accent3"/>
                </a:solidFill>
                <a:latin typeface="+mj-lt"/>
              </a:rPr>
              <a:t>1</a:t>
            </a:r>
          </a:p>
        </p:txBody>
      </p:sp>
      <p:sp>
        <p:nvSpPr>
          <p:cNvPr id="15" name="Rectangle 14">
            <a:extLst>
              <a:ext uri="{FF2B5EF4-FFF2-40B4-BE49-F238E27FC236}">
                <a16:creationId xmlns:a16="http://schemas.microsoft.com/office/drawing/2014/main" id="{75AAA4AF-1FE0-1CB1-8EE0-D78CB67BE38B}"/>
              </a:ext>
            </a:extLst>
          </p:cNvPr>
          <p:cNvSpPr>
            <a:spLocks noChangeAspect="1"/>
          </p:cNvSpPr>
          <p:nvPr/>
        </p:nvSpPr>
        <p:spPr>
          <a:xfrm>
            <a:off x="781970" y="2665767"/>
            <a:ext cx="347225" cy="347225"/>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a:solidFill>
                  <a:schemeClr val="accent3"/>
                </a:solidFill>
                <a:latin typeface="+mj-lt"/>
              </a:rPr>
              <a:t>2</a:t>
            </a:r>
          </a:p>
        </p:txBody>
      </p:sp>
      <p:sp>
        <p:nvSpPr>
          <p:cNvPr id="16" name="Rectangle 15">
            <a:extLst>
              <a:ext uri="{FF2B5EF4-FFF2-40B4-BE49-F238E27FC236}">
                <a16:creationId xmlns:a16="http://schemas.microsoft.com/office/drawing/2014/main" id="{A29AD431-3BE3-2789-E54D-8F03C94BE4B3}"/>
              </a:ext>
            </a:extLst>
          </p:cNvPr>
          <p:cNvSpPr>
            <a:spLocks noChangeAspect="1"/>
          </p:cNvSpPr>
          <p:nvPr/>
        </p:nvSpPr>
        <p:spPr>
          <a:xfrm>
            <a:off x="781970" y="3548978"/>
            <a:ext cx="347225" cy="347225"/>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a:solidFill>
                  <a:schemeClr val="accent3"/>
                </a:solidFill>
                <a:latin typeface="+mj-lt"/>
              </a:rPr>
              <a:t>3</a:t>
            </a:r>
          </a:p>
        </p:txBody>
      </p:sp>
      <p:sp>
        <p:nvSpPr>
          <p:cNvPr id="24" name="TextBox 23">
            <a:extLst>
              <a:ext uri="{FF2B5EF4-FFF2-40B4-BE49-F238E27FC236}">
                <a16:creationId xmlns:a16="http://schemas.microsoft.com/office/drawing/2014/main" id="{3DDF2722-B510-6EB1-7DA1-245B17786FAB}"/>
              </a:ext>
            </a:extLst>
          </p:cNvPr>
          <p:cNvSpPr txBox="1"/>
          <p:nvPr/>
        </p:nvSpPr>
        <p:spPr>
          <a:xfrm>
            <a:off x="8226351" y="1560512"/>
            <a:ext cx="1132727" cy="791401"/>
          </a:xfrm>
          <a:prstGeom prst="rect">
            <a:avLst/>
          </a:prstGeom>
          <a:noFill/>
        </p:spPr>
        <p:txBody>
          <a:bodyPr wrap="square" lIns="36000" tIns="36000" rIns="36000" bIns="36000" rtlCol="0" anchor="ctr">
            <a:noAutofit/>
          </a:bodyPr>
          <a:lstStyle/>
          <a:p>
            <a:pPr algn="ctr"/>
            <a:r>
              <a:rPr lang="en-AU" sz="1200" dirty="0">
                <a:solidFill>
                  <a:schemeClr val="bg1"/>
                </a:solidFill>
                <a:latin typeface="VIC SemiBold" panose="00000700000000000000" pitchFamily="50" charset="0"/>
              </a:rPr>
              <a:t>Page 5</a:t>
            </a:r>
          </a:p>
        </p:txBody>
      </p:sp>
      <p:sp>
        <p:nvSpPr>
          <p:cNvPr id="25" name="TextBox 24">
            <a:extLst>
              <a:ext uri="{FF2B5EF4-FFF2-40B4-BE49-F238E27FC236}">
                <a16:creationId xmlns:a16="http://schemas.microsoft.com/office/drawing/2014/main" id="{9C03E4E0-0622-4840-CE96-741E2C13DF51}"/>
              </a:ext>
            </a:extLst>
          </p:cNvPr>
          <p:cNvSpPr txBox="1"/>
          <p:nvPr/>
        </p:nvSpPr>
        <p:spPr>
          <a:xfrm>
            <a:off x="8226351" y="2443678"/>
            <a:ext cx="1132727" cy="791401"/>
          </a:xfrm>
          <a:prstGeom prst="rect">
            <a:avLst/>
          </a:prstGeom>
          <a:noFill/>
        </p:spPr>
        <p:txBody>
          <a:bodyPr wrap="square" lIns="36000" tIns="36000" rIns="36000" bIns="36000" rtlCol="0" anchor="ctr">
            <a:noAutofit/>
          </a:bodyPr>
          <a:lstStyle/>
          <a:p>
            <a:pPr algn="ctr"/>
            <a:r>
              <a:rPr lang="en-AU" sz="1200" dirty="0">
                <a:solidFill>
                  <a:schemeClr val="bg1"/>
                </a:solidFill>
                <a:latin typeface="VIC SemiBold" panose="00000700000000000000" pitchFamily="50" charset="0"/>
              </a:rPr>
              <a:t>Page 8</a:t>
            </a:r>
          </a:p>
        </p:txBody>
      </p:sp>
      <p:sp>
        <p:nvSpPr>
          <p:cNvPr id="26" name="TextBox 25">
            <a:extLst>
              <a:ext uri="{FF2B5EF4-FFF2-40B4-BE49-F238E27FC236}">
                <a16:creationId xmlns:a16="http://schemas.microsoft.com/office/drawing/2014/main" id="{CB6AEC3C-E884-E6BC-AA36-3859C9AB2E5C}"/>
              </a:ext>
            </a:extLst>
          </p:cNvPr>
          <p:cNvSpPr txBox="1"/>
          <p:nvPr/>
        </p:nvSpPr>
        <p:spPr>
          <a:xfrm>
            <a:off x="8226351" y="3322340"/>
            <a:ext cx="1132727" cy="791401"/>
          </a:xfrm>
          <a:prstGeom prst="rect">
            <a:avLst/>
          </a:prstGeom>
          <a:noFill/>
        </p:spPr>
        <p:txBody>
          <a:bodyPr wrap="square" lIns="36000" tIns="36000" rIns="36000" bIns="36000" rtlCol="0" anchor="ctr">
            <a:noAutofit/>
          </a:bodyPr>
          <a:lstStyle/>
          <a:p>
            <a:pPr algn="ctr"/>
            <a:r>
              <a:rPr lang="en-AU" sz="1200" dirty="0">
                <a:solidFill>
                  <a:schemeClr val="bg1"/>
                </a:solidFill>
                <a:latin typeface="VIC SemiBold" panose="00000700000000000000" pitchFamily="50" charset="0"/>
              </a:rPr>
              <a:t>Page 26</a:t>
            </a:r>
          </a:p>
        </p:txBody>
      </p:sp>
      <p:cxnSp>
        <p:nvCxnSpPr>
          <p:cNvPr id="8" name="Straight Connector 7">
            <a:extLst>
              <a:ext uri="{FF2B5EF4-FFF2-40B4-BE49-F238E27FC236}">
                <a16:creationId xmlns:a16="http://schemas.microsoft.com/office/drawing/2014/main" id="{6295D68C-8B7D-8B92-79F8-9F03743BF8EF}"/>
              </a:ext>
            </a:extLst>
          </p:cNvPr>
          <p:cNvCxnSpPr>
            <a:cxnSpLocks/>
          </p:cNvCxnSpPr>
          <p:nvPr/>
        </p:nvCxnSpPr>
        <p:spPr>
          <a:xfrm>
            <a:off x="539999" y="980309"/>
            <a:ext cx="8820000" cy="0"/>
          </a:xfrm>
          <a:prstGeom prst="line">
            <a:avLst/>
          </a:prstGeom>
          <a:ln w="15875">
            <a:solidFill>
              <a:schemeClr val="accent3"/>
            </a:solidFill>
          </a:ln>
        </p:spPr>
        <p:style>
          <a:lnRef idx="1">
            <a:schemeClr val="accent1"/>
          </a:lnRef>
          <a:fillRef idx="0">
            <a:schemeClr val="accent1"/>
          </a:fillRef>
          <a:effectRef idx="0">
            <a:schemeClr val="accent1"/>
          </a:effectRef>
          <a:fontRef idx="minor">
            <a:schemeClr val="tx1"/>
          </a:fontRef>
        </p:style>
      </p:cxnSp>
      <p:sp>
        <p:nvSpPr>
          <p:cNvPr id="17" name="Title 1">
            <a:extLst>
              <a:ext uri="{FF2B5EF4-FFF2-40B4-BE49-F238E27FC236}">
                <a16:creationId xmlns:a16="http://schemas.microsoft.com/office/drawing/2014/main" id="{D363713D-7E43-13FE-873F-10E427F0CFC7}"/>
              </a:ext>
            </a:extLst>
          </p:cNvPr>
          <p:cNvSpPr txBox="1">
            <a:spLocks/>
          </p:cNvSpPr>
          <p:nvPr/>
        </p:nvSpPr>
        <p:spPr>
          <a:xfrm>
            <a:off x="437142" y="299382"/>
            <a:ext cx="8922857" cy="590917"/>
          </a:xfrm>
          <a:prstGeom prst="rect">
            <a:avLst/>
          </a:prstGeom>
        </p:spPr>
        <p:txBody>
          <a:bodyPr vert="horz" anchor="b"/>
          <a:lstStyle>
            <a:lvl1pPr algn="l" defTabSz="914349" rtl="0" eaLnBrk="1" latinLnBrk="0" hangingPunct="1">
              <a:lnSpc>
                <a:spcPct val="100000"/>
              </a:lnSpc>
              <a:spcBef>
                <a:spcPct val="0"/>
              </a:spcBef>
              <a:buNone/>
              <a:defRPr sz="2000" kern="1200" baseline="0">
                <a:solidFill>
                  <a:schemeClr val="bg2"/>
                </a:solidFill>
                <a:latin typeface="+mn-lt"/>
                <a:ea typeface="+mj-ea"/>
                <a:cs typeface="+mj-cs"/>
              </a:defRPr>
            </a:lvl1pPr>
          </a:lstStyle>
          <a:p>
            <a:r>
              <a:rPr lang="en-AU" b="1">
                <a:solidFill>
                  <a:schemeClr val="bg1"/>
                </a:solidFill>
              </a:rPr>
              <a:t>Contents</a:t>
            </a:r>
          </a:p>
        </p:txBody>
      </p:sp>
    </p:spTree>
    <p:extLst>
      <p:ext uri="{BB962C8B-B14F-4D97-AF65-F5344CB8AC3E}">
        <p14:creationId xmlns:p14="http://schemas.microsoft.com/office/powerpoint/2010/main" val="31015048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1110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3" name="Object 52" hidden="1">
            <a:extLst>
              <a:ext uri="{FF2B5EF4-FFF2-40B4-BE49-F238E27FC236}">
                <a16:creationId xmlns:a16="http://schemas.microsoft.com/office/drawing/2014/main" id="{F7D213BA-5B19-B6F0-513D-FA48DC419746}"/>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1" imgH="409" progId="TCLayout.ActiveDocument.1">
                  <p:embed/>
                </p:oleObj>
              </mc:Choice>
              <mc:Fallback>
                <p:oleObj name="think-cell Slide" r:id="rId4" imgW="411" imgH="409" progId="TCLayout.ActiveDocument.1">
                  <p:embed/>
                  <p:pic>
                    <p:nvPicPr>
                      <p:cNvPr id="53" name="Object 52" hidden="1">
                        <a:extLst>
                          <a:ext uri="{FF2B5EF4-FFF2-40B4-BE49-F238E27FC236}">
                            <a16:creationId xmlns:a16="http://schemas.microsoft.com/office/drawing/2014/main" id="{F7D213BA-5B19-B6F0-513D-FA48DC419746}"/>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6A21B126-A657-B259-930A-05B3D36CF888}"/>
              </a:ext>
            </a:extLst>
          </p:cNvPr>
          <p:cNvSpPr>
            <a:spLocks noGrp="1"/>
          </p:cNvSpPr>
          <p:nvPr>
            <p:ph type="title"/>
          </p:nvPr>
        </p:nvSpPr>
        <p:spPr>
          <a:xfrm>
            <a:off x="539999" y="299382"/>
            <a:ext cx="8820000" cy="590917"/>
          </a:xfrm>
        </p:spPr>
        <p:txBody>
          <a:bodyPr vert="horz"/>
          <a:lstStyle/>
          <a:p>
            <a:r>
              <a:rPr lang="en-AU" b="1"/>
              <a:t>Use this Playbook to develop an action plan for practice and process improvements and digital reform</a:t>
            </a:r>
          </a:p>
        </p:txBody>
      </p:sp>
      <p:grpSp>
        <p:nvGrpSpPr>
          <p:cNvPr id="25" name="Group 24">
            <a:extLst>
              <a:ext uri="{FF2B5EF4-FFF2-40B4-BE49-F238E27FC236}">
                <a16:creationId xmlns:a16="http://schemas.microsoft.com/office/drawing/2014/main" id="{F285B063-CCAE-99BB-F0D9-AD95A34F0B01}"/>
              </a:ext>
            </a:extLst>
          </p:cNvPr>
          <p:cNvGrpSpPr/>
          <p:nvPr/>
        </p:nvGrpSpPr>
        <p:grpSpPr>
          <a:xfrm>
            <a:off x="551938" y="2897207"/>
            <a:ext cx="4200348" cy="3221832"/>
            <a:chOff x="551938" y="2444835"/>
            <a:chExt cx="3829699" cy="3221832"/>
          </a:xfrm>
        </p:grpSpPr>
        <p:sp>
          <p:nvSpPr>
            <p:cNvPr id="5" name="Text Placeholder 7">
              <a:extLst>
                <a:ext uri="{FF2B5EF4-FFF2-40B4-BE49-F238E27FC236}">
                  <a16:creationId xmlns:a16="http://schemas.microsoft.com/office/drawing/2014/main" id="{0DDC6846-012E-F92A-4CF0-FDEB3F02531F}"/>
                </a:ext>
              </a:extLst>
            </p:cNvPr>
            <p:cNvSpPr txBox="1">
              <a:spLocks/>
            </p:cNvSpPr>
            <p:nvPr/>
          </p:nvSpPr>
          <p:spPr>
            <a:xfrm>
              <a:off x="551938" y="2444835"/>
              <a:ext cx="1826003" cy="3221832"/>
            </a:xfrm>
            <a:prstGeom prst="rect">
              <a:avLst/>
            </a:prstGeom>
            <a:solidFill>
              <a:schemeClr val="bg1"/>
            </a:solidFill>
          </p:spPr>
          <p:txBody>
            <a:bodyPr wrap="square" lIns="108000" tIns="648000" rIns="108000" bIns="72000">
              <a:noAutofit/>
            </a:bodyPr>
            <a:lstStyle>
              <a:lvl1pPr marL="0" indent="0" algn="l" defTabSz="914349" rtl="0" eaLnBrk="1" latinLnBrk="0" hangingPunct="1">
                <a:spcBef>
                  <a:spcPts val="1200"/>
                </a:spcBef>
                <a:buFont typeface="Arial" pitchFamily="34" charset="0"/>
                <a:buNone/>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1pPr>
              <a:lvl2pPr marL="108000" indent="-108000" algn="l" defTabSz="914349" rtl="0" eaLnBrk="1" latinLnBrk="0" hangingPunct="1">
                <a:spcBef>
                  <a:spcPts val="400"/>
                </a:spcBef>
                <a:buClr>
                  <a:schemeClr val="bg1"/>
                </a:buClr>
                <a:buFont typeface="Arial" panose="020B0604020202020204" pitchFamily="34" charset="0"/>
                <a:buChar char="•"/>
                <a:defRPr sz="1600" kern="1200" spc="0" baseline="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2pPr>
              <a:lvl3pPr marL="25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3pPr>
              <a:lvl4pPr marL="396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4pPr>
              <a:lvl5pPr marL="61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5pPr>
              <a:lvl6pPr marL="539970" indent="-269985" algn="l" defTabSz="914349" rtl="0" eaLnBrk="1" latinLnBrk="0" hangingPunct="1">
                <a:spcBef>
                  <a:spcPts val="400"/>
                </a:spcBef>
                <a:buClr>
                  <a:schemeClr val="bg2"/>
                </a:buClr>
                <a:buFont typeface="+mj-lt"/>
                <a:buAutoNum type="arabi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809955" indent="-269985" algn="l" defTabSz="914349" rtl="0" eaLnBrk="1" latinLnBrk="0" hangingPunct="1">
                <a:spcBef>
                  <a:spcPts val="400"/>
                </a:spcBef>
                <a:buClr>
                  <a:schemeClr val="bg2"/>
                </a:buClr>
                <a:buFont typeface="+mj-lt"/>
                <a:buAutoNum type="alphaLcPeriod"/>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079940" indent="-269985" algn="l" defTabSz="914349" rtl="0" eaLnBrk="1" latinLnBrk="0" hangingPunct="1">
                <a:spcBef>
                  <a:spcPts val="400"/>
                </a:spcBef>
                <a:buClr>
                  <a:schemeClr val="bg2"/>
                </a:buClr>
                <a:buFont typeface="+mj-lt"/>
                <a:buAutoNum type="romanL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spcAft>
                  <a:spcPts val="400"/>
                </a:spcAft>
              </a:pPr>
              <a:r>
                <a:rPr lang="en-AU" sz="1200">
                  <a:solidFill>
                    <a:schemeClr val="accent3"/>
                  </a:solidFill>
                  <a:effectLst/>
                  <a:latin typeface="VIC SemiBold" panose="00000700000000000000" pitchFamily="50" charset="0"/>
                  <a:ea typeface="Calibri" panose="020F0502020204030204" pitchFamily="34" charset="0"/>
                  <a:cs typeface="Segoe UI Semibold" panose="020B0702040204020203" pitchFamily="34" charset="0"/>
                </a:rPr>
                <a:t>Understand your baseline process and practice</a:t>
              </a:r>
            </a:p>
            <a:p>
              <a:pPr>
                <a:spcBef>
                  <a:spcPts val="0"/>
                </a:spcBef>
                <a:spcAft>
                  <a:spcPts val="400"/>
                </a:spcAft>
              </a:pPr>
              <a:r>
                <a:rPr lang="en-AU" sz="1200">
                  <a:solidFill>
                    <a:schemeClr val="tx2"/>
                  </a:solidFill>
                  <a:latin typeface="+mn-lt"/>
                  <a:cs typeface="Segoe UI" panose="020B0502040204020203" pitchFamily="34" charset="0"/>
                </a:rPr>
                <a:t>Gather baseline information on your current state practice and processes and identify pain points and challenges across the permission journey. </a:t>
              </a:r>
            </a:p>
          </p:txBody>
        </p:sp>
        <p:sp>
          <p:nvSpPr>
            <p:cNvPr id="6" name="Text Placeholder 7">
              <a:extLst>
                <a:ext uri="{FF2B5EF4-FFF2-40B4-BE49-F238E27FC236}">
                  <a16:creationId xmlns:a16="http://schemas.microsoft.com/office/drawing/2014/main" id="{CA6FA6ED-B18F-4948-0F15-DFD0B32A319A}"/>
                </a:ext>
              </a:extLst>
            </p:cNvPr>
            <p:cNvSpPr txBox="1">
              <a:spLocks/>
            </p:cNvSpPr>
            <p:nvPr/>
          </p:nvSpPr>
          <p:spPr>
            <a:xfrm>
              <a:off x="2555634" y="2444835"/>
              <a:ext cx="1826003" cy="3221832"/>
            </a:xfrm>
            <a:prstGeom prst="rect">
              <a:avLst/>
            </a:prstGeom>
            <a:solidFill>
              <a:schemeClr val="bg1"/>
            </a:solidFill>
          </p:spPr>
          <p:txBody>
            <a:bodyPr wrap="square" lIns="108000" tIns="648000" rIns="108000" bIns="72000">
              <a:noAutofit/>
            </a:bodyPr>
            <a:lstStyle>
              <a:lvl1pPr marL="0" indent="0" algn="l" defTabSz="914349" rtl="0" eaLnBrk="1" latinLnBrk="0" hangingPunct="1">
                <a:spcBef>
                  <a:spcPts val="1200"/>
                </a:spcBef>
                <a:buFont typeface="Arial" pitchFamily="34" charset="0"/>
                <a:buNone/>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1pPr>
              <a:lvl2pPr marL="108000" indent="-108000" algn="l" defTabSz="914349" rtl="0" eaLnBrk="1" latinLnBrk="0" hangingPunct="1">
                <a:spcBef>
                  <a:spcPts val="400"/>
                </a:spcBef>
                <a:buClr>
                  <a:schemeClr val="bg1"/>
                </a:buClr>
                <a:buFont typeface="Arial" panose="020B0604020202020204" pitchFamily="34" charset="0"/>
                <a:buChar char="•"/>
                <a:defRPr sz="1600" kern="1200" spc="0" baseline="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2pPr>
              <a:lvl3pPr marL="25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3pPr>
              <a:lvl4pPr marL="396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4pPr>
              <a:lvl5pPr marL="61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5pPr>
              <a:lvl6pPr marL="539970" indent="-269985" algn="l" defTabSz="914349" rtl="0" eaLnBrk="1" latinLnBrk="0" hangingPunct="1">
                <a:spcBef>
                  <a:spcPts val="400"/>
                </a:spcBef>
                <a:buClr>
                  <a:schemeClr val="bg2"/>
                </a:buClr>
                <a:buFont typeface="+mj-lt"/>
                <a:buAutoNum type="arabi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809955" indent="-269985" algn="l" defTabSz="914349" rtl="0" eaLnBrk="1" latinLnBrk="0" hangingPunct="1">
                <a:spcBef>
                  <a:spcPts val="400"/>
                </a:spcBef>
                <a:buClr>
                  <a:schemeClr val="bg2"/>
                </a:buClr>
                <a:buFont typeface="+mj-lt"/>
                <a:buAutoNum type="alphaLcPeriod"/>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079940" indent="-269985" algn="l" defTabSz="914349" rtl="0" eaLnBrk="1" latinLnBrk="0" hangingPunct="1">
                <a:spcBef>
                  <a:spcPts val="400"/>
                </a:spcBef>
                <a:buClr>
                  <a:schemeClr val="bg2"/>
                </a:buClr>
                <a:buFont typeface="+mj-lt"/>
                <a:buAutoNum type="romanL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spcAft>
                  <a:spcPts val="400"/>
                </a:spcAft>
                <a:defRPr/>
              </a:pPr>
              <a:r>
                <a:rPr lang="en-AU" sz="1200">
                  <a:solidFill>
                    <a:schemeClr val="accent3"/>
                  </a:solidFill>
                  <a:latin typeface="VIC SemiBold" panose="00000700000000000000" pitchFamily="50" charset="0"/>
                  <a:cs typeface="Segoe UI Semibold" panose="020B0702040204020203" pitchFamily="34" charset="0"/>
                </a:rPr>
                <a:t>Define your  parameters and ambitions </a:t>
              </a:r>
            </a:p>
            <a:p>
              <a:pPr>
                <a:spcBef>
                  <a:spcPts val="0"/>
                </a:spcBef>
                <a:spcAft>
                  <a:spcPts val="400"/>
                </a:spcAft>
                <a:defRPr/>
              </a:pPr>
              <a:r>
                <a:rPr lang="en-US" sz="1200">
                  <a:solidFill>
                    <a:schemeClr val="tx2"/>
                  </a:solidFill>
                  <a:latin typeface="+mn-lt"/>
                  <a:cs typeface="Segoe UI Semilight" panose="020B0402040204020203" pitchFamily="34" charset="0"/>
                </a:rPr>
                <a:t>Understand your ambitions and constraints for reform</a:t>
              </a:r>
              <a:r>
                <a:rPr lang="en-US" sz="1200">
                  <a:solidFill>
                    <a:schemeClr val="tx2"/>
                  </a:solidFill>
                  <a:latin typeface="+mn-lt"/>
                </a:rPr>
                <a:t>. Identify your parameters for digital and non-digital improvements, guided by frameworks and criteria.  </a:t>
              </a:r>
              <a:endParaRPr lang="en-US" sz="1200">
                <a:solidFill>
                  <a:schemeClr val="tx2"/>
                </a:solidFill>
                <a:latin typeface="+mn-lt"/>
                <a:cs typeface="Segoe UI Semilight" panose="020B0402040204020203" pitchFamily="34" charset="0"/>
              </a:endParaRPr>
            </a:p>
          </p:txBody>
        </p:sp>
        <p:grpSp>
          <p:nvGrpSpPr>
            <p:cNvPr id="10" name="Group 9">
              <a:extLst>
                <a:ext uri="{FF2B5EF4-FFF2-40B4-BE49-F238E27FC236}">
                  <a16:creationId xmlns:a16="http://schemas.microsoft.com/office/drawing/2014/main" id="{7993A4B9-56E2-54E3-8178-C221C0EE0411}"/>
                </a:ext>
              </a:extLst>
            </p:cNvPr>
            <p:cNvGrpSpPr>
              <a:grpSpLocks noChangeAspect="1"/>
            </p:cNvGrpSpPr>
            <p:nvPr/>
          </p:nvGrpSpPr>
          <p:grpSpPr>
            <a:xfrm>
              <a:off x="551939" y="2447807"/>
              <a:ext cx="1820685" cy="497346"/>
              <a:chOff x="699941" y="2036988"/>
              <a:chExt cx="1692000" cy="576000"/>
            </a:xfrm>
            <a:solidFill>
              <a:schemeClr val="accent3"/>
            </a:solidFill>
          </p:grpSpPr>
          <p:grpSp>
            <p:nvGrpSpPr>
              <p:cNvPr id="11" name="Graphic 3">
                <a:extLst>
                  <a:ext uri="{FF2B5EF4-FFF2-40B4-BE49-F238E27FC236}">
                    <a16:creationId xmlns:a16="http://schemas.microsoft.com/office/drawing/2014/main" id="{FF6FABCA-C45F-21BD-8952-203A009350A6}"/>
                  </a:ext>
                </a:extLst>
              </p:cNvPr>
              <p:cNvGrpSpPr>
                <a:grpSpLocks/>
              </p:cNvGrpSpPr>
              <p:nvPr/>
            </p:nvGrpSpPr>
            <p:grpSpPr>
              <a:xfrm>
                <a:off x="699941" y="2036988"/>
                <a:ext cx="1692000" cy="576000"/>
                <a:chOff x="2000250" y="2000250"/>
                <a:chExt cx="5907976" cy="2857500"/>
              </a:xfrm>
              <a:grpFill/>
            </p:grpSpPr>
            <p:sp>
              <p:nvSpPr>
                <p:cNvPr id="14" name="Freeform: Shape 13">
                  <a:extLst>
                    <a:ext uri="{FF2B5EF4-FFF2-40B4-BE49-F238E27FC236}">
                      <a16:creationId xmlns:a16="http://schemas.microsoft.com/office/drawing/2014/main" id="{0B322BE4-FE3C-349D-7930-4DE105F330C0}"/>
                    </a:ext>
                  </a:extLst>
                </p:cNvPr>
                <p:cNvSpPr/>
                <p:nvPr/>
              </p:nvSpPr>
              <p:spPr>
                <a:xfrm>
                  <a:off x="2000250" y="2000250"/>
                  <a:ext cx="5907976" cy="2857500"/>
                </a:xfrm>
                <a:custGeom>
                  <a:avLst/>
                  <a:gdLst>
                    <a:gd name="connsiteX0" fmla="*/ 4994434 w 5907976"/>
                    <a:gd name="connsiteY0" fmla="*/ 0 h 2857500"/>
                    <a:gd name="connsiteX1" fmla="*/ 5907977 w 5907976"/>
                    <a:gd name="connsiteY1" fmla="*/ 1428750 h 2857500"/>
                    <a:gd name="connsiteX2" fmla="*/ 4994434 w 5907976"/>
                    <a:gd name="connsiteY2" fmla="*/ 2857500 h 2857500"/>
                    <a:gd name="connsiteX3" fmla="*/ 0 w 5907976"/>
                    <a:gd name="connsiteY3" fmla="*/ 2857500 h 2857500"/>
                    <a:gd name="connsiteX4" fmla="*/ 0 w 5907976"/>
                    <a:gd name="connsiteY4" fmla="*/ 0 h 2857500"/>
                    <a:gd name="connsiteX5" fmla="*/ 4994434 w 5907976"/>
                    <a:gd name="connsiteY5" fmla="*/ 0 h 285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907976" h="2857500">
                      <a:moveTo>
                        <a:pt x="4994434" y="0"/>
                      </a:moveTo>
                      <a:lnTo>
                        <a:pt x="5907977" y="1428750"/>
                      </a:lnTo>
                      <a:lnTo>
                        <a:pt x="4994434" y="2857500"/>
                      </a:lnTo>
                      <a:lnTo>
                        <a:pt x="0" y="2857500"/>
                      </a:lnTo>
                      <a:lnTo>
                        <a:pt x="0" y="0"/>
                      </a:lnTo>
                      <a:lnTo>
                        <a:pt x="4994434" y="0"/>
                      </a:lnTo>
                    </a:path>
                  </a:pathLst>
                </a:custGeom>
                <a:grpFill/>
                <a:ln w="9525" cap="flat">
                  <a:noFill/>
                  <a:prstDash val="solid"/>
                  <a:miter/>
                </a:ln>
              </p:spPr>
              <p:txBody>
                <a:bodyPr rtlCol="0" anchor="ctr"/>
                <a:lstStyle/>
                <a:p>
                  <a:endParaRPr lang="en-AU"/>
                </a:p>
              </p:txBody>
            </p:sp>
            <p:sp>
              <p:nvSpPr>
                <p:cNvPr id="15" name="Freeform: Shape 14">
                  <a:extLst>
                    <a:ext uri="{FF2B5EF4-FFF2-40B4-BE49-F238E27FC236}">
                      <a16:creationId xmlns:a16="http://schemas.microsoft.com/office/drawing/2014/main" id="{1C44B7E1-8540-0B00-91EC-0110C70C0DF9}"/>
                    </a:ext>
                  </a:extLst>
                </p:cNvPr>
                <p:cNvSpPr/>
                <p:nvPr/>
              </p:nvSpPr>
              <p:spPr>
                <a:xfrm>
                  <a:off x="6338030" y="2000250"/>
                  <a:ext cx="1256156" cy="2857500"/>
                </a:xfrm>
                <a:custGeom>
                  <a:avLst/>
                  <a:gdLst>
                    <a:gd name="connsiteX0" fmla="*/ 342519 w 1256156"/>
                    <a:gd name="connsiteY0" fmla="*/ 0 h 2857500"/>
                    <a:gd name="connsiteX1" fmla="*/ 91345 w 1256156"/>
                    <a:gd name="connsiteY1" fmla="*/ 0 h 2857500"/>
                    <a:gd name="connsiteX2" fmla="*/ 0 w 1256156"/>
                    <a:gd name="connsiteY2" fmla="*/ 0 h 2857500"/>
                    <a:gd name="connsiteX3" fmla="*/ 913543 w 1256156"/>
                    <a:gd name="connsiteY3" fmla="*/ 1428750 h 2857500"/>
                    <a:gd name="connsiteX4" fmla="*/ 0 w 1256156"/>
                    <a:gd name="connsiteY4" fmla="*/ 2857500 h 2857500"/>
                    <a:gd name="connsiteX5" fmla="*/ 342519 w 1256156"/>
                    <a:gd name="connsiteY5" fmla="*/ 2857500 h 2857500"/>
                    <a:gd name="connsiteX6" fmla="*/ 1256157 w 1256156"/>
                    <a:gd name="connsiteY6" fmla="*/ 1428750 h 285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56156" h="2857500">
                      <a:moveTo>
                        <a:pt x="342519" y="0"/>
                      </a:moveTo>
                      <a:lnTo>
                        <a:pt x="91345" y="0"/>
                      </a:lnTo>
                      <a:lnTo>
                        <a:pt x="0" y="0"/>
                      </a:lnTo>
                      <a:lnTo>
                        <a:pt x="913543" y="1428750"/>
                      </a:lnTo>
                      <a:lnTo>
                        <a:pt x="0" y="2857500"/>
                      </a:lnTo>
                      <a:lnTo>
                        <a:pt x="342519" y="2857500"/>
                      </a:lnTo>
                      <a:lnTo>
                        <a:pt x="1256157" y="1428750"/>
                      </a:lnTo>
                      <a:close/>
                    </a:path>
                  </a:pathLst>
                </a:custGeom>
                <a:solidFill>
                  <a:schemeClr val="tx2"/>
                </a:solidFill>
                <a:ln w="9525" cap="flat">
                  <a:noFill/>
                  <a:prstDash val="solid"/>
                  <a:miter/>
                </a:ln>
              </p:spPr>
              <p:txBody>
                <a:bodyPr rtlCol="0" anchor="ctr"/>
                <a:lstStyle/>
                <a:p>
                  <a:endParaRPr lang="en-AU"/>
                </a:p>
              </p:txBody>
            </p:sp>
          </p:grpSp>
          <p:sp>
            <p:nvSpPr>
              <p:cNvPr id="12" name="Text Placeholder 14">
                <a:extLst>
                  <a:ext uri="{FF2B5EF4-FFF2-40B4-BE49-F238E27FC236}">
                    <a16:creationId xmlns:a16="http://schemas.microsoft.com/office/drawing/2014/main" id="{882102F7-6924-504D-DE43-A40A00FB961B}"/>
                  </a:ext>
                </a:extLst>
              </p:cNvPr>
              <p:cNvSpPr txBox="1">
                <a:spLocks/>
              </p:cNvSpPr>
              <p:nvPr/>
            </p:nvSpPr>
            <p:spPr>
              <a:xfrm>
                <a:off x="828000" y="2216988"/>
                <a:ext cx="945250" cy="216000"/>
              </a:xfrm>
              <a:prstGeom prst="rect">
                <a:avLst/>
              </a:prstGeom>
              <a:grpFill/>
              <a:ln w="19050">
                <a:noFill/>
              </a:ln>
            </p:spPr>
            <p:txBody>
              <a:bodyPr wrap="square" lIns="36000" tIns="36000" rIns="36000" bIns="36000" anchor="ctr" anchorCtr="0">
                <a:noAutofit/>
              </a:bodyPr>
              <a:lstStyle>
                <a:lvl1pPr marL="0" indent="0" algn="l" defTabSz="1039033" rtl="0" eaLnBrk="1" latinLnBrk="0" hangingPunct="1">
                  <a:spcBef>
                    <a:spcPts val="455"/>
                  </a:spcBef>
                  <a:buFont typeface="Arial" pitchFamily="34" charset="0"/>
                  <a:buNone/>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1pPr>
                <a:lvl2pPr marL="108000" indent="-288000"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2pPr>
                <a:lvl3pPr marL="684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3pPr>
                <a:lvl4pPr marL="1044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4pPr>
                <a:lvl5pPr marL="1368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5pPr>
                <a:lvl6pPr marL="613602" indent="-306801" algn="l" defTabSz="1039033" rtl="0" eaLnBrk="1" latinLnBrk="0" hangingPunct="1">
                  <a:spcBef>
                    <a:spcPts val="455"/>
                  </a:spcBef>
                  <a:buClr>
                    <a:schemeClr val="bg2"/>
                  </a:buClr>
                  <a:buFont typeface="+mj-lt"/>
                  <a:buAutoNum type="arabicPeriod"/>
                  <a:defRPr sz="20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920403" indent="-306801" algn="l" defTabSz="1039033" rtl="0" eaLnBrk="1" latinLnBrk="0" hangingPunct="1">
                  <a:spcBef>
                    <a:spcPts val="455"/>
                  </a:spcBef>
                  <a:buClr>
                    <a:schemeClr val="bg2"/>
                  </a:buClr>
                  <a:buFont typeface="+mj-lt"/>
                  <a:buAutoNum type="alphaLcPeriod"/>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227204" indent="-306801" algn="l" defTabSz="1039033" rtl="0" eaLnBrk="1" latinLnBrk="0" hangingPunct="1">
                  <a:spcBef>
                    <a:spcPts val="455"/>
                  </a:spcBef>
                  <a:buClr>
                    <a:schemeClr val="bg2"/>
                  </a:buClr>
                  <a:buFont typeface="+mj-lt"/>
                  <a:buAutoNum type="romanLcPeriod"/>
                  <a:defRPr sz="20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4415889" indent="-259758" algn="l" defTabSz="1039033"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algn="ctr"/>
                <a:r>
                  <a:rPr lang="en-AU" sz="1400">
                    <a:solidFill>
                      <a:schemeClr val="bg1"/>
                    </a:solidFill>
                    <a:latin typeface="VIC SemiBold" panose="00000700000000000000" pitchFamily="50" charset="0"/>
                    <a:cs typeface="Segoe UI Semibold" panose="020B0702040204020203" pitchFamily="34" charset="0"/>
                  </a:rPr>
                  <a:t>BASELINE</a:t>
                </a:r>
              </a:p>
            </p:txBody>
          </p:sp>
        </p:grpSp>
        <p:grpSp>
          <p:nvGrpSpPr>
            <p:cNvPr id="16" name="Group 15">
              <a:extLst>
                <a:ext uri="{FF2B5EF4-FFF2-40B4-BE49-F238E27FC236}">
                  <a16:creationId xmlns:a16="http://schemas.microsoft.com/office/drawing/2014/main" id="{E76B6B70-2510-3FE4-8F50-6A2A683B9869}"/>
                </a:ext>
              </a:extLst>
            </p:cNvPr>
            <p:cNvGrpSpPr>
              <a:grpSpLocks noChangeAspect="1"/>
            </p:cNvGrpSpPr>
            <p:nvPr/>
          </p:nvGrpSpPr>
          <p:grpSpPr>
            <a:xfrm>
              <a:off x="2549487" y="2447807"/>
              <a:ext cx="1811664" cy="497346"/>
              <a:chOff x="2875313" y="2036988"/>
              <a:chExt cx="1764000" cy="576000"/>
            </a:xfrm>
            <a:solidFill>
              <a:schemeClr val="accent3"/>
            </a:solidFill>
          </p:grpSpPr>
          <p:grpSp>
            <p:nvGrpSpPr>
              <p:cNvPr id="17" name="Graphic 3">
                <a:extLst>
                  <a:ext uri="{FF2B5EF4-FFF2-40B4-BE49-F238E27FC236}">
                    <a16:creationId xmlns:a16="http://schemas.microsoft.com/office/drawing/2014/main" id="{2B64EFC0-1FD8-D1D6-B60B-7F4F11DF67AE}"/>
                  </a:ext>
                </a:extLst>
              </p:cNvPr>
              <p:cNvGrpSpPr>
                <a:grpSpLocks/>
              </p:cNvGrpSpPr>
              <p:nvPr/>
            </p:nvGrpSpPr>
            <p:grpSpPr>
              <a:xfrm>
                <a:off x="2875313" y="2036988"/>
                <a:ext cx="1764000" cy="576000"/>
                <a:chOff x="2000250" y="2000250"/>
                <a:chExt cx="5907976" cy="2857500"/>
              </a:xfrm>
              <a:grpFill/>
            </p:grpSpPr>
            <p:sp>
              <p:nvSpPr>
                <p:cNvPr id="20" name="Freeform: Shape 19">
                  <a:extLst>
                    <a:ext uri="{FF2B5EF4-FFF2-40B4-BE49-F238E27FC236}">
                      <a16:creationId xmlns:a16="http://schemas.microsoft.com/office/drawing/2014/main" id="{A49D9AE1-F4D7-2307-F6F0-B18721FA69FA}"/>
                    </a:ext>
                  </a:extLst>
                </p:cNvPr>
                <p:cNvSpPr/>
                <p:nvPr/>
              </p:nvSpPr>
              <p:spPr>
                <a:xfrm>
                  <a:off x="2000250" y="2000250"/>
                  <a:ext cx="5907976" cy="2857500"/>
                </a:xfrm>
                <a:custGeom>
                  <a:avLst/>
                  <a:gdLst>
                    <a:gd name="connsiteX0" fmla="*/ 4994434 w 5907976"/>
                    <a:gd name="connsiteY0" fmla="*/ 0 h 2857500"/>
                    <a:gd name="connsiteX1" fmla="*/ 5907977 w 5907976"/>
                    <a:gd name="connsiteY1" fmla="*/ 1428750 h 2857500"/>
                    <a:gd name="connsiteX2" fmla="*/ 4994434 w 5907976"/>
                    <a:gd name="connsiteY2" fmla="*/ 2857500 h 2857500"/>
                    <a:gd name="connsiteX3" fmla="*/ 0 w 5907976"/>
                    <a:gd name="connsiteY3" fmla="*/ 2857500 h 2857500"/>
                    <a:gd name="connsiteX4" fmla="*/ 0 w 5907976"/>
                    <a:gd name="connsiteY4" fmla="*/ 0 h 2857500"/>
                    <a:gd name="connsiteX5" fmla="*/ 4994434 w 5907976"/>
                    <a:gd name="connsiteY5" fmla="*/ 0 h 285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907976" h="2857500">
                      <a:moveTo>
                        <a:pt x="4994434" y="0"/>
                      </a:moveTo>
                      <a:lnTo>
                        <a:pt x="5907977" y="1428750"/>
                      </a:lnTo>
                      <a:lnTo>
                        <a:pt x="4994434" y="2857500"/>
                      </a:lnTo>
                      <a:lnTo>
                        <a:pt x="0" y="2857500"/>
                      </a:lnTo>
                      <a:lnTo>
                        <a:pt x="0" y="0"/>
                      </a:lnTo>
                      <a:lnTo>
                        <a:pt x="4994434" y="0"/>
                      </a:lnTo>
                    </a:path>
                  </a:pathLst>
                </a:custGeom>
                <a:grpFill/>
                <a:ln w="9525" cap="flat">
                  <a:noFill/>
                  <a:prstDash val="solid"/>
                  <a:miter/>
                </a:ln>
              </p:spPr>
              <p:txBody>
                <a:bodyPr rtlCol="0" anchor="ctr"/>
                <a:lstStyle/>
                <a:p>
                  <a:endParaRPr lang="en-AU"/>
                </a:p>
              </p:txBody>
            </p:sp>
            <p:sp>
              <p:nvSpPr>
                <p:cNvPr id="21" name="Freeform: Shape 20">
                  <a:extLst>
                    <a:ext uri="{FF2B5EF4-FFF2-40B4-BE49-F238E27FC236}">
                      <a16:creationId xmlns:a16="http://schemas.microsoft.com/office/drawing/2014/main" id="{F9B36A74-4B24-97F0-7801-12FC820FEE1D}"/>
                    </a:ext>
                  </a:extLst>
                </p:cNvPr>
                <p:cNvSpPr/>
                <p:nvPr/>
              </p:nvSpPr>
              <p:spPr>
                <a:xfrm>
                  <a:off x="6338030" y="2000250"/>
                  <a:ext cx="1256156" cy="2857500"/>
                </a:xfrm>
                <a:custGeom>
                  <a:avLst/>
                  <a:gdLst>
                    <a:gd name="connsiteX0" fmla="*/ 342519 w 1256156"/>
                    <a:gd name="connsiteY0" fmla="*/ 0 h 2857500"/>
                    <a:gd name="connsiteX1" fmla="*/ 91345 w 1256156"/>
                    <a:gd name="connsiteY1" fmla="*/ 0 h 2857500"/>
                    <a:gd name="connsiteX2" fmla="*/ 0 w 1256156"/>
                    <a:gd name="connsiteY2" fmla="*/ 0 h 2857500"/>
                    <a:gd name="connsiteX3" fmla="*/ 913543 w 1256156"/>
                    <a:gd name="connsiteY3" fmla="*/ 1428750 h 2857500"/>
                    <a:gd name="connsiteX4" fmla="*/ 0 w 1256156"/>
                    <a:gd name="connsiteY4" fmla="*/ 2857500 h 2857500"/>
                    <a:gd name="connsiteX5" fmla="*/ 342519 w 1256156"/>
                    <a:gd name="connsiteY5" fmla="*/ 2857500 h 2857500"/>
                    <a:gd name="connsiteX6" fmla="*/ 1256157 w 1256156"/>
                    <a:gd name="connsiteY6" fmla="*/ 1428750 h 285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56156" h="2857500">
                      <a:moveTo>
                        <a:pt x="342519" y="0"/>
                      </a:moveTo>
                      <a:lnTo>
                        <a:pt x="91345" y="0"/>
                      </a:lnTo>
                      <a:lnTo>
                        <a:pt x="0" y="0"/>
                      </a:lnTo>
                      <a:lnTo>
                        <a:pt x="913543" y="1428750"/>
                      </a:lnTo>
                      <a:lnTo>
                        <a:pt x="0" y="2857500"/>
                      </a:lnTo>
                      <a:lnTo>
                        <a:pt x="342519" y="2857500"/>
                      </a:lnTo>
                      <a:lnTo>
                        <a:pt x="1256157" y="1428750"/>
                      </a:lnTo>
                      <a:close/>
                    </a:path>
                  </a:pathLst>
                </a:custGeom>
                <a:solidFill>
                  <a:schemeClr val="tx2"/>
                </a:solidFill>
                <a:ln w="9525" cap="flat">
                  <a:noFill/>
                  <a:prstDash val="solid"/>
                  <a:miter/>
                </a:ln>
              </p:spPr>
              <p:txBody>
                <a:bodyPr rtlCol="0" anchor="ctr"/>
                <a:lstStyle/>
                <a:p>
                  <a:endParaRPr lang="en-AU"/>
                </a:p>
              </p:txBody>
            </p:sp>
          </p:grpSp>
          <p:sp>
            <p:nvSpPr>
              <p:cNvPr id="18" name="Text Placeholder 14">
                <a:extLst>
                  <a:ext uri="{FF2B5EF4-FFF2-40B4-BE49-F238E27FC236}">
                    <a16:creationId xmlns:a16="http://schemas.microsoft.com/office/drawing/2014/main" id="{9B9029C9-48F4-79DC-845D-7D91520C77F0}"/>
                  </a:ext>
                </a:extLst>
              </p:cNvPr>
              <p:cNvSpPr txBox="1">
                <a:spLocks/>
              </p:cNvSpPr>
              <p:nvPr/>
            </p:nvSpPr>
            <p:spPr>
              <a:xfrm>
                <a:off x="3003371" y="2216988"/>
                <a:ext cx="723595" cy="216000"/>
              </a:xfrm>
              <a:prstGeom prst="rect">
                <a:avLst/>
              </a:prstGeom>
              <a:grpFill/>
              <a:ln w="19050">
                <a:noFill/>
              </a:ln>
            </p:spPr>
            <p:txBody>
              <a:bodyPr wrap="square" lIns="36000" tIns="36000" rIns="36000" bIns="36000" anchor="ctr" anchorCtr="0">
                <a:noAutofit/>
              </a:bodyPr>
              <a:lstStyle>
                <a:lvl1pPr marL="0" indent="0" algn="l" defTabSz="1039033" rtl="0" eaLnBrk="1" latinLnBrk="0" hangingPunct="1">
                  <a:spcBef>
                    <a:spcPts val="455"/>
                  </a:spcBef>
                  <a:buFont typeface="Arial" pitchFamily="34" charset="0"/>
                  <a:buNone/>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1pPr>
                <a:lvl2pPr marL="108000" indent="-288000"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2pPr>
                <a:lvl3pPr marL="684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3pPr>
                <a:lvl4pPr marL="1044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4pPr>
                <a:lvl5pPr marL="1368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5pPr>
                <a:lvl6pPr marL="613602" indent="-306801" algn="l" defTabSz="1039033" rtl="0" eaLnBrk="1" latinLnBrk="0" hangingPunct="1">
                  <a:spcBef>
                    <a:spcPts val="455"/>
                  </a:spcBef>
                  <a:buClr>
                    <a:schemeClr val="bg2"/>
                  </a:buClr>
                  <a:buFont typeface="+mj-lt"/>
                  <a:buAutoNum type="arabicPeriod"/>
                  <a:defRPr sz="20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920403" indent="-306801" algn="l" defTabSz="1039033" rtl="0" eaLnBrk="1" latinLnBrk="0" hangingPunct="1">
                  <a:spcBef>
                    <a:spcPts val="455"/>
                  </a:spcBef>
                  <a:buClr>
                    <a:schemeClr val="bg2"/>
                  </a:buClr>
                  <a:buFont typeface="+mj-lt"/>
                  <a:buAutoNum type="alphaLcPeriod"/>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227204" indent="-306801" algn="l" defTabSz="1039033" rtl="0" eaLnBrk="1" latinLnBrk="0" hangingPunct="1">
                  <a:spcBef>
                    <a:spcPts val="455"/>
                  </a:spcBef>
                  <a:buClr>
                    <a:schemeClr val="bg2"/>
                  </a:buClr>
                  <a:buFont typeface="+mj-lt"/>
                  <a:buAutoNum type="romanLcPeriod"/>
                  <a:defRPr sz="20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4415889" indent="-259758" algn="l" defTabSz="1039033"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400" b="0" i="0" u="none" strike="noStrike" kern="1200" cap="none" spc="0" normalizeH="0" baseline="0" noProof="0">
                    <a:ln>
                      <a:noFill/>
                    </a:ln>
                    <a:solidFill>
                      <a:prstClr val="white"/>
                    </a:solidFill>
                    <a:effectLst/>
                    <a:uLnTx/>
                    <a:uFillTx/>
                    <a:latin typeface="VIC SemiBold" panose="00000700000000000000" pitchFamily="50" charset="0"/>
                    <a:ea typeface="+mn-ea"/>
                    <a:cs typeface="Segoe UI Semibold" panose="020B0702040204020203" pitchFamily="34" charset="0"/>
                  </a:rPr>
                  <a:t>DEFINE</a:t>
                </a:r>
              </a:p>
            </p:txBody>
          </p:sp>
        </p:grpSp>
      </p:grpSp>
      <p:grpSp>
        <p:nvGrpSpPr>
          <p:cNvPr id="31" name="Group 30">
            <a:extLst>
              <a:ext uri="{FF2B5EF4-FFF2-40B4-BE49-F238E27FC236}">
                <a16:creationId xmlns:a16="http://schemas.microsoft.com/office/drawing/2014/main" id="{2B3D3A23-7D83-988C-ED53-10A2524CBA1E}"/>
              </a:ext>
            </a:extLst>
          </p:cNvPr>
          <p:cNvGrpSpPr/>
          <p:nvPr/>
        </p:nvGrpSpPr>
        <p:grpSpPr>
          <a:xfrm>
            <a:off x="5175443" y="2897207"/>
            <a:ext cx="4178409" cy="3221832"/>
            <a:chOff x="5175444" y="2444835"/>
            <a:chExt cx="3831532" cy="3221832"/>
          </a:xfrm>
        </p:grpSpPr>
        <p:sp>
          <p:nvSpPr>
            <p:cNvPr id="7" name="Text Placeholder 7">
              <a:extLst>
                <a:ext uri="{FF2B5EF4-FFF2-40B4-BE49-F238E27FC236}">
                  <a16:creationId xmlns:a16="http://schemas.microsoft.com/office/drawing/2014/main" id="{5FCCBEDA-C82A-2496-7182-CE49AAA6956E}"/>
                </a:ext>
              </a:extLst>
            </p:cNvPr>
            <p:cNvSpPr txBox="1">
              <a:spLocks/>
            </p:cNvSpPr>
            <p:nvPr/>
          </p:nvSpPr>
          <p:spPr>
            <a:xfrm>
              <a:off x="5181590" y="2444835"/>
              <a:ext cx="1826003" cy="3221832"/>
            </a:xfrm>
            <a:prstGeom prst="rect">
              <a:avLst/>
            </a:prstGeom>
            <a:solidFill>
              <a:schemeClr val="bg1"/>
            </a:solidFill>
          </p:spPr>
          <p:txBody>
            <a:bodyPr wrap="square" lIns="108000" tIns="648000" rIns="108000" bIns="72000">
              <a:noAutofit/>
            </a:bodyPr>
            <a:lstStyle>
              <a:lvl1pPr marL="0" indent="0" algn="l" defTabSz="914349" rtl="0" eaLnBrk="1" latinLnBrk="0" hangingPunct="1">
                <a:spcBef>
                  <a:spcPts val="1200"/>
                </a:spcBef>
                <a:buFont typeface="Arial" pitchFamily="34" charset="0"/>
                <a:buNone/>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1pPr>
              <a:lvl2pPr marL="108000" indent="-108000" algn="l" defTabSz="914349" rtl="0" eaLnBrk="1" latinLnBrk="0" hangingPunct="1">
                <a:spcBef>
                  <a:spcPts val="400"/>
                </a:spcBef>
                <a:buClr>
                  <a:schemeClr val="bg1"/>
                </a:buClr>
                <a:buFont typeface="Arial" panose="020B0604020202020204" pitchFamily="34" charset="0"/>
                <a:buChar char="•"/>
                <a:defRPr sz="1600" kern="1200" spc="0" baseline="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2pPr>
              <a:lvl3pPr marL="25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3pPr>
              <a:lvl4pPr marL="396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4pPr>
              <a:lvl5pPr marL="61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5pPr>
              <a:lvl6pPr marL="539970" indent="-269985" algn="l" defTabSz="914349" rtl="0" eaLnBrk="1" latinLnBrk="0" hangingPunct="1">
                <a:spcBef>
                  <a:spcPts val="400"/>
                </a:spcBef>
                <a:buClr>
                  <a:schemeClr val="bg2"/>
                </a:buClr>
                <a:buFont typeface="+mj-lt"/>
                <a:buAutoNum type="arabi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809955" indent="-269985" algn="l" defTabSz="914349" rtl="0" eaLnBrk="1" latinLnBrk="0" hangingPunct="1">
                <a:spcBef>
                  <a:spcPts val="400"/>
                </a:spcBef>
                <a:buClr>
                  <a:schemeClr val="bg2"/>
                </a:buClr>
                <a:buFont typeface="+mj-lt"/>
                <a:buAutoNum type="alphaLcPeriod"/>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079940" indent="-269985" algn="l" defTabSz="914349" rtl="0" eaLnBrk="1" latinLnBrk="0" hangingPunct="1">
                <a:spcBef>
                  <a:spcPts val="400"/>
                </a:spcBef>
                <a:buClr>
                  <a:schemeClr val="bg2"/>
                </a:buClr>
                <a:buFont typeface="+mj-lt"/>
                <a:buAutoNum type="romanL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spcAft>
                  <a:spcPts val="400"/>
                </a:spcAft>
                <a:defRPr/>
              </a:pPr>
              <a:r>
                <a:rPr lang="en-AU" sz="1200">
                  <a:solidFill>
                    <a:schemeClr val="bg2"/>
                  </a:solidFill>
                  <a:effectLst/>
                  <a:latin typeface="VIC SemiBold" panose="00000700000000000000" pitchFamily="50" charset="0"/>
                  <a:ea typeface="Calibri" panose="020F0502020204030204" pitchFamily="34" charset="0"/>
                  <a:cs typeface="Segoe UI Semibold" panose="020B0702040204020203" pitchFamily="34" charset="0"/>
                </a:rPr>
                <a:t>Design ‘better practice’ processes</a:t>
              </a:r>
              <a:endParaRPr lang="en-AU" sz="1200">
                <a:solidFill>
                  <a:schemeClr val="bg2"/>
                </a:solidFill>
                <a:latin typeface="VIC SemiBold" panose="00000700000000000000" pitchFamily="50" charset="0"/>
                <a:cs typeface="Segoe UI Semibold" panose="020B0702040204020203" pitchFamily="34" charset="0"/>
              </a:endParaRPr>
            </a:p>
            <a:p>
              <a:pPr>
                <a:spcBef>
                  <a:spcPts val="0"/>
                </a:spcBef>
                <a:spcAft>
                  <a:spcPts val="400"/>
                </a:spcAft>
                <a:defRPr/>
              </a:pPr>
              <a:r>
                <a:rPr lang="en-AU" sz="1200">
                  <a:solidFill>
                    <a:schemeClr val="bg2"/>
                  </a:solidFill>
                  <a:latin typeface="+mn-lt"/>
                </a:rPr>
                <a:t>Work through the ‘better practice’ permission journey and use it to design an improved permission process.</a:t>
              </a:r>
            </a:p>
            <a:p>
              <a:pPr>
                <a:spcBef>
                  <a:spcPts val="0"/>
                </a:spcBef>
                <a:spcAft>
                  <a:spcPts val="400"/>
                </a:spcAft>
                <a:defRPr/>
              </a:pPr>
              <a:r>
                <a:rPr lang="en-AU" sz="1200">
                  <a:solidFill>
                    <a:schemeClr val="bg2"/>
                  </a:solidFill>
                  <a:latin typeface="+mn-lt"/>
                </a:rPr>
                <a:t>Consider your requirements for digital reform, including through Service Victoria. </a:t>
              </a:r>
            </a:p>
          </p:txBody>
        </p:sp>
        <p:sp>
          <p:nvSpPr>
            <p:cNvPr id="8" name="Text Placeholder 7">
              <a:extLst>
                <a:ext uri="{FF2B5EF4-FFF2-40B4-BE49-F238E27FC236}">
                  <a16:creationId xmlns:a16="http://schemas.microsoft.com/office/drawing/2014/main" id="{D45F94DD-93FC-4E95-85B9-6BBA5DE3E5E7}"/>
                </a:ext>
              </a:extLst>
            </p:cNvPr>
            <p:cNvSpPr txBox="1">
              <a:spLocks/>
            </p:cNvSpPr>
            <p:nvPr/>
          </p:nvSpPr>
          <p:spPr>
            <a:xfrm>
              <a:off x="7180973" y="2444835"/>
              <a:ext cx="1826003" cy="3221832"/>
            </a:xfrm>
            <a:prstGeom prst="rect">
              <a:avLst/>
            </a:prstGeom>
            <a:solidFill>
              <a:schemeClr val="bg1"/>
            </a:solidFill>
          </p:spPr>
          <p:txBody>
            <a:bodyPr wrap="square" lIns="108000" tIns="648000" rIns="108000" bIns="72000">
              <a:noAutofit/>
            </a:bodyPr>
            <a:lstStyle>
              <a:lvl1pPr marL="0" indent="0" algn="l" defTabSz="914349" rtl="0" eaLnBrk="1" latinLnBrk="0" hangingPunct="1">
                <a:spcBef>
                  <a:spcPts val="1200"/>
                </a:spcBef>
                <a:buFont typeface="Arial" pitchFamily="34" charset="0"/>
                <a:buNone/>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1pPr>
              <a:lvl2pPr marL="108000" indent="-108000" algn="l" defTabSz="914349" rtl="0" eaLnBrk="1" latinLnBrk="0" hangingPunct="1">
                <a:spcBef>
                  <a:spcPts val="400"/>
                </a:spcBef>
                <a:buClr>
                  <a:schemeClr val="bg1"/>
                </a:buClr>
                <a:buFont typeface="Arial" panose="020B0604020202020204" pitchFamily="34" charset="0"/>
                <a:buChar char="•"/>
                <a:defRPr sz="1600" kern="1200" spc="0" baseline="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2pPr>
              <a:lvl3pPr marL="25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3pPr>
              <a:lvl4pPr marL="396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4pPr>
              <a:lvl5pPr marL="61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5pPr>
              <a:lvl6pPr marL="539970" indent="-269985" algn="l" defTabSz="914349" rtl="0" eaLnBrk="1" latinLnBrk="0" hangingPunct="1">
                <a:spcBef>
                  <a:spcPts val="400"/>
                </a:spcBef>
                <a:buClr>
                  <a:schemeClr val="bg2"/>
                </a:buClr>
                <a:buFont typeface="+mj-lt"/>
                <a:buAutoNum type="arabi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809955" indent="-269985" algn="l" defTabSz="914349" rtl="0" eaLnBrk="1" latinLnBrk="0" hangingPunct="1">
                <a:spcBef>
                  <a:spcPts val="400"/>
                </a:spcBef>
                <a:buClr>
                  <a:schemeClr val="bg2"/>
                </a:buClr>
                <a:buFont typeface="+mj-lt"/>
                <a:buAutoNum type="alphaLcPeriod"/>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079940" indent="-269985" algn="l" defTabSz="914349" rtl="0" eaLnBrk="1" latinLnBrk="0" hangingPunct="1">
                <a:spcBef>
                  <a:spcPts val="400"/>
                </a:spcBef>
                <a:buClr>
                  <a:schemeClr val="bg2"/>
                </a:buClr>
                <a:buFont typeface="+mj-lt"/>
                <a:buAutoNum type="romanL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349" rtl="0" eaLnBrk="1" fontAlgn="auto" latinLnBrk="0" hangingPunct="1">
                <a:lnSpc>
                  <a:spcPct val="100000"/>
                </a:lnSpc>
                <a:spcBef>
                  <a:spcPts val="0"/>
                </a:spcBef>
                <a:spcAft>
                  <a:spcPts val="400"/>
                </a:spcAft>
                <a:buClrTx/>
                <a:buSzTx/>
                <a:buFontTx/>
                <a:buNone/>
                <a:tabLst/>
                <a:defRPr/>
              </a:pPr>
              <a:r>
                <a:rPr lang="en-AU" sz="1200">
                  <a:solidFill>
                    <a:schemeClr val="bg2"/>
                  </a:solidFill>
                  <a:latin typeface="VIC SemiBold" panose="00000700000000000000" pitchFamily="50" charset="0"/>
                  <a:ea typeface="Calibri" panose="020F0502020204030204" pitchFamily="34" charset="0"/>
                  <a:cs typeface="Segoe UI Semibold" panose="020B0702040204020203" pitchFamily="34" charset="0"/>
                </a:rPr>
                <a:t>Identify and implement improvements</a:t>
              </a:r>
            </a:p>
            <a:p>
              <a:pPr>
                <a:spcBef>
                  <a:spcPts val="0"/>
                </a:spcBef>
                <a:spcAft>
                  <a:spcPts val="400"/>
                </a:spcAft>
                <a:defRPr/>
              </a:pPr>
              <a:r>
                <a:rPr lang="en-AU" sz="1200">
                  <a:solidFill>
                    <a:schemeClr val="bg2"/>
                  </a:solidFill>
                  <a:latin typeface="+mn-lt"/>
                </a:rPr>
                <a:t>Conduct an in-depth review of key stages and components to identify improvements.</a:t>
              </a:r>
              <a:endParaRPr lang="en-US" sz="1200">
                <a:solidFill>
                  <a:schemeClr val="bg2"/>
                </a:solidFill>
                <a:latin typeface="+mn-lt"/>
              </a:endParaRPr>
            </a:p>
            <a:p>
              <a:pPr>
                <a:spcBef>
                  <a:spcPts val="0"/>
                </a:spcBef>
                <a:spcAft>
                  <a:spcPts val="400"/>
                </a:spcAft>
                <a:defRPr/>
              </a:pPr>
              <a:r>
                <a:rPr lang="en-AU" sz="1200">
                  <a:solidFill>
                    <a:schemeClr val="bg2"/>
                  </a:solidFill>
                  <a:latin typeface="+mn-lt"/>
                  <a:ea typeface="+mn-ea"/>
                </a:rPr>
                <a:t>Document and prioritise opportunities, actions, and enablers for reform and digitisation, developing an action plan. </a:t>
              </a:r>
            </a:p>
          </p:txBody>
        </p:sp>
        <p:grpSp>
          <p:nvGrpSpPr>
            <p:cNvPr id="22" name="Group 21">
              <a:extLst>
                <a:ext uri="{FF2B5EF4-FFF2-40B4-BE49-F238E27FC236}">
                  <a16:creationId xmlns:a16="http://schemas.microsoft.com/office/drawing/2014/main" id="{CF2FA8EB-880B-916D-769D-2C475C68AE2E}"/>
                </a:ext>
              </a:extLst>
            </p:cNvPr>
            <p:cNvGrpSpPr>
              <a:grpSpLocks noChangeAspect="1"/>
            </p:cNvGrpSpPr>
            <p:nvPr/>
          </p:nvGrpSpPr>
          <p:grpSpPr>
            <a:xfrm>
              <a:off x="5175444" y="2447807"/>
              <a:ext cx="1815005" cy="497346"/>
              <a:chOff x="5050687" y="2036988"/>
              <a:chExt cx="1692000" cy="576000"/>
            </a:xfrm>
            <a:solidFill>
              <a:schemeClr val="accent3"/>
            </a:solidFill>
          </p:grpSpPr>
          <p:grpSp>
            <p:nvGrpSpPr>
              <p:cNvPr id="23" name="Graphic 3">
                <a:extLst>
                  <a:ext uri="{FF2B5EF4-FFF2-40B4-BE49-F238E27FC236}">
                    <a16:creationId xmlns:a16="http://schemas.microsoft.com/office/drawing/2014/main" id="{0EAB3C07-0174-7EC8-FD4D-3070738B47E0}"/>
                  </a:ext>
                </a:extLst>
              </p:cNvPr>
              <p:cNvGrpSpPr>
                <a:grpSpLocks/>
              </p:cNvGrpSpPr>
              <p:nvPr/>
            </p:nvGrpSpPr>
            <p:grpSpPr>
              <a:xfrm>
                <a:off x="5050687" y="2036988"/>
                <a:ext cx="1692000" cy="576000"/>
                <a:chOff x="2000250" y="2000250"/>
                <a:chExt cx="5907976" cy="2857500"/>
              </a:xfrm>
              <a:grpFill/>
            </p:grpSpPr>
            <p:sp>
              <p:nvSpPr>
                <p:cNvPr id="26" name="Freeform: Shape 25">
                  <a:extLst>
                    <a:ext uri="{FF2B5EF4-FFF2-40B4-BE49-F238E27FC236}">
                      <a16:creationId xmlns:a16="http://schemas.microsoft.com/office/drawing/2014/main" id="{B182A366-0949-D39E-538E-730B2C22DAC1}"/>
                    </a:ext>
                  </a:extLst>
                </p:cNvPr>
                <p:cNvSpPr/>
                <p:nvPr/>
              </p:nvSpPr>
              <p:spPr>
                <a:xfrm>
                  <a:off x="2000250" y="2000250"/>
                  <a:ext cx="5907976" cy="2857500"/>
                </a:xfrm>
                <a:custGeom>
                  <a:avLst/>
                  <a:gdLst>
                    <a:gd name="connsiteX0" fmla="*/ 4994434 w 5907976"/>
                    <a:gd name="connsiteY0" fmla="*/ 0 h 2857500"/>
                    <a:gd name="connsiteX1" fmla="*/ 5907977 w 5907976"/>
                    <a:gd name="connsiteY1" fmla="*/ 1428750 h 2857500"/>
                    <a:gd name="connsiteX2" fmla="*/ 4994434 w 5907976"/>
                    <a:gd name="connsiteY2" fmla="*/ 2857500 h 2857500"/>
                    <a:gd name="connsiteX3" fmla="*/ 0 w 5907976"/>
                    <a:gd name="connsiteY3" fmla="*/ 2857500 h 2857500"/>
                    <a:gd name="connsiteX4" fmla="*/ 0 w 5907976"/>
                    <a:gd name="connsiteY4" fmla="*/ 0 h 2857500"/>
                    <a:gd name="connsiteX5" fmla="*/ 4994434 w 5907976"/>
                    <a:gd name="connsiteY5" fmla="*/ 0 h 285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907976" h="2857500">
                      <a:moveTo>
                        <a:pt x="4994434" y="0"/>
                      </a:moveTo>
                      <a:lnTo>
                        <a:pt x="5907977" y="1428750"/>
                      </a:lnTo>
                      <a:lnTo>
                        <a:pt x="4994434" y="2857500"/>
                      </a:lnTo>
                      <a:lnTo>
                        <a:pt x="0" y="2857500"/>
                      </a:lnTo>
                      <a:lnTo>
                        <a:pt x="0" y="0"/>
                      </a:lnTo>
                      <a:lnTo>
                        <a:pt x="4994434" y="0"/>
                      </a:lnTo>
                    </a:path>
                  </a:pathLst>
                </a:custGeom>
                <a:solidFill>
                  <a:schemeClr val="bg2"/>
                </a:solidFill>
                <a:ln w="9525" cap="flat">
                  <a:noFill/>
                  <a:prstDash val="solid"/>
                  <a:miter/>
                </a:ln>
              </p:spPr>
              <p:txBody>
                <a:bodyPr rtlCol="0" anchor="ctr"/>
                <a:lstStyle/>
                <a:p>
                  <a:endParaRPr lang="en-AU"/>
                </a:p>
              </p:txBody>
            </p:sp>
            <p:sp>
              <p:nvSpPr>
                <p:cNvPr id="27" name="Freeform: Shape 26">
                  <a:extLst>
                    <a:ext uri="{FF2B5EF4-FFF2-40B4-BE49-F238E27FC236}">
                      <a16:creationId xmlns:a16="http://schemas.microsoft.com/office/drawing/2014/main" id="{DEFA0C87-2B21-E47C-AFCC-9F903C5A8F8C}"/>
                    </a:ext>
                  </a:extLst>
                </p:cNvPr>
                <p:cNvSpPr/>
                <p:nvPr/>
              </p:nvSpPr>
              <p:spPr>
                <a:xfrm>
                  <a:off x="6338030" y="2000250"/>
                  <a:ext cx="1256156" cy="2857500"/>
                </a:xfrm>
                <a:custGeom>
                  <a:avLst/>
                  <a:gdLst>
                    <a:gd name="connsiteX0" fmla="*/ 342519 w 1256156"/>
                    <a:gd name="connsiteY0" fmla="*/ 0 h 2857500"/>
                    <a:gd name="connsiteX1" fmla="*/ 91345 w 1256156"/>
                    <a:gd name="connsiteY1" fmla="*/ 0 h 2857500"/>
                    <a:gd name="connsiteX2" fmla="*/ 0 w 1256156"/>
                    <a:gd name="connsiteY2" fmla="*/ 0 h 2857500"/>
                    <a:gd name="connsiteX3" fmla="*/ 913543 w 1256156"/>
                    <a:gd name="connsiteY3" fmla="*/ 1428750 h 2857500"/>
                    <a:gd name="connsiteX4" fmla="*/ 0 w 1256156"/>
                    <a:gd name="connsiteY4" fmla="*/ 2857500 h 2857500"/>
                    <a:gd name="connsiteX5" fmla="*/ 342519 w 1256156"/>
                    <a:gd name="connsiteY5" fmla="*/ 2857500 h 2857500"/>
                    <a:gd name="connsiteX6" fmla="*/ 1256157 w 1256156"/>
                    <a:gd name="connsiteY6" fmla="*/ 1428750 h 285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56156" h="2857500">
                      <a:moveTo>
                        <a:pt x="342519" y="0"/>
                      </a:moveTo>
                      <a:lnTo>
                        <a:pt x="91345" y="0"/>
                      </a:lnTo>
                      <a:lnTo>
                        <a:pt x="0" y="0"/>
                      </a:lnTo>
                      <a:lnTo>
                        <a:pt x="913543" y="1428750"/>
                      </a:lnTo>
                      <a:lnTo>
                        <a:pt x="0" y="2857500"/>
                      </a:lnTo>
                      <a:lnTo>
                        <a:pt x="342519" y="2857500"/>
                      </a:lnTo>
                      <a:lnTo>
                        <a:pt x="1256157" y="1428750"/>
                      </a:lnTo>
                      <a:close/>
                    </a:path>
                  </a:pathLst>
                </a:custGeom>
                <a:solidFill>
                  <a:schemeClr val="bg2">
                    <a:lumMod val="90000"/>
                  </a:schemeClr>
                </a:solidFill>
                <a:ln w="9525" cap="flat">
                  <a:noFill/>
                  <a:prstDash val="solid"/>
                  <a:miter/>
                </a:ln>
              </p:spPr>
              <p:txBody>
                <a:bodyPr rtlCol="0" anchor="ctr"/>
                <a:lstStyle/>
                <a:p>
                  <a:endParaRPr lang="en-AU"/>
                </a:p>
              </p:txBody>
            </p:sp>
          </p:grpSp>
          <p:sp>
            <p:nvSpPr>
              <p:cNvPr id="24" name="Text Placeholder 14">
                <a:extLst>
                  <a:ext uri="{FF2B5EF4-FFF2-40B4-BE49-F238E27FC236}">
                    <a16:creationId xmlns:a16="http://schemas.microsoft.com/office/drawing/2014/main" id="{195EB1DB-BAEE-1AE5-782B-303471B07803}"/>
                  </a:ext>
                </a:extLst>
              </p:cNvPr>
              <p:cNvSpPr txBox="1">
                <a:spLocks/>
              </p:cNvSpPr>
              <p:nvPr/>
            </p:nvSpPr>
            <p:spPr>
              <a:xfrm>
                <a:off x="5178746" y="2216988"/>
                <a:ext cx="719768" cy="216000"/>
              </a:xfrm>
              <a:prstGeom prst="rect">
                <a:avLst/>
              </a:prstGeom>
              <a:solidFill>
                <a:schemeClr val="bg2"/>
              </a:solidFill>
              <a:ln w="19050">
                <a:noFill/>
              </a:ln>
            </p:spPr>
            <p:txBody>
              <a:bodyPr wrap="square" lIns="36000" tIns="36000" rIns="36000" bIns="36000" anchor="ctr" anchorCtr="0">
                <a:noAutofit/>
              </a:bodyPr>
              <a:lstStyle>
                <a:lvl1pPr marL="0" indent="0" algn="l" defTabSz="1039033" rtl="0" eaLnBrk="1" latinLnBrk="0" hangingPunct="1">
                  <a:spcBef>
                    <a:spcPts val="455"/>
                  </a:spcBef>
                  <a:buFont typeface="Arial" pitchFamily="34" charset="0"/>
                  <a:buNone/>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1pPr>
                <a:lvl2pPr marL="108000" indent="-288000"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2pPr>
                <a:lvl3pPr marL="684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3pPr>
                <a:lvl4pPr marL="1044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4pPr>
                <a:lvl5pPr marL="1368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5pPr>
                <a:lvl6pPr marL="613602" indent="-306801" algn="l" defTabSz="1039033" rtl="0" eaLnBrk="1" latinLnBrk="0" hangingPunct="1">
                  <a:spcBef>
                    <a:spcPts val="455"/>
                  </a:spcBef>
                  <a:buClr>
                    <a:schemeClr val="bg2"/>
                  </a:buClr>
                  <a:buFont typeface="+mj-lt"/>
                  <a:buAutoNum type="arabicPeriod"/>
                  <a:defRPr sz="20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920403" indent="-306801" algn="l" defTabSz="1039033" rtl="0" eaLnBrk="1" latinLnBrk="0" hangingPunct="1">
                  <a:spcBef>
                    <a:spcPts val="455"/>
                  </a:spcBef>
                  <a:buClr>
                    <a:schemeClr val="bg2"/>
                  </a:buClr>
                  <a:buFont typeface="+mj-lt"/>
                  <a:buAutoNum type="alphaLcPeriod"/>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227204" indent="-306801" algn="l" defTabSz="1039033" rtl="0" eaLnBrk="1" latinLnBrk="0" hangingPunct="1">
                  <a:spcBef>
                    <a:spcPts val="455"/>
                  </a:spcBef>
                  <a:buClr>
                    <a:schemeClr val="bg2"/>
                  </a:buClr>
                  <a:buFont typeface="+mj-lt"/>
                  <a:buAutoNum type="romanLcPeriod"/>
                  <a:defRPr sz="20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4415889" indent="-259758" algn="l" defTabSz="1039033"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400" b="0" i="0" u="none" strike="noStrike" kern="1200" cap="none" spc="0" normalizeH="0" baseline="0" noProof="0">
                    <a:ln>
                      <a:noFill/>
                    </a:ln>
                    <a:solidFill>
                      <a:prstClr val="white"/>
                    </a:solidFill>
                    <a:effectLst/>
                    <a:uLnTx/>
                    <a:uFillTx/>
                    <a:latin typeface="VIC SemiBold" panose="00000700000000000000" pitchFamily="50" charset="0"/>
                    <a:ea typeface="+mn-ea"/>
                    <a:cs typeface="Segoe UI Semibold" panose="020B0702040204020203" pitchFamily="34" charset="0"/>
                  </a:rPr>
                  <a:t>DESIGN</a:t>
                </a:r>
              </a:p>
            </p:txBody>
          </p:sp>
        </p:grpSp>
        <p:grpSp>
          <p:nvGrpSpPr>
            <p:cNvPr id="28" name="Group 27">
              <a:extLst>
                <a:ext uri="{FF2B5EF4-FFF2-40B4-BE49-F238E27FC236}">
                  <a16:creationId xmlns:a16="http://schemas.microsoft.com/office/drawing/2014/main" id="{3FF62D95-52A8-C8DD-7EB2-6ECC940261B6}"/>
                </a:ext>
              </a:extLst>
            </p:cNvPr>
            <p:cNvGrpSpPr>
              <a:grpSpLocks noChangeAspect="1"/>
            </p:cNvGrpSpPr>
            <p:nvPr/>
          </p:nvGrpSpPr>
          <p:grpSpPr>
            <a:xfrm>
              <a:off x="7178312" y="2444835"/>
              <a:ext cx="1814376" cy="497346"/>
              <a:chOff x="7226061" y="2036988"/>
              <a:chExt cx="1692000" cy="576000"/>
            </a:xfrm>
            <a:solidFill>
              <a:schemeClr val="accent3"/>
            </a:solidFill>
          </p:grpSpPr>
          <p:grpSp>
            <p:nvGrpSpPr>
              <p:cNvPr id="29" name="Graphic 3">
                <a:extLst>
                  <a:ext uri="{FF2B5EF4-FFF2-40B4-BE49-F238E27FC236}">
                    <a16:creationId xmlns:a16="http://schemas.microsoft.com/office/drawing/2014/main" id="{7AE9B926-C793-96F1-0081-C7A8853AA8C9}"/>
                  </a:ext>
                </a:extLst>
              </p:cNvPr>
              <p:cNvGrpSpPr>
                <a:grpSpLocks/>
              </p:cNvGrpSpPr>
              <p:nvPr/>
            </p:nvGrpSpPr>
            <p:grpSpPr>
              <a:xfrm>
                <a:off x="7226061" y="2036988"/>
                <a:ext cx="1692000" cy="576000"/>
                <a:chOff x="2000250" y="2000250"/>
                <a:chExt cx="5907976" cy="2857500"/>
              </a:xfrm>
              <a:grpFill/>
            </p:grpSpPr>
            <p:sp>
              <p:nvSpPr>
                <p:cNvPr id="32" name="Freeform: Shape 31">
                  <a:extLst>
                    <a:ext uri="{FF2B5EF4-FFF2-40B4-BE49-F238E27FC236}">
                      <a16:creationId xmlns:a16="http://schemas.microsoft.com/office/drawing/2014/main" id="{92F3D8AD-59C0-3649-6B62-DA540488B49E}"/>
                    </a:ext>
                  </a:extLst>
                </p:cNvPr>
                <p:cNvSpPr/>
                <p:nvPr/>
              </p:nvSpPr>
              <p:spPr>
                <a:xfrm>
                  <a:off x="2000250" y="2000250"/>
                  <a:ext cx="5907976" cy="2857500"/>
                </a:xfrm>
                <a:custGeom>
                  <a:avLst/>
                  <a:gdLst>
                    <a:gd name="connsiteX0" fmla="*/ 4994434 w 5907976"/>
                    <a:gd name="connsiteY0" fmla="*/ 0 h 2857500"/>
                    <a:gd name="connsiteX1" fmla="*/ 5907977 w 5907976"/>
                    <a:gd name="connsiteY1" fmla="*/ 1428750 h 2857500"/>
                    <a:gd name="connsiteX2" fmla="*/ 4994434 w 5907976"/>
                    <a:gd name="connsiteY2" fmla="*/ 2857500 h 2857500"/>
                    <a:gd name="connsiteX3" fmla="*/ 0 w 5907976"/>
                    <a:gd name="connsiteY3" fmla="*/ 2857500 h 2857500"/>
                    <a:gd name="connsiteX4" fmla="*/ 0 w 5907976"/>
                    <a:gd name="connsiteY4" fmla="*/ 0 h 2857500"/>
                    <a:gd name="connsiteX5" fmla="*/ 4994434 w 5907976"/>
                    <a:gd name="connsiteY5" fmla="*/ 0 h 285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907976" h="2857500">
                      <a:moveTo>
                        <a:pt x="4994434" y="0"/>
                      </a:moveTo>
                      <a:lnTo>
                        <a:pt x="5907977" y="1428750"/>
                      </a:lnTo>
                      <a:lnTo>
                        <a:pt x="4994434" y="2857500"/>
                      </a:lnTo>
                      <a:lnTo>
                        <a:pt x="0" y="2857500"/>
                      </a:lnTo>
                      <a:lnTo>
                        <a:pt x="0" y="0"/>
                      </a:lnTo>
                      <a:lnTo>
                        <a:pt x="4994434" y="0"/>
                      </a:lnTo>
                    </a:path>
                  </a:pathLst>
                </a:custGeom>
                <a:solidFill>
                  <a:schemeClr val="bg2"/>
                </a:solidFill>
                <a:ln w="9525" cap="flat">
                  <a:noFill/>
                  <a:prstDash val="solid"/>
                  <a:miter/>
                </a:ln>
              </p:spPr>
              <p:txBody>
                <a:bodyPr rtlCol="0" anchor="ctr"/>
                <a:lstStyle/>
                <a:p>
                  <a:endParaRPr lang="en-AU"/>
                </a:p>
              </p:txBody>
            </p:sp>
            <p:sp>
              <p:nvSpPr>
                <p:cNvPr id="33" name="Freeform: Shape 32">
                  <a:extLst>
                    <a:ext uri="{FF2B5EF4-FFF2-40B4-BE49-F238E27FC236}">
                      <a16:creationId xmlns:a16="http://schemas.microsoft.com/office/drawing/2014/main" id="{0477DBC0-9464-653E-91A4-02F353B5D0C9}"/>
                    </a:ext>
                  </a:extLst>
                </p:cNvPr>
                <p:cNvSpPr/>
                <p:nvPr/>
              </p:nvSpPr>
              <p:spPr>
                <a:xfrm>
                  <a:off x="6338030" y="2000250"/>
                  <a:ext cx="1256156" cy="2857500"/>
                </a:xfrm>
                <a:custGeom>
                  <a:avLst/>
                  <a:gdLst>
                    <a:gd name="connsiteX0" fmla="*/ 342519 w 1256156"/>
                    <a:gd name="connsiteY0" fmla="*/ 0 h 2857500"/>
                    <a:gd name="connsiteX1" fmla="*/ 91345 w 1256156"/>
                    <a:gd name="connsiteY1" fmla="*/ 0 h 2857500"/>
                    <a:gd name="connsiteX2" fmla="*/ 0 w 1256156"/>
                    <a:gd name="connsiteY2" fmla="*/ 0 h 2857500"/>
                    <a:gd name="connsiteX3" fmla="*/ 913543 w 1256156"/>
                    <a:gd name="connsiteY3" fmla="*/ 1428750 h 2857500"/>
                    <a:gd name="connsiteX4" fmla="*/ 0 w 1256156"/>
                    <a:gd name="connsiteY4" fmla="*/ 2857500 h 2857500"/>
                    <a:gd name="connsiteX5" fmla="*/ 342519 w 1256156"/>
                    <a:gd name="connsiteY5" fmla="*/ 2857500 h 2857500"/>
                    <a:gd name="connsiteX6" fmla="*/ 1256157 w 1256156"/>
                    <a:gd name="connsiteY6" fmla="*/ 1428750 h 285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56156" h="2857500">
                      <a:moveTo>
                        <a:pt x="342519" y="0"/>
                      </a:moveTo>
                      <a:lnTo>
                        <a:pt x="91345" y="0"/>
                      </a:lnTo>
                      <a:lnTo>
                        <a:pt x="0" y="0"/>
                      </a:lnTo>
                      <a:lnTo>
                        <a:pt x="913543" y="1428750"/>
                      </a:lnTo>
                      <a:lnTo>
                        <a:pt x="0" y="2857500"/>
                      </a:lnTo>
                      <a:lnTo>
                        <a:pt x="342519" y="2857500"/>
                      </a:lnTo>
                      <a:lnTo>
                        <a:pt x="1256157" y="1428750"/>
                      </a:lnTo>
                      <a:close/>
                    </a:path>
                  </a:pathLst>
                </a:custGeom>
                <a:solidFill>
                  <a:schemeClr val="bg2">
                    <a:lumMod val="90000"/>
                  </a:schemeClr>
                </a:solidFill>
                <a:ln w="9525" cap="flat">
                  <a:noFill/>
                  <a:prstDash val="solid"/>
                  <a:miter/>
                </a:ln>
              </p:spPr>
              <p:txBody>
                <a:bodyPr rtlCol="0" anchor="ctr"/>
                <a:lstStyle/>
                <a:p>
                  <a:endParaRPr lang="en-AU"/>
                </a:p>
              </p:txBody>
            </p:sp>
          </p:grpSp>
          <p:sp>
            <p:nvSpPr>
              <p:cNvPr id="30" name="Text Placeholder 14">
                <a:extLst>
                  <a:ext uri="{FF2B5EF4-FFF2-40B4-BE49-F238E27FC236}">
                    <a16:creationId xmlns:a16="http://schemas.microsoft.com/office/drawing/2014/main" id="{FA6E83EA-5C77-B024-6F82-CAF9CAE7D3E7}"/>
                  </a:ext>
                </a:extLst>
              </p:cNvPr>
              <p:cNvSpPr txBox="1">
                <a:spLocks/>
              </p:cNvSpPr>
              <p:nvPr/>
            </p:nvSpPr>
            <p:spPr>
              <a:xfrm>
                <a:off x="7354118" y="2216988"/>
                <a:ext cx="1024310" cy="216000"/>
              </a:xfrm>
              <a:prstGeom prst="rect">
                <a:avLst/>
              </a:prstGeom>
              <a:solidFill>
                <a:schemeClr val="bg2"/>
              </a:solidFill>
              <a:ln w="19050">
                <a:noFill/>
              </a:ln>
            </p:spPr>
            <p:txBody>
              <a:bodyPr wrap="square" lIns="36000" tIns="36000" rIns="36000" bIns="36000" anchor="ctr" anchorCtr="0">
                <a:noAutofit/>
              </a:bodyPr>
              <a:lstStyle>
                <a:lvl1pPr marL="0" indent="0" algn="l" defTabSz="1039033" rtl="0" eaLnBrk="1" latinLnBrk="0" hangingPunct="1">
                  <a:spcBef>
                    <a:spcPts val="455"/>
                  </a:spcBef>
                  <a:buFont typeface="Arial" pitchFamily="34" charset="0"/>
                  <a:buNone/>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1pPr>
                <a:lvl2pPr marL="108000" indent="-288000"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2pPr>
                <a:lvl3pPr marL="684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3pPr>
                <a:lvl4pPr marL="1044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4pPr>
                <a:lvl5pPr marL="1368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5pPr>
                <a:lvl6pPr marL="613602" indent="-306801" algn="l" defTabSz="1039033" rtl="0" eaLnBrk="1" latinLnBrk="0" hangingPunct="1">
                  <a:spcBef>
                    <a:spcPts val="455"/>
                  </a:spcBef>
                  <a:buClr>
                    <a:schemeClr val="bg2"/>
                  </a:buClr>
                  <a:buFont typeface="+mj-lt"/>
                  <a:buAutoNum type="arabicPeriod"/>
                  <a:defRPr sz="20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920403" indent="-306801" algn="l" defTabSz="1039033" rtl="0" eaLnBrk="1" latinLnBrk="0" hangingPunct="1">
                  <a:spcBef>
                    <a:spcPts val="455"/>
                  </a:spcBef>
                  <a:buClr>
                    <a:schemeClr val="bg2"/>
                  </a:buClr>
                  <a:buFont typeface="+mj-lt"/>
                  <a:buAutoNum type="alphaLcPeriod"/>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227204" indent="-306801" algn="l" defTabSz="1039033" rtl="0" eaLnBrk="1" latinLnBrk="0" hangingPunct="1">
                  <a:spcBef>
                    <a:spcPts val="455"/>
                  </a:spcBef>
                  <a:buClr>
                    <a:schemeClr val="bg2"/>
                  </a:buClr>
                  <a:buFont typeface="+mj-lt"/>
                  <a:buAutoNum type="romanLcPeriod"/>
                  <a:defRPr sz="20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4415889" indent="-259758" algn="l" defTabSz="1039033"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400" b="0" i="0" u="none" strike="noStrike" kern="1200" cap="none" spc="0" normalizeH="0" baseline="0" noProof="0">
                    <a:ln>
                      <a:noFill/>
                    </a:ln>
                    <a:solidFill>
                      <a:prstClr val="white"/>
                    </a:solidFill>
                    <a:effectLst/>
                    <a:uLnTx/>
                    <a:uFillTx/>
                    <a:latin typeface="VIC SemiBold" panose="00000700000000000000" pitchFamily="50" charset="0"/>
                    <a:ea typeface="+mn-ea"/>
                    <a:cs typeface="Segoe UI Semibold" panose="020B0702040204020203" pitchFamily="34" charset="0"/>
                  </a:rPr>
                  <a:t>IMPLEMENT</a:t>
                </a:r>
              </a:p>
            </p:txBody>
          </p:sp>
        </p:grpSp>
      </p:grpSp>
      <p:sp>
        <p:nvSpPr>
          <p:cNvPr id="2" name="Rectangle 1">
            <a:extLst>
              <a:ext uri="{FF2B5EF4-FFF2-40B4-BE49-F238E27FC236}">
                <a16:creationId xmlns:a16="http://schemas.microsoft.com/office/drawing/2014/main" id="{8A08785D-E2D6-7C2A-A941-9F8A0CAEBCD6}"/>
              </a:ext>
            </a:extLst>
          </p:cNvPr>
          <p:cNvSpPr/>
          <p:nvPr/>
        </p:nvSpPr>
        <p:spPr>
          <a:xfrm>
            <a:off x="541338" y="2012895"/>
            <a:ext cx="4216732" cy="70813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200" i="1">
                <a:solidFill>
                  <a:schemeClr val="tx2"/>
                </a:solidFill>
                <a:latin typeface="+mj-lt"/>
                <a:cs typeface="Segoe UI Semilight" panose="020B0402040204020203" pitchFamily="34" charset="0"/>
              </a:rPr>
              <a:t>Primarily for Service Owners – you are a regulatory leader or senior manager responsible for administering the permission.</a:t>
            </a:r>
            <a:endParaRPr lang="en-AU" sz="1200">
              <a:solidFill>
                <a:schemeClr val="tx2"/>
              </a:solidFill>
              <a:latin typeface="+mj-lt"/>
              <a:cs typeface="Segoe UI Semilight" panose="020B0402040204020203" pitchFamily="34" charset="0"/>
            </a:endParaRPr>
          </a:p>
        </p:txBody>
      </p:sp>
      <p:sp>
        <p:nvSpPr>
          <p:cNvPr id="4" name="Rectangle 3">
            <a:extLst>
              <a:ext uri="{FF2B5EF4-FFF2-40B4-BE49-F238E27FC236}">
                <a16:creationId xmlns:a16="http://schemas.microsoft.com/office/drawing/2014/main" id="{3FD720DC-3A8E-9AD4-CE25-D74678F45FC3}"/>
              </a:ext>
            </a:extLst>
          </p:cNvPr>
          <p:cNvSpPr/>
          <p:nvPr/>
        </p:nvSpPr>
        <p:spPr>
          <a:xfrm>
            <a:off x="5181590" y="2012895"/>
            <a:ext cx="4178409" cy="708133"/>
          </a:xfrm>
          <a:prstGeom prst="rect">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200" i="1">
                <a:solidFill>
                  <a:schemeClr val="bg2"/>
                </a:solidFill>
                <a:latin typeface="+mj-lt"/>
                <a:cs typeface="Segoe UI Semilight" panose="020B0402040204020203" pitchFamily="34" charset="0"/>
              </a:rPr>
              <a:t>Primarily for Reform Officers – you are a reform officer or team member responsible for designing and implementing regulatory improvements.  </a:t>
            </a:r>
          </a:p>
        </p:txBody>
      </p:sp>
      <p:sp>
        <p:nvSpPr>
          <p:cNvPr id="9" name="Rectangle 8">
            <a:extLst>
              <a:ext uri="{FF2B5EF4-FFF2-40B4-BE49-F238E27FC236}">
                <a16:creationId xmlns:a16="http://schemas.microsoft.com/office/drawing/2014/main" id="{78264FEE-B902-E569-9476-126F910D9DE7}"/>
              </a:ext>
            </a:extLst>
          </p:cNvPr>
          <p:cNvSpPr/>
          <p:nvPr/>
        </p:nvSpPr>
        <p:spPr>
          <a:xfrm>
            <a:off x="541338" y="1762803"/>
            <a:ext cx="4216732" cy="25009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a:solidFill>
                  <a:schemeClr val="bg1"/>
                </a:solidFill>
                <a:latin typeface="VIC SemiBold" panose="00000700000000000000" pitchFamily="50" charset="0"/>
                <a:cs typeface="Segoe UI Semibold" panose="020B0702040204020203" pitchFamily="34" charset="0"/>
              </a:rPr>
              <a:t>PART A </a:t>
            </a:r>
          </a:p>
        </p:txBody>
      </p:sp>
      <p:sp>
        <p:nvSpPr>
          <p:cNvPr id="13" name="Rectangle 12">
            <a:extLst>
              <a:ext uri="{FF2B5EF4-FFF2-40B4-BE49-F238E27FC236}">
                <a16:creationId xmlns:a16="http://schemas.microsoft.com/office/drawing/2014/main" id="{FB69B6B7-FA59-492A-BCC7-C053E79D47DA}"/>
              </a:ext>
            </a:extLst>
          </p:cNvPr>
          <p:cNvSpPr/>
          <p:nvPr/>
        </p:nvSpPr>
        <p:spPr>
          <a:xfrm>
            <a:off x="5181590" y="1762802"/>
            <a:ext cx="4178409" cy="250093"/>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a:solidFill>
                  <a:schemeClr val="bg1"/>
                </a:solidFill>
                <a:latin typeface="VIC SemiBold" panose="00000700000000000000" pitchFamily="50" charset="0"/>
                <a:cs typeface="Segoe UI Semibold" panose="020B0702040204020203" pitchFamily="34" charset="0"/>
              </a:rPr>
              <a:t>PART B </a:t>
            </a:r>
          </a:p>
        </p:txBody>
      </p:sp>
      <p:sp>
        <p:nvSpPr>
          <p:cNvPr id="19" name="TextBox 18">
            <a:extLst>
              <a:ext uri="{FF2B5EF4-FFF2-40B4-BE49-F238E27FC236}">
                <a16:creationId xmlns:a16="http://schemas.microsoft.com/office/drawing/2014/main" id="{B252F91B-E030-5BFD-92E8-B161785069BE}"/>
              </a:ext>
            </a:extLst>
          </p:cNvPr>
          <p:cNvSpPr txBox="1"/>
          <p:nvPr/>
        </p:nvSpPr>
        <p:spPr>
          <a:xfrm>
            <a:off x="539999" y="6366884"/>
            <a:ext cx="7157973" cy="320995"/>
          </a:xfrm>
          <a:prstGeom prst="rect">
            <a:avLst/>
          </a:prstGeom>
          <a:noFill/>
        </p:spPr>
        <p:txBody>
          <a:bodyPr wrap="none" lIns="36000" tIns="36000" rIns="36000" bIns="36000" rtlCol="0">
            <a:noAutofit/>
          </a:bodyPr>
          <a:lstStyle/>
          <a:p>
            <a:pPr algn="l"/>
            <a:r>
              <a:rPr lang="en-AU" sz="900">
                <a:solidFill>
                  <a:srgbClr val="1F2A44"/>
                </a:solidFill>
                <a:cs typeface="Segoe UI Semilight" panose="020B0402040204020203" pitchFamily="34" charset="0"/>
              </a:rPr>
              <a:t>Note: Going through this process might surface strategic questions related to the policy, role and design of your permission.</a:t>
            </a:r>
          </a:p>
          <a:p>
            <a:pPr algn="l"/>
            <a:r>
              <a:rPr lang="en-AU" sz="900">
                <a:solidFill>
                  <a:srgbClr val="1F2A44"/>
                </a:solidFill>
                <a:cs typeface="Segoe UI Semilight" panose="020B0402040204020203" pitchFamily="34" charset="0"/>
              </a:rPr>
              <a:t>Refer to Page 9 for other resources to help you with these broader considerations. </a:t>
            </a:r>
          </a:p>
        </p:txBody>
      </p:sp>
      <p:sp>
        <p:nvSpPr>
          <p:cNvPr id="34" name="Rectangle 33">
            <a:extLst>
              <a:ext uri="{FF2B5EF4-FFF2-40B4-BE49-F238E27FC236}">
                <a16:creationId xmlns:a16="http://schemas.microsoft.com/office/drawing/2014/main" id="{04087F29-6A4F-F067-D108-F1943726B4EE}"/>
              </a:ext>
            </a:extLst>
          </p:cNvPr>
          <p:cNvSpPr/>
          <p:nvPr/>
        </p:nvSpPr>
        <p:spPr>
          <a:xfrm>
            <a:off x="444306" y="1208374"/>
            <a:ext cx="8931469" cy="44557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0000"/>
              </a:lnSpc>
            </a:pPr>
            <a:r>
              <a:rPr lang="en-AU" sz="1200">
                <a:solidFill>
                  <a:schemeClr val="tx2"/>
                </a:solidFill>
                <a:latin typeface="VIC SemiBold" panose="00000700000000000000" pitchFamily="50" charset="0"/>
                <a:cs typeface="Segoe UI Semilight" panose="020B0402040204020203" pitchFamily="34" charset="0"/>
              </a:rPr>
              <a:t>Follow this four-step process to develop an action plan and related outputs (e.g., documented system requirements) to improve your permission processes and ensure they are ‘digitally ready’. The Playbook is separated in two parts. </a:t>
            </a:r>
          </a:p>
        </p:txBody>
      </p:sp>
    </p:spTree>
    <p:extLst>
      <p:ext uri="{BB962C8B-B14F-4D97-AF65-F5344CB8AC3E}">
        <p14:creationId xmlns:p14="http://schemas.microsoft.com/office/powerpoint/2010/main" val="14039857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955FB74-FB87-3BB5-50A0-3260C085EB82}"/>
              </a:ext>
            </a:extLst>
          </p:cNvPr>
          <p:cNvSpPr>
            <a:spLocks noGrp="1"/>
          </p:cNvSpPr>
          <p:nvPr>
            <p:ph type="body" sz="quarter" idx="10"/>
          </p:nvPr>
        </p:nvSpPr>
        <p:spPr/>
        <p:txBody>
          <a:bodyPr/>
          <a:lstStyle/>
          <a:p>
            <a:r>
              <a:rPr lang="en-AU" b="1"/>
              <a:t>BASELINE</a:t>
            </a:r>
          </a:p>
        </p:txBody>
      </p:sp>
    </p:spTree>
    <p:extLst>
      <p:ext uri="{BB962C8B-B14F-4D97-AF65-F5344CB8AC3E}">
        <p14:creationId xmlns:p14="http://schemas.microsoft.com/office/powerpoint/2010/main" val="27791002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269CB340-D69B-8182-75EF-27F1DC13DDC8}"/>
              </a:ext>
            </a:extLst>
          </p:cNvPr>
          <p:cNvGraphicFramePr>
            <a:graphicFrameLocks noChangeAspect="1"/>
          </p:cNvGraphicFramePr>
          <p:nvPr>
            <p:custDataLst>
              <p:tags r:id="rId1"/>
            </p:custDataLst>
            <p:extLst>
              <p:ext uri="{D42A27DB-BD31-4B8C-83A1-F6EECF244321}">
                <p14:modId xmlns:p14="http://schemas.microsoft.com/office/powerpoint/2010/main" val="337227782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1" imgH="409" progId="TCLayout.ActiveDocument.1">
                  <p:embed/>
                </p:oleObj>
              </mc:Choice>
              <mc:Fallback>
                <p:oleObj name="think-cell Slide" r:id="rId4" imgW="411" imgH="409" progId="TCLayout.ActiveDocument.1">
                  <p:embed/>
                  <p:pic>
                    <p:nvPicPr>
                      <p:cNvPr id="5" name="Object 4" hidden="1">
                        <a:extLst>
                          <a:ext uri="{FF2B5EF4-FFF2-40B4-BE49-F238E27FC236}">
                            <a16:creationId xmlns:a16="http://schemas.microsoft.com/office/drawing/2014/main" id="{269CB340-D69B-8182-75EF-27F1DC13DDC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graphicFrame>
        <p:nvGraphicFramePr>
          <p:cNvPr id="53" name="Table 52">
            <a:extLst>
              <a:ext uri="{FF2B5EF4-FFF2-40B4-BE49-F238E27FC236}">
                <a16:creationId xmlns:a16="http://schemas.microsoft.com/office/drawing/2014/main" id="{5BBB2102-03B2-4603-610D-65AB20B4ED62}"/>
              </a:ext>
            </a:extLst>
          </p:cNvPr>
          <p:cNvGraphicFramePr>
            <a:graphicFrameLocks noGrp="1"/>
          </p:cNvGraphicFramePr>
          <p:nvPr>
            <p:extLst>
              <p:ext uri="{D42A27DB-BD31-4B8C-83A1-F6EECF244321}">
                <p14:modId xmlns:p14="http://schemas.microsoft.com/office/powerpoint/2010/main" val="669931095"/>
              </p:ext>
            </p:extLst>
          </p:nvPr>
        </p:nvGraphicFramePr>
        <p:xfrm>
          <a:off x="544163" y="4261054"/>
          <a:ext cx="4408835" cy="938763"/>
        </p:xfrm>
        <a:graphic>
          <a:graphicData uri="http://schemas.openxmlformats.org/drawingml/2006/table">
            <a:tbl>
              <a:tblPr firstRow="1" bandRow="1">
                <a:tableStyleId>{2D5ABB26-0587-4C30-8999-92F81FD0307C}</a:tableStyleId>
              </a:tblPr>
              <a:tblGrid>
                <a:gridCol w="524214">
                  <a:extLst>
                    <a:ext uri="{9D8B030D-6E8A-4147-A177-3AD203B41FA5}">
                      <a16:colId xmlns:a16="http://schemas.microsoft.com/office/drawing/2014/main" val="2609530721"/>
                    </a:ext>
                  </a:extLst>
                </a:gridCol>
                <a:gridCol w="1241375">
                  <a:extLst>
                    <a:ext uri="{9D8B030D-6E8A-4147-A177-3AD203B41FA5}">
                      <a16:colId xmlns:a16="http://schemas.microsoft.com/office/drawing/2014/main" val="2070110518"/>
                    </a:ext>
                  </a:extLst>
                </a:gridCol>
                <a:gridCol w="2643246">
                  <a:extLst>
                    <a:ext uri="{9D8B030D-6E8A-4147-A177-3AD203B41FA5}">
                      <a16:colId xmlns:a16="http://schemas.microsoft.com/office/drawing/2014/main" val="2464915835"/>
                    </a:ext>
                  </a:extLst>
                </a:gridCol>
              </a:tblGrid>
              <a:tr h="938763">
                <a:tc>
                  <a:txBody>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a:ln>
                          <a:noFill/>
                        </a:ln>
                        <a:solidFill>
                          <a:srgbClr val="00264D"/>
                        </a:solidFill>
                        <a:effectLst/>
                        <a:uLnTx/>
                        <a:uFillTx/>
                        <a:latin typeface="+mj-lt"/>
                        <a:ea typeface="+mn-ea"/>
                        <a:cs typeface="+mn-cs"/>
                      </a:endParaRPr>
                    </a:p>
                  </a:txBody>
                  <a:tcPr>
                    <a:solidFill>
                      <a:schemeClr val="bg1">
                        <a:lumMod val="95000"/>
                      </a:schemeClr>
                    </a:solidFill>
                  </a:tcPr>
                </a:tc>
                <a:tc>
                  <a:txBody>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kumimoji="0" lang="en-AU" sz="1050" b="0" i="0" u="none" strike="noStrike" kern="1200" cap="none" spc="0" normalizeH="0" baseline="0" noProof="0">
                          <a:ln>
                            <a:noFill/>
                          </a:ln>
                          <a:solidFill>
                            <a:srgbClr val="00264D"/>
                          </a:solidFill>
                          <a:effectLst/>
                          <a:uLnTx/>
                          <a:uFillTx/>
                          <a:latin typeface="VIC SemiBold" panose="00000700000000000000" pitchFamily="50" charset="0"/>
                          <a:ea typeface="+mn-ea"/>
                          <a:cs typeface="+mn-cs"/>
                        </a:rPr>
                        <a:t>Pain points and opportunities </a:t>
                      </a:r>
                    </a:p>
                  </a:txBody>
                  <a:tcPr anchor="ctr">
                    <a:solidFill>
                      <a:schemeClr val="bg2"/>
                    </a:solidFill>
                  </a:tcPr>
                </a:tc>
                <a:tc>
                  <a:txBody>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lang="en-AU" sz="1050">
                          <a:latin typeface="+mn-lt"/>
                          <a:cs typeface="Arial" panose="020B0604020202020204" pitchFamily="34" charset="0"/>
                        </a:rPr>
                        <a:t>Reflect on the key pain points and possible improvement opportunities across the application journey ideally using research undertaken with staff and applicants.</a:t>
                      </a:r>
                    </a:p>
                  </a:txBody>
                  <a:tcPr anchor="ctr">
                    <a:solidFill>
                      <a:srgbClr val="FFFFFF"/>
                    </a:solidFill>
                  </a:tcPr>
                </a:tc>
                <a:extLst>
                  <a:ext uri="{0D108BD9-81ED-4DB2-BD59-A6C34878D82A}">
                    <a16:rowId xmlns:a16="http://schemas.microsoft.com/office/drawing/2014/main" val="1032954448"/>
                  </a:ext>
                </a:extLst>
              </a:tr>
            </a:tbl>
          </a:graphicData>
        </a:graphic>
      </p:graphicFrame>
      <p:sp>
        <p:nvSpPr>
          <p:cNvPr id="3" name="Title 2">
            <a:extLst>
              <a:ext uri="{FF2B5EF4-FFF2-40B4-BE49-F238E27FC236}">
                <a16:creationId xmlns:a16="http://schemas.microsoft.com/office/drawing/2014/main" id="{E8C5A2E9-B354-0AE2-5DA4-7BC85E1A49E3}"/>
              </a:ext>
            </a:extLst>
          </p:cNvPr>
          <p:cNvSpPr>
            <a:spLocks noGrp="1"/>
          </p:cNvSpPr>
          <p:nvPr>
            <p:ph type="title"/>
          </p:nvPr>
        </p:nvSpPr>
        <p:spPr>
          <a:xfrm>
            <a:off x="539999" y="299382"/>
            <a:ext cx="7467700" cy="590917"/>
          </a:xfrm>
        </p:spPr>
        <p:txBody>
          <a:bodyPr vert="horz"/>
          <a:lstStyle/>
          <a:p>
            <a:r>
              <a:rPr lang="en-AU" dirty="0"/>
              <a:t>Baseline | </a:t>
            </a:r>
            <a:r>
              <a:rPr lang="en-AU" b="1" dirty="0"/>
              <a:t>Start by bringing together your understanding of baseline practice and processes </a:t>
            </a:r>
          </a:p>
        </p:txBody>
      </p:sp>
      <p:sp>
        <p:nvSpPr>
          <p:cNvPr id="7" name="Rectangle 6">
            <a:extLst>
              <a:ext uri="{FF2B5EF4-FFF2-40B4-BE49-F238E27FC236}">
                <a16:creationId xmlns:a16="http://schemas.microsoft.com/office/drawing/2014/main" id="{77FF9ADE-09C0-0D36-10AB-FB1586C809C0}"/>
              </a:ext>
            </a:extLst>
          </p:cNvPr>
          <p:cNvSpPr/>
          <p:nvPr/>
        </p:nvSpPr>
        <p:spPr>
          <a:xfrm>
            <a:off x="455668" y="1206404"/>
            <a:ext cx="8920107" cy="590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0000"/>
              </a:lnSpc>
            </a:pPr>
            <a:r>
              <a:rPr lang="en-AU" sz="1200">
                <a:solidFill>
                  <a:schemeClr val="tx2"/>
                </a:solidFill>
                <a:cs typeface="Segoe UI Semilight" panose="020B0402040204020203" pitchFamily="34" charset="0"/>
              </a:rPr>
              <a:t>Understanding your baseline permission practice and processes, including what factors influence the way things are currently done, is important to defining the ambition for reform. Below are examples of useful information and analysis that you may already have to guide your baseline understanding.</a:t>
            </a:r>
          </a:p>
        </p:txBody>
      </p:sp>
      <p:graphicFrame>
        <p:nvGraphicFramePr>
          <p:cNvPr id="2" name="Table 1">
            <a:extLst>
              <a:ext uri="{FF2B5EF4-FFF2-40B4-BE49-F238E27FC236}">
                <a16:creationId xmlns:a16="http://schemas.microsoft.com/office/drawing/2014/main" id="{BF656A03-26AF-96F7-F170-083725289B0C}"/>
              </a:ext>
            </a:extLst>
          </p:cNvPr>
          <p:cNvGraphicFramePr>
            <a:graphicFrameLocks noGrp="1"/>
          </p:cNvGraphicFramePr>
          <p:nvPr>
            <p:extLst>
              <p:ext uri="{D42A27DB-BD31-4B8C-83A1-F6EECF244321}">
                <p14:modId xmlns:p14="http://schemas.microsoft.com/office/powerpoint/2010/main" val="532328833"/>
              </p:ext>
            </p:extLst>
          </p:nvPr>
        </p:nvGraphicFramePr>
        <p:xfrm>
          <a:off x="5063492" y="2264528"/>
          <a:ext cx="4316640" cy="938763"/>
        </p:xfrm>
        <a:graphic>
          <a:graphicData uri="http://schemas.openxmlformats.org/drawingml/2006/table">
            <a:tbl>
              <a:tblPr firstRow="1" bandRow="1">
                <a:tableStyleId>{2D5ABB26-0587-4C30-8999-92F81FD0307C}</a:tableStyleId>
              </a:tblPr>
              <a:tblGrid>
                <a:gridCol w="513252">
                  <a:extLst>
                    <a:ext uri="{9D8B030D-6E8A-4147-A177-3AD203B41FA5}">
                      <a16:colId xmlns:a16="http://schemas.microsoft.com/office/drawing/2014/main" val="2609530721"/>
                    </a:ext>
                  </a:extLst>
                </a:gridCol>
                <a:gridCol w="1215416">
                  <a:extLst>
                    <a:ext uri="{9D8B030D-6E8A-4147-A177-3AD203B41FA5}">
                      <a16:colId xmlns:a16="http://schemas.microsoft.com/office/drawing/2014/main" val="2070110518"/>
                    </a:ext>
                  </a:extLst>
                </a:gridCol>
                <a:gridCol w="2587972">
                  <a:extLst>
                    <a:ext uri="{9D8B030D-6E8A-4147-A177-3AD203B41FA5}">
                      <a16:colId xmlns:a16="http://schemas.microsoft.com/office/drawing/2014/main" val="2464915835"/>
                    </a:ext>
                  </a:extLst>
                </a:gridCol>
              </a:tblGrid>
              <a:tr h="938763">
                <a:tc>
                  <a:txBody>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a:ln>
                          <a:noFill/>
                        </a:ln>
                        <a:solidFill>
                          <a:srgbClr val="00264D"/>
                        </a:solidFill>
                        <a:effectLst/>
                        <a:uLnTx/>
                        <a:uFillTx/>
                        <a:latin typeface="+mj-lt"/>
                        <a:ea typeface="+mn-ea"/>
                        <a:cs typeface="+mn-cs"/>
                      </a:endParaRPr>
                    </a:p>
                  </a:txBody>
                  <a:tcPr anchor="ctr">
                    <a:solidFill>
                      <a:schemeClr val="bg1">
                        <a:lumMod val="95000"/>
                      </a:schemeClr>
                    </a:solidFill>
                  </a:tcPr>
                </a:tc>
                <a:tc>
                  <a:txBody>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kumimoji="0" lang="en-AU" sz="1050" b="0" i="0" u="none" strike="noStrike" kern="1200" cap="none" spc="0" normalizeH="0" baseline="0" noProof="0">
                          <a:ln>
                            <a:noFill/>
                          </a:ln>
                          <a:solidFill>
                            <a:srgbClr val="00264D"/>
                          </a:solidFill>
                          <a:effectLst/>
                          <a:uLnTx/>
                          <a:uFillTx/>
                          <a:latin typeface="VIC SemiBold" panose="00000700000000000000" pitchFamily="50" charset="0"/>
                          <a:ea typeface="+mn-ea"/>
                          <a:cs typeface="+mn-cs"/>
                        </a:rPr>
                        <a:t>Applicants </a:t>
                      </a:r>
                    </a:p>
                  </a:txBody>
                  <a:tcPr anchor="ctr">
                    <a:solidFill>
                      <a:schemeClr val="bg2"/>
                    </a:solidFill>
                  </a:tcPr>
                </a:tc>
                <a:tc>
                  <a:txBody>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lang="en-AU" sz="1050">
                          <a:latin typeface="+mn-lt"/>
                          <a:cs typeface="Arial" panose="020B0604020202020204" pitchFamily="34" charset="0"/>
                        </a:rPr>
                        <a:t>Think about your applicants, their needs and common challenges going through the application process. </a:t>
                      </a:r>
                      <a:endParaRPr lang="en-AU" sz="1050">
                        <a:highlight>
                          <a:srgbClr val="FFFF00"/>
                        </a:highlight>
                        <a:latin typeface="+mn-lt"/>
                        <a:cs typeface="Arial" panose="020B0604020202020204" pitchFamily="34" charset="0"/>
                      </a:endParaRPr>
                    </a:p>
                  </a:txBody>
                  <a:tcPr anchor="ctr">
                    <a:solidFill>
                      <a:srgbClr val="FFFFFF"/>
                    </a:solidFill>
                  </a:tcPr>
                </a:tc>
                <a:extLst>
                  <a:ext uri="{0D108BD9-81ED-4DB2-BD59-A6C34878D82A}">
                    <a16:rowId xmlns:a16="http://schemas.microsoft.com/office/drawing/2014/main" val="1032954448"/>
                  </a:ext>
                </a:extLst>
              </a:tr>
            </a:tbl>
          </a:graphicData>
        </a:graphic>
      </p:graphicFrame>
      <p:grpSp>
        <p:nvGrpSpPr>
          <p:cNvPr id="4" name="Group 3">
            <a:extLst>
              <a:ext uri="{FF2B5EF4-FFF2-40B4-BE49-F238E27FC236}">
                <a16:creationId xmlns:a16="http://schemas.microsoft.com/office/drawing/2014/main" id="{2C75CC92-037E-CF5E-E61B-9642D4EDA76E}"/>
              </a:ext>
            </a:extLst>
          </p:cNvPr>
          <p:cNvGrpSpPr>
            <a:grpSpLocks noChangeAspect="1"/>
          </p:cNvGrpSpPr>
          <p:nvPr/>
        </p:nvGrpSpPr>
        <p:grpSpPr>
          <a:xfrm>
            <a:off x="5068979" y="2485871"/>
            <a:ext cx="416212" cy="496678"/>
            <a:chOff x="9466281" y="1044575"/>
            <a:chExt cx="476251" cy="568328"/>
          </a:xfrm>
          <a:solidFill>
            <a:schemeClr val="accent3"/>
          </a:solidFill>
        </p:grpSpPr>
        <p:sp>
          <p:nvSpPr>
            <p:cNvPr id="6" name="Freeform 90">
              <a:extLst>
                <a:ext uri="{FF2B5EF4-FFF2-40B4-BE49-F238E27FC236}">
                  <a16:creationId xmlns:a16="http://schemas.microsoft.com/office/drawing/2014/main" id="{7A49D0EC-B0B7-8D54-7F0F-2BF88048C857}"/>
                </a:ext>
              </a:extLst>
            </p:cNvPr>
            <p:cNvSpPr>
              <a:spLocks noEditPoints="1"/>
            </p:cNvSpPr>
            <p:nvPr/>
          </p:nvSpPr>
          <p:spPr bwMode="auto">
            <a:xfrm>
              <a:off x="9575820" y="1555753"/>
              <a:ext cx="260350" cy="57150"/>
            </a:xfrm>
            <a:custGeom>
              <a:avLst/>
              <a:gdLst>
                <a:gd name="T0" fmla="*/ 78 w 82"/>
                <a:gd name="T1" fmla="*/ 0 h 18"/>
                <a:gd name="T2" fmla="*/ 3 w 82"/>
                <a:gd name="T3" fmla="*/ 0 h 18"/>
                <a:gd name="T4" fmla="*/ 0 w 82"/>
                <a:gd name="T5" fmla="*/ 4 h 18"/>
                <a:gd name="T6" fmla="*/ 12 w 82"/>
                <a:gd name="T7" fmla="*/ 18 h 18"/>
                <a:gd name="T8" fmla="*/ 71 w 82"/>
                <a:gd name="T9" fmla="*/ 18 h 18"/>
                <a:gd name="T10" fmla="*/ 82 w 82"/>
                <a:gd name="T11" fmla="*/ 4 h 18"/>
                <a:gd name="T12" fmla="*/ 78 w 82"/>
                <a:gd name="T13" fmla="*/ 0 h 18"/>
                <a:gd name="T14" fmla="*/ 71 w 82"/>
                <a:gd name="T15" fmla="*/ 11 h 18"/>
                <a:gd name="T16" fmla="*/ 12 w 82"/>
                <a:gd name="T17" fmla="*/ 11 h 18"/>
                <a:gd name="T18" fmla="*/ 9 w 82"/>
                <a:gd name="T19" fmla="*/ 7 h 18"/>
                <a:gd name="T20" fmla="*/ 74 w 82"/>
                <a:gd name="T21" fmla="*/ 7 h 18"/>
                <a:gd name="T22" fmla="*/ 71 w 82"/>
                <a:gd name="T23" fmla="*/ 1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2" h="18">
                  <a:moveTo>
                    <a:pt x="78" y="0"/>
                  </a:moveTo>
                  <a:cubicBezTo>
                    <a:pt x="78" y="0"/>
                    <a:pt x="78" y="0"/>
                    <a:pt x="3" y="0"/>
                  </a:cubicBezTo>
                  <a:cubicBezTo>
                    <a:pt x="1" y="0"/>
                    <a:pt x="0" y="2"/>
                    <a:pt x="0" y="4"/>
                  </a:cubicBezTo>
                  <a:cubicBezTo>
                    <a:pt x="0" y="11"/>
                    <a:pt x="5" y="18"/>
                    <a:pt x="12" y="18"/>
                  </a:cubicBezTo>
                  <a:cubicBezTo>
                    <a:pt x="12" y="18"/>
                    <a:pt x="12" y="18"/>
                    <a:pt x="71" y="18"/>
                  </a:cubicBezTo>
                  <a:cubicBezTo>
                    <a:pt x="76" y="18"/>
                    <a:pt x="82" y="11"/>
                    <a:pt x="82" y="4"/>
                  </a:cubicBezTo>
                  <a:cubicBezTo>
                    <a:pt x="82" y="2"/>
                    <a:pt x="80" y="0"/>
                    <a:pt x="78" y="0"/>
                  </a:cubicBezTo>
                  <a:close/>
                  <a:moveTo>
                    <a:pt x="71" y="11"/>
                  </a:moveTo>
                  <a:cubicBezTo>
                    <a:pt x="71" y="11"/>
                    <a:pt x="71" y="11"/>
                    <a:pt x="12" y="11"/>
                  </a:cubicBezTo>
                  <a:cubicBezTo>
                    <a:pt x="10" y="11"/>
                    <a:pt x="9" y="9"/>
                    <a:pt x="9" y="7"/>
                  </a:cubicBezTo>
                  <a:cubicBezTo>
                    <a:pt x="74" y="7"/>
                    <a:pt x="74" y="7"/>
                    <a:pt x="74" y="7"/>
                  </a:cubicBezTo>
                  <a:cubicBezTo>
                    <a:pt x="73" y="9"/>
                    <a:pt x="72" y="11"/>
                    <a:pt x="71" y="1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Arial"/>
                <a:ea typeface="+mn-ea"/>
                <a:cs typeface="+mn-cs"/>
              </a:endParaRPr>
            </a:p>
          </p:txBody>
        </p:sp>
        <p:sp>
          <p:nvSpPr>
            <p:cNvPr id="8" name="Freeform 91">
              <a:extLst>
                <a:ext uri="{FF2B5EF4-FFF2-40B4-BE49-F238E27FC236}">
                  <a16:creationId xmlns:a16="http://schemas.microsoft.com/office/drawing/2014/main" id="{67CF9940-63F7-55F8-59BE-7DF29AC01AD4}"/>
                </a:ext>
              </a:extLst>
            </p:cNvPr>
            <p:cNvSpPr>
              <a:spLocks noEditPoints="1"/>
            </p:cNvSpPr>
            <p:nvPr/>
          </p:nvSpPr>
          <p:spPr bwMode="auto">
            <a:xfrm>
              <a:off x="9466281" y="1274764"/>
              <a:ext cx="476251" cy="261938"/>
            </a:xfrm>
            <a:custGeom>
              <a:avLst/>
              <a:gdLst>
                <a:gd name="T0" fmla="*/ 127 w 149"/>
                <a:gd name="T1" fmla="*/ 18 h 82"/>
                <a:gd name="T2" fmla="*/ 123 w 149"/>
                <a:gd name="T3" fmla="*/ 11 h 82"/>
                <a:gd name="T4" fmla="*/ 106 w 149"/>
                <a:gd name="T5" fmla="*/ 0 h 82"/>
                <a:gd name="T6" fmla="*/ 47 w 149"/>
                <a:gd name="T7" fmla="*/ 0 h 82"/>
                <a:gd name="T8" fmla="*/ 28 w 149"/>
                <a:gd name="T9" fmla="*/ 13 h 82"/>
                <a:gd name="T10" fmla="*/ 0 w 149"/>
                <a:gd name="T11" fmla="*/ 59 h 82"/>
                <a:gd name="T12" fmla="*/ 0 w 149"/>
                <a:gd name="T13" fmla="*/ 61 h 82"/>
                <a:gd name="T14" fmla="*/ 21 w 149"/>
                <a:gd name="T15" fmla="*/ 82 h 82"/>
                <a:gd name="T16" fmla="*/ 37 w 149"/>
                <a:gd name="T17" fmla="*/ 82 h 82"/>
                <a:gd name="T18" fmla="*/ 114 w 149"/>
                <a:gd name="T19" fmla="*/ 82 h 82"/>
                <a:gd name="T20" fmla="*/ 128 w 149"/>
                <a:gd name="T21" fmla="*/ 82 h 82"/>
                <a:gd name="T22" fmla="*/ 149 w 149"/>
                <a:gd name="T23" fmla="*/ 61 h 82"/>
                <a:gd name="T24" fmla="*/ 149 w 149"/>
                <a:gd name="T25" fmla="*/ 59 h 82"/>
                <a:gd name="T26" fmla="*/ 127 w 149"/>
                <a:gd name="T27" fmla="*/ 18 h 82"/>
                <a:gd name="T28" fmla="*/ 110 w 149"/>
                <a:gd name="T29" fmla="*/ 74 h 82"/>
                <a:gd name="T30" fmla="*/ 41 w 149"/>
                <a:gd name="T31" fmla="*/ 74 h 82"/>
                <a:gd name="T32" fmla="*/ 41 w 149"/>
                <a:gd name="T33" fmla="*/ 35 h 82"/>
                <a:gd name="T34" fmla="*/ 47 w 149"/>
                <a:gd name="T35" fmla="*/ 32 h 82"/>
                <a:gd name="T36" fmla="*/ 104 w 149"/>
                <a:gd name="T37" fmla="*/ 32 h 82"/>
                <a:gd name="T38" fmla="*/ 110 w 149"/>
                <a:gd name="T39" fmla="*/ 35 h 82"/>
                <a:gd name="T40" fmla="*/ 110 w 149"/>
                <a:gd name="T41" fmla="*/ 74 h 82"/>
                <a:gd name="T42" fmla="*/ 128 w 149"/>
                <a:gd name="T43" fmla="*/ 74 h 82"/>
                <a:gd name="T44" fmla="*/ 117 w 149"/>
                <a:gd name="T45" fmla="*/ 74 h 82"/>
                <a:gd name="T46" fmla="*/ 117 w 149"/>
                <a:gd name="T47" fmla="*/ 37 h 82"/>
                <a:gd name="T48" fmla="*/ 117 w 149"/>
                <a:gd name="T49" fmla="*/ 35 h 82"/>
                <a:gd name="T50" fmla="*/ 104 w 149"/>
                <a:gd name="T51" fmla="*/ 24 h 82"/>
                <a:gd name="T52" fmla="*/ 47 w 149"/>
                <a:gd name="T53" fmla="*/ 24 h 82"/>
                <a:gd name="T54" fmla="*/ 34 w 149"/>
                <a:gd name="T55" fmla="*/ 35 h 82"/>
                <a:gd name="T56" fmla="*/ 34 w 149"/>
                <a:gd name="T57" fmla="*/ 37 h 82"/>
                <a:gd name="T58" fmla="*/ 34 w 149"/>
                <a:gd name="T59" fmla="*/ 74 h 82"/>
                <a:gd name="T60" fmla="*/ 21 w 149"/>
                <a:gd name="T61" fmla="*/ 74 h 82"/>
                <a:gd name="T62" fmla="*/ 8 w 149"/>
                <a:gd name="T63" fmla="*/ 61 h 82"/>
                <a:gd name="T64" fmla="*/ 34 w 149"/>
                <a:gd name="T65" fmla="*/ 17 h 82"/>
                <a:gd name="T66" fmla="*/ 47 w 149"/>
                <a:gd name="T67" fmla="*/ 7 h 82"/>
                <a:gd name="T68" fmla="*/ 106 w 149"/>
                <a:gd name="T69" fmla="*/ 7 h 82"/>
                <a:gd name="T70" fmla="*/ 117 w 149"/>
                <a:gd name="T71" fmla="*/ 15 h 82"/>
                <a:gd name="T72" fmla="*/ 141 w 149"/>
                <a:gd name="T73" fmla="*/ 61 h 82"/>
                <a:gd name="T74" fmla="*/ 128 w 149"/>
                <a:gd name="T75" fmla="*/ 74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49" h="82">
                  <a:moveTo>
                    <a:pt x="127" y="18"/>
                  </a:moveTo>
                  <a:cubicBezTo>
                    <a:pt x="125" y="15"/>
                    <a:pt x="123" y="11"/>
                    <a:pt x="123" y="11"/>
                  </a:cubicBezTo>
                  <a:cubicBezTo>
                    <a:pt x="119" y="4"/>
                    <a:pt x="115" y="0"/>
                    <a:pt x="106" y="0"/>
                  </a:cubicBezTo>
                  <a:cubicBezTo>
                    <a:pt x="47" y="0"/>
                    <a:pt x="47" y="0"/>
                    <a:pt x="47" y="0"/>
                  </a:cubicBezTo>
                  <a:cubicBezTo>
                    <a:pt x="37" y="0"/>
                    <a:pt x="32" y="5"/>
                    <a:pt x="28" y="13"/>
                  </a:cubicBezTo>
                  <a:cubicBezTo>
                    <a:pt x="0" y="59"/>
                    <a:pt x="0" y="59"/>
                    <a:pt x="0" y="59"/>
                  </a:cubicBezTo>
                  <a:cubicBezTo>
                    <a:pt x="0" y="59"/>
                    <a:pt x="0" y="59"/>
                    <a:pt x="0" y="61"/>
                  </a:cubicBezTo>
                  <a:cubicBezTo>
                    <a:pt x="0" y="73"/>
                    <a:pt x="9" y="82"/>
                    <a:pt x="21" y="82"/>
                  </a:cubicBezTo>
                  <a:cubicBezTo>
                    <a:pt x="37" y="82"/>
                    <a:pt x="37" y="82"/>
                    <a:pt x="37" y="82"/>
                  </a:cubicBezTo>
                  <a:cubicBezTo>
                    <a:pt x="114" y="82"/>
                    <a:pt x="114" y="82"/>
                    <a:pt x="114" y="82"/>
                  </a:cubicBezTo>
                  <a:cubicBezTo>
                    <a:pt x="128" y="82"/>
                    <a:pt x="128" y="82"/>
                    <a:pt x="128" y="82"/>
                  </a:cubicBezTo>
                  <a:cubicBezTo>
                    <a:pt x="140" y="82"/>
                    <a:pt x="149" y="73"/>
                    <a:pt x="149" y="61"/>
                  </a:cubicBezTo>
                  <a:cubicBezTo>
                    <a:pt x="149" y="59"/>
                    <a:pt x="149" y="59"/>
                    <a:pt x="149" y="59"/>
                  </a:cubicBezTo>
                  <a:cubicBezTo>
                    <a:pt x="127" y="18"/>
                    <a:pt x="127" y="18"/>
                    <a:pt x="127" y="18"/>
                  </a:cubicBezTo>
                  <a:close/>
                  <a:moveTo>
                    <a:pt x="110" y="74"/>
                  </a:moveTo>
                  <a:cubicBezTo>
                    <a:pt x="41" y="74"/>
                    <a:pt x="41" y="74"/>
                    <a:pt x="41" y="74"/>
                  </a:cubicBezTo>
                  <a:cubicBezTo>
                    <a:pt x="41" y="35"/>
                    <a:pt x="41" y="35"/>
                    <a:pt x="41" y="35"/>
                  </a:cubicBezTo>
                  <a:cubicBezTo>
                    <a:pt x="41" y="33"/>
                    <a:pt x="43" y="32"/>
                    <a:pt x="47" y="32"/>
                  </a:cubicBezTo>
                  <a:cubicBezTo>
                    <a:pt x="104" y="32"/>
                    <a:pt x="104" y="32"/>
                    <a:pt x="104" y="32"/>
                  </a:cubicBezTo>
                  <a:cubicBezTo>
                    <a:pt x="108" y="32"/>
                    <a:pt x="110" y="33"/>
                    <a:pt x="110" y="35"/>
                  </a:cubicBezTo>
                  <a:cubicBezTo>
                    <a:pt x="110" y="74"/>
                    <a:pt x="110" y="74"/>
                    <a:pt x="110" y="74"/>
                  </a:cubicBezTo>
                  <a:close/>
                  <a:moveTo>
                    <a:pt x="128" y="74"/>
                  </a:moveTo>
                  <a:cubicBezTo>
                    <a:pt x="117" y="74"/>
                    <a:pt x="117" y="74"/>
                    <a:pt x="117" y="74"/>
                  </a:cubicBezTo>
                  <a:cubicBezTo>
                    <a:pt x="117" y="37"/>
                    <a:pt x="117" y="37"/>
                    <a:pt x="117" y="37"/>
                  </a:cubicBezTo>
                  <a:cubicBezTo>
                    <a:pt x="117" y="35"/>
                    <a:pt x="117" y="35"/>
                    <a:pt x="117" y="35"/>
                  </a:cubicBezTo>
                  <a:cubicBezTo>
                    <a:pt x="117" y="30"/>
                    <a:pt x="112" y="24"/>
                    <a:pt x="104" y="24"/>
                  </a:cubicBezTo>
                  <a:cubicBezTo>
                    <a:pt x="47" y="24"/>
                    <a:pt x="47" y="24"/>
                    <a:pt x="47" y="24"/>
                  </a:cubicBezTo>
                  <a:cubicBezTo>
                    <a:pt x="39" y="24"/>
                    <a:pt x="34" y="30"/>
                    <a:pt x="34" y="35"/>
                  </a:cubicBezTo>
                  <a:cubicBezTo>
                    <a:pt x="34" y="37"/>
                    <a:pt x="34" y="37"/>
                    <a:pt x="34" y="37"/>
                  </a:cubicBezTo>
                  <a:cubicBezTo>
                    <a:pt x="34" y="74"/>
                    <a:pt x="34" y="74"/>
                    <a:pt x="34" y="74"/>
                  </a:cubicBezTo>
                  <a:cubicBezTo>
                    <a:pt x="21" y="74"/>
                    <a:pt x="21" y="74"/>
                    <a:pt x="21" y="74"/>
                  </a:cubicBezTo>
                  <a:cubicBezTo>
                    <a:pt x="13" y="74"/>
                    <a:pt x="8" y="69"/>
                    <a:pt x="8" y="61"/>
                  </a:cubicBezTo>
                  <a:cubicBezTo>
                    <a:pt x="32" y="22"/>
                    <a:pt x="34" y="17"/>
                    <a:pt x="34" y="17"/>
                  </a:cubicBezTo>
                  <a:cubicBezTo>
                    <a:pt x="39" y="10"/>
                    <a:pt x="41" y="7"/>
                    <a:pt x="47" y="7"/>
                  </a:cubicBezTo>
                  <a:cubicBezTo>
                    <a:pt x="106" y="7"/>
                    <a:pt x="106" y="7"/>
                    <a:pt x="106" y="7"/>
                  </a:cubicBezTo>
                  <a:cubicBezTo>
                    <a:pt x="112" y="7"/>
                    <a:pt x="113" y="8"/>
                    <a:pt x="117" y="15"/>
                  </a:cubicBezTo>
                  <a:cubicBezTo>
                    <a:pt x="141" y="61"/>
                    <a:pt x="141" y="61"/>
                    <a:pt x="141" y="61"/>
                  </a:cubicBezTo>
                  <a:cubicBezTo>
                    <a:pt x="141" y="69"/>
                    <a:pt x="134" y="74"/>
                    <a:pt x="128"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Arial"/>
                <a:ea typeface="+mn-ea"/>
                <a:cs typeface="+mn-cs"/>
              </a:endParaRPr>
            </a:p>
          </p:txBody>
        </p:sp>
        <p:sp>
          <p:nvSpPr>
            <p:cNvPr id="13" name="Freeform 92">
              <a:extLst>
                <a:ext uri="{FF2B5EF4-FFF2-40B4-BE49-F238E27FC236}">
                  <a16:creationId xmlns:a16="http://schemas.microsoft.com/office/drawing/2014/main" id="{3B3995D1-45B7-505E-CF77-CAB4D74EF1DA}"/>
                </a:ext>
              </a:extLst>
            </p:cNvPr>
            <p:cNvSpPr>
              <a:spLocks noEditPoints="1"/>
            </p:cNvSpPr>
            <p:nvPr/>
          </p:nvSpPr>
          <p:spPr bwMode="auto">
            <a:xfrm>
              <a:off x="9617075" y="1044575"/>
              <a:ext cx="184150" cy="220663"/>
            </a:xfrm>
            <a:custGeom>
              <a:avLst/>
              <a:gdLst>
                <a:gd name="T0" fmla="*/ 8 w 58"/>
                <a:gd name="T1" fmla="*/ 50 h 69"/>
                <a:gd name="T2" fmla="*/ 10 w 58"/>
                <a:gd name="T3" fmla="*/ 55 h 69"/>
                <a:gd name="T4" fmla="*/ 12 w 58"/>
                <a:gd name="T5" fmla="*/ 57 h 69"/>
                <a:gd name="T6" fmla="*/ 12 w 58"/>
                <a:gd name="T7" fmla="*/ 58 h 69"/>
                <a:gd name="T8" fmla="*/ 14 w 58"/>
                <a:gd name="T9" fmla="*/ 61 h 69"/>
                <a:gd name="T10" fmla="*/ 16 w 58"/>
                <a:gd name="T11" fmla="*/ 63 h 69"/>
                <a:gd name="T12" fmla="*/ 29 w 58"/>
                <a:gd name="T13" fmla="*/ 69 h 69"/>
                <a:gd name="T14" fmla="*/ 42 w 58"/>
                <a:gd name="T15" fmla="*/ 64 h 69"/>
                <a:gd name="T16" fmla="*/ 44 w 58"/>
                <a:gd name="T17" fmla="*/ 61 h 69"/>
                <a:gd name="T18" fmla="*/ 46 w 58"/>
                <a:gd name="T19" fmla="*/ 58 h 69"/>
                <a:gd name="T20" fmla="*/ 48 w 58"/>
                <a:gd name="T21" fmla="*/ 54 h 69"/>
                <a:gd name="T22" fmla="*/ 50 w 58"/>
                <a:gd name="T23" fmla="*/ 50 h 69"/>
                <a:gd name="T24" fmla="*/ 57 w 58"/>
                <a:gd name="T25" fmla="*/ 39 h 69"/>
                <a:gd name="T26" fmla="*/ 56 w 58"/>
                <a:gd name="T27" fmla="*/ 30 h 69"/>
                <a:gd name="T28" fmla="*/ 55 w 58"/>
                <a:gd name="T29" fmla="*/ 29 h 69"/>
                <a:gd name="T30" fmla="*/ 51 w 58"/>
                <a:gd name="T31" fmla="*/ 10 h 69"/>
                <a:gd name="T32" fmla="*/ 29 w 58"/>
                <a:gd name="T33" fmla="*/ 0 h 69"/>
                <a:gd name="T34" fmla="*/ 7 w 58"/>
                <a:gd name="T35" fmla="*/ 10 h 69"/>
                <a:gd name="T36" fmla="*/ 3 w 58"/>
                <a:gd name="T37" fmla="*/ 29 h 69"/>
                <a:gd name="T38" fmla="*/ 3 w 58"/>
                <a:gd name="T39" fmla="*/ 30 h 69"/>
                <a:gd name="T40" fmla="*/ 1 w 58"/>
                <a:gd name="T41" fmla="*/ 39 h 69"/>
                <a:gd name="T42" fmla="*/ 8 w 58"/>
                <a:gd name="T43" fmla="*/ 50 h 69"/>
                <a:gd name="T44" fmla="*/ 8 w 58"/>
                <a:gd name="T45" fmla="*/ 34 h 69"/>
                <a:gd name="T46" fmla="*/ 8 w 58"/>
                <a:gd name="T47" fmla="*/ 34 h 69"/>
                <a:gd name="T48" fmla="*/ 10 w 58"/>
                <a:gd name="T49" fmla="*/ 33 h 69"/>
                <a:gd name="T50" fmla="*/ 10 w 58"/>
                <a:gd name="T51" fmla="*/ 30 h 69"/>
                <a:gd name="T52" fmla="*/ 9 w 58"/>
                <a:gd name="T53" fmla="*/ 26 h 69"/>
                <a:gd name="T54" fmla="*/ 12 w 58"/>
                <a:gd name="T55" fmla="*/ 14 h 69"/>
                <a:gd name="T56" fmla="*/ 16 w 58"/>
                <a:gd name="T57" fmla="*/ 10 h 69"/>
                <a:gd name="T58" fmla="*/ 29 w 58"/>
                <a:gd name="T59" fmla="*/ 6 h 69"/>
                <a:gd name="T60" fmla="*/ 42 w 58"/>
                <a:gd name="T61" fmla="*/ 11 h 69"/>
                <a:gd name="T62" fmla="*/ 46 w 58"/>
                <a:gd name="T63" fmla="*/ 14 h 69"/>
                <a:gd name="T64" fmla="*/ 49 w 58"/>
                <a:gd name="T65" fmla="*/ 26 h 69"/>
                <a:gd name="T66" fmla="*/ 48 w 58"/>
                <a:gd name="T67" fmla="*/ 30 h 69"/>
                <a:gd name="T68" fmla="*/ 48 w 58"/>
                <a:gd name="T69" fmla="*/ 33 h 69"/>
                <a:gd name="T70" fmla="*/ 50 w 58"/>
                <a:gd name="T71" fmla="*/ 34 h 69"/>
                <a:gd name="T72" fmla="*/ 51 w 58"/>
                <a:gd name="T73" fmla="*/ 34 h 69"/>
                <a:gd name="T74" fmla="*/ 50 w 58"/>
                <a:gd name="T75" fmla="*/ 38 h 69"/>
                <a:gd name="T76" fmla="*/ 50 w 58"/>
                <a:gd name="T77" fmla="*/ 38 h 69"/>
                <a:gd name="T78" fmla="*/ 49 w 58"/>
                <a:gd name="T79" fmla="*/ 42 h 69"/>
                <a:gd name="T80" fmla="*/ 48 w 58"/>
                <a:gd name="T81" fmla="*/ 44 h 69"/>
                <a:gd name="T82" fmla="*/ 45 w 58"/>
                <a:gd name="T83" fmla="*/ 45 h 69"/>
                <a:gd name="T84" fmla="*/ 45 w 58"/>
                <a:gd name="T85" fmla="*/ 45 h 69"/>
                <a:gd name="T86" fmla="*/ 40 w 58"/>
                <a:gd name="T87" fmla="*/ 56 h 69"/>
                <a:gd name="T88" fmla="*/ 39 w 58"/>
                <a:gd name="T89" fmla="*/ 57 h 69"/>
                <a:gd name="T90" fmla="*/ 34 w 58"/>
                <a:gd name="T91" fmla="*/ 61 h 69"/>
                <a:gd name="T92" fmla="*/ 24 w 58"/>
                <a:gd name="T93" fmla="*/ 61 h 69"/>
                <a:gd name="T94" fmla="*/ 19 w 58"/>
                <a:gd name="T95" fmla="*/ 57 h 69"/>
                <a:gd name="T96" fmla="*/ 18 w 58"/>
                <a:gd name="T97" fmla="*/ 55 h 69"/>
                <a:gd name="T98" fmla="*/ 14 w 58"/>
                <a:gd name="T99" fmla="*/ 46 h 69"/>
                <a:gd name="T100" fmla="*/ 11 w 58"/>
                <a:gd name="T101" fmla="*/ 44 h 69"/>
                <a:gd name="T102" fmla="*/ 11 w 58"/>
                <a:gd name="T103" fmla="*/ 44 h 69"/>
                <a:gd name="T104" fmla="*/ 9 w 58"/>
                <a:gd name="T105" fmla="*/ 42 h 69"/>
                <a:gd name="T106" fmla="*/ 8 w 58"/>
                <a:gd name="T107" fmla="*/ 38 h 69"/>
                <a:gd name="T108" fmla="*/ 8 w 58"/>
                <a:gd name="T109" fmla="*/ 34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8" h="69">
                  <a:moveTo>
                    <a:pt x="8" y="50"/>
                  </a:moveTo>
                  <a:cubicBezTo>
                    <a:pt x="8" y="51"/>
                    <a:pt x="9" y="53"/>
                    <a:pt x="10" y="55"/>
                  </a:cubicBezTo>
                  <a:cubicBezTo>
                    <a:pt x="11" y="56"/>
                    <a:pt x="11" y="56"/>
                    <a:pt x="12" y="57"/>
                  </a:cubicBezTo>
                  <a:cubicBezTo>
                    <a:pt x="12" y="58"/>
                    <a:pt x="12" y="58"/>
                    <a:pt x="12" y="58"/>
                  </a:cubicBezTo>
                  <a:cubicBezTo>
                    <a:pt x="13" y="59"/>
                    <a:pt x="14" y="60"/>
                    <a:pt x="14" y="61"/>
                  </a:cubicBezTo>
                  <a:cubicBezTo>
                    <a:pt x="15" y="62"/>
                    <a:pt x="16" y="63"/>
                    <a:pt x="16" y="63"/>
                  </a:cubicBezTo>
                  <a:cubicBezTo>
                    <a:pt x="20" y="67"/>
                    <a:pt x="25" y="69"/>
                    <a:pt x="29" y="69"/>
                  </a:cubicBezTo>
                  <a:cubicBezTo>
                    <a:pt x="34" y="69"/>
                    <a:pt x="38" y="67"/>
                    <a:pt x="42" y="64"/>
                  </a:cubicBezTo>
                  <a:cubicBezTo>
                    <a:pt x="42" y="63"/>
                    <a:pt x="43" y="62"/>
                    <a:pt x="44" y="61"/>
                  </a:cubicBezTo>
                  <a:cubicBezTo>
                    <a:pt x="45" y="60"/>
                    <a:pt x="45" y="59"/>
                    <a:pt x="46" y="58"/>
                  </a:cubicBezTo>
                  <a:cubicBezTo>
                    <a:pt x="47" y="57"/>
                    <a:pt x="48" y="55"/>
                    <a:pt x="48" y="54"/>
                  </a:cubicBezTo>
                  <a:cubicBezTo>
                    <a:pt x="49" y="52"/>
                    <a:pt x="50" y="51"/>
                    <a:pt x="50" y="50"/>
                  </a:cubicBezTo>
                  <a:cubicBezTo>
                    <a:pt x="54" y="48"/>
                    <a:pt x="56" y="43"/>
                    <a:pt x="57" y="39"/>
                  </a:cubicBezTo>
                  <a:cubicBezTo>
                    <a:pt x="58" y="35"/>
                    <a:pt x="57" y="32"/>
                    <a:pt x="56" y="30"/>
                  </a:cubicBezTo>
                  <a:cubicBezTo>
                    <a:pt x="55" y="29"/>
                    <a:pt x="55" y="29"/>
                    <a:pt x="55" y="29"/>
                  </a:cubicBezTo>
                  <a:cubicBezTo>
                    <a:pt x="56" y="22"/>
                    <a:pt x="55" y="16"/>
                    <a:pt x="51" y="10"/>
                  </a:cubicBezTo>
                  <a:cubicBezTo>
                    <a:pt x="46" y="4"/>
                    <a:pt x="38" y="0"/>
                    <a:pt x="29" y="0"/>
                  </a:cubicBezTo>
                  <a:cubicBezTo>
                    <a:pt x="20" y="0"/>
                    <a:pt x="12" y="4"/>
                    <a:pt x="7" y="10"/>
                  </a:cubicBezTo>
                  <a:cubicBezTo>
                    <a:pt x="3" y="16"/>
                    <a:pt x="2" y="22"/>
                    <a:pt x="3" y="29"/>
                  </a:cubicBezTo>
                  <a:cubicBezTo>
                    <a:pt x="3" y="29"/>
                    <a:pt x="3" y="29"/>
                    <a:pt x="3" y="30"/>
                  </a:cubicBezTo>
                  <a:cubicBezTo>
                    <a:pt x="1" y="32"/>
                    <a:pt x="0" y="35"/>
                    <a:pt x="1" y="39"/>
                  </a:cubicBezTo>
                  <a:cubicBezTo>
                    <a:pt x="2" y="43"/>
                    <a:pt x="4" y="48"/>
                    <a:pt x="8" y="50"/>
                  </a:cubicBezTo>
                  <a:close/>
                  <a:moveTo>
                    <a:pt x="8" y="34"/>
                  </a:moveTo>
                  <a:cubicBezTo>
                    <a:pt x="8" y="34"/>
                    <a:pt x="8" y="34"/>
                    <a:pt x="8" y="34"/>
                  </a:cubicBezTo>
                  <a:cubicBezTo>
                    <a:pt x="9" y="34"/>
                    <a:pt x="9" y="33"/>
                    <a:pt x="10" y="33"/>
                  </a:cubicBezTo>
                  <a:cubicBezTo>
                    <a:pt x="10" y="32"/>
                    <a:pt x="10" y="31"/>
                    <a:pt x="10" y="30"/>
                  </a:cubicBezTo>
                  <a:cubicBezTo>
                    <a:pt x="10" y="29"/>
                    <a:pt x="10" y="28"/>
                    <a:pt x="9" y="26"/>
                  </a:cubicBezTo>
                  <a:cubicBezTo>
                    <a:pt x="9" y="22"/>
                    <a:pt x="10" y="18"/>
                    <a:pt x="12" y="14"/>
                  </a:cubicBezTo>
                  <a:cubicBezTo>
                    <a:pt x="13" y="13"/>
                    <a:pt x="15" y="11"/>
                    <a:pt x="16" y="10"/>
                  </a:cubicBezTo>
                  <a:cubicBezTo>
                    <a:pt x="19" y="8"/>
                    <a:pt x="24" y="6"/>
                    <a:pt x="29" y="6"/>
                  </a:cubicBezTo>
                  <a:cubicBezTo>
                    <a:pt x="34" y="6"/>
                    <a:pt x="39" y="8"/>
                    <a:pt x="42" y="11"/>
                  </a:cubicBezTo>
                  <a:cubicBezTo>
                    <a:pt x="44" y="12"/>
                    <a:pt x="45" y="13"/>
                    <a:pt x="46" y="14"/>
                  </a:cubicBezTo>
                  <a:cubicBezTo>
                    <a:pt x="48" y="17"/>
                    <a:pt x="49" y="22"/>
                    <a:pt x="49" y="26"/>
                  </a:cubicBezTo>
                  <a:cubicBezTo>
                    <a:pt x="49" y="27"/>
                    <a:pt x="48" y="29"/>
                    <a:pt x="48" y="30"/>
                  </a:cubicBezTo>
                  <a:cubicBezTo>
                    <a:pt x="48" y="31"/>
                    <a:pt x="48" y="32"/>
                    <a:pt x="48" y="33"/>
                  </a:cubicBezTo>
                  <a:cubicBezTo>
                    <a:pt x="49" y="33"/>
                    <a:pt x="50" y="34"/>
                    <a:pt x="50" y="34"/>
                  </a:cubicBezTo>
                  <a:cubicBezTo>
                    <a:pt x="51" y="34"/>
                    <a:pt x="51" y="34"/>
                    <a:pt x="51" y="34"/>
                  </a:cubicBezTo>
                  <a:cubicBezTo>
                    <a:pt x="51" y="34"/>
                    <a:pt x="51" y="36"/>
                    <a:pt x="50" y="38"/>
                  </a:cubicBezTo>
                  <a:cubicBezTo>
                    <a:pt x="50" y="38"/>
                    <a:pt x="50" y="38"/>
                    <a:pt x="50" y="38"/>
                  </a:cubicBezTo>
                  <a:cubicBezTo>
                    <a:pt x="50" y="40"/>
                    <a:pt x="50" y="41"/>
                    <a:pt x="49" y="42"/>
                  </a:cubicBezTo>
                  <a:cubicBezTo>
                    <a:pt x="48" y="43"/>
                    <a:pt x="48" y="44"/>
                    <a:pt x="48" y="44"/>
                  </a:cubicBezTo>
                  <a:cubicBezTo>
                    <a:pt x="46" y="44"/>
                    <a:pt x="45" y="44"/>
                    <a:pt x="45" y="45"/>
                  </a:cubicBezTo>
                  <a:cubicBezTo>
                    <a:pt x="45" y="45"/>
                    <a:pt x="45" y="45"/>
                    <a:pt x="45" y="45"/>
                  </a:cubicBezTo>
                  <a:cubicBezTo>
                    <a:pt x="44" y="49"/>
                    <a:pt x="42" y="53"/>
                    <a:pt x="40" y="56"/>
                  </a:cubicBezTo>
                  <a:cubicBezTo>
                    <a:pt x="40" y="56"/>
                    <a:pt x="40" y="56"/>
                    <a:pt x="39" y="57"/>
                  </a:cubicBezTo>
                  <a:cubicBezTo>
                    <a:pt x="38" y="59"/>
                    <a:pt x="36" y="60"/>
                    <a:pt x="34" y="61"/>
                  </a:cubicBezTo>
                  <a:cubicBezTo>
                    <a:pt x="31" y="63"/>
                    <a:pt x="27" y="63"/>
                    <a:pt x="24" y="61"/>
                  </a:cubicBezTo>
                  <a:cubicBezTo>
                    <a:pt x="22" y="60"/>
                    <a:pt x="20" y="59"/>
                    <a:pt x="19" y="57"/>
                  </a:cubicBezTo>
                  <a:cubicBezTo>
                    <a:pt x="18" y="56"/>
                    <a:pt x="18" y="56"/>
                    <a:pt x="18" y="55"/>
                  </a:cubicBezTo>
                  <a:cubicBezTo>
                    <a:pt x="16" y="53"/>
                    <a:pt x="15" y="50"/>
                    <a:pt x="14" y="46"/>
                  </a:cubicBezTo>
                  <a:cubicBezTo>
                    <a:pt x="13" y="44"/>
                    <a:pt x="12" y="44"/>
                    <a:pt x="11" y="44"/>
                  </a:cubicBezTo>
                  <a:cubicBezTo>
                    <a:pt x="11" y="44"/>
                    <a:pt x="11" y="44"/>
                    <a:pt x="11" y="44"/>
                  </a:cubicBezTo>
                  <a:cubicBezTo>
                    <a:pt x="10" y="44"/>
                    <a:pt x="10" y="43"/>
                    <a:pt x="9" y="42"/>
                  </a:cubicBezTo>
                  <a:cubicBezTo>
                    <a:pt x="9" y="41"/>
                    <a:pt x="8" y="40"/>
                    <a:pt x="8" y="38"/>
                  </a:cubicBezTo>
                  <a:cubicBezTo>
                    <a:pt x="7" y="36"/>
                    <a:pt x="7" y="34"/>
                    <a:pt x="8" y="3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Arial"/>
                <a:ea typeface="+mn-ea"/>
                <a:cs typeface="+mn-cs"/>
              </a:endParaRPr>
            </a:p>
          </p:txBody>
        </p:sp>
      </p:grpSp>
      <p:graphicFrame>
        <p:nvGraphicFramePr>
          <p:cNvPr id="14" name="Table 13">
            <a:extLst>
              <a:ext uri="{FF2B5EF4-FFF2-40B4-BE49-F238E27FC236}">
                <a16:creationId xmlns:a16="http://schemas.microsoft.com/office/drawing/2014/main" id="{23686B28-895A-A1A1-0231-DEB97B87B987}"/>
              </a:ext>
            </a:extLst>
          </p:cNvPr>
          <p:cNvGraphicFramePr>
            <a:graphicFrameLocks noGrp="1"/>
          </p:cNvGraphicFramePr>
          <p:nvPr>
            <p:extLst>
              <p:ext uri="{D42A27DB-BD31-4B8C-83A1-F6EECF244321}">
                <p14:modId xmlns:p14="http://schemas.microsoft.com/office/powerpoint/2010/main" val="2286068717"/>
              </p:ext>
            </p:extLst>
          </p:nvPr>
        </p:nvGraphicFramePr>
        <p:xfrm>
          <a:off x="539998" y="2264528"/>
          <a:ext cx="4413001" cy="938763"/>
        </p:xfrm>
        <a:graphic>
          <a:graphicData uri="http://schemas.openxmlformats.org/drawingml/2006/table">
            <a:tbl>
              <a:tblPr firstRow="1" bandRow="1">
                <a:tableStyleId>{2D5ABB26-0587-4C30-8999-92F81FD0307C}</a:tableStyleId>
              </a:tblPr>
              <a:tblGrid>
                <a:gridCol w="524709">
                  <a:extLst>
                    <a:ext uri="{9D8B030D-6E8A-4147-A177-3AD203B41FA5}">
                      <a16:colId xmlns:a16="http://schemas.microsoft.com/office/drawing/2014/main" val="2609530721"/>
                    </a:ext>
                  </a:extLst>
                </a:gridCol>
                <a:gridCol w="1242548">
                  <a:extLst>
                    <a:ext uri="{9D8B030D-6E8A-4147-A177-3AD203B41FA5}">
                      <a16:colId xmlns:a16="http://schemas.microsoft.com/office/drawing/2014/main" val="2070110518"/>
                    </a:ext>
                  </a:extLst>
                </a:gridCol>
                <a:gridCol w="2645744">
                  <a:extLst>
                    <a:ext uri="{9D8B030D-6E8A-4147-A177-3AD203B41FA5}">
                      <a16:colId xmlns:a16="http://schemas.microsoft.com/office/drawing/2014/main" val="2464915835"/>
                    </a:ext>
                  </a:extLst>
                </a:gridCol>
              </a:tblGrid>
              <a:tr h="938763">
                <a:tc>
                  <a:txBody>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a:ln>
                          <a:noFill/>
                        </a:ln>
                        <a:solidFill>
                          <a:srgbClr val="00264D"/>
                        </a:solidFill>
                        <a:effectLst/>
                        <a:uLnTx/>
                        <a:uFillTx/>
                        <a:latin typeface="+mj-lt"/>
                        <a:ea typeface="+mn-ea"/>
                        <a:cs typeface="+mn-cs"/>
                      </a:endParaRPr>
                    </a:p>
                  </a:txBody>
                  <a:tcPr>
                    <a:solidFill>
                      <a:schemeClr val="bg1">
                        <a:lumMod val="95000"/>
                      </a:schemeClr>
                    </a:solidFill>
                  </a:tcPr>
                </a:tc>
                <a:tc>
                  <a:txBody>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kumimoji="0" lang="en-AU" sz="1050" b="0" i="0" u="none" strike="noStrike" kern="1200" cap="none" spc="0" normalizeH="0" baseline="0" noProof="0">
                          <a:ln>
                            <a:noFill/>
                          </a:ln>
                          <a:solidFill>
                            <a:srgbClr val="00264D"/>
                          </a:solidFill>
                          <a:effectLst/>
                          <a:uLnTx/>
                          <a:uFillTx/>
                          <a:latin typeface="VIC SemiBold" panose="00000700000000000000" pitchFamily="50" charset="0"/>
                          <a:ea typeface="+mn-ea"/>
                          <a:cs typeface="+mn-cs"/>
                        </a:rPr>
                        <a:t>Legislative requirements </a:t>
                      </a:r>
                    </a:p>
                  </a:txBody>
                  <a:tcPr anchor="ctr">
                    <a:solidFill>
                      <a:schemeClr val="bg2"/>
                    </a:solidFill>
                  </a:tcPr>
                </a:tc>
                <a:tc>
                  <a:txBody>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lang="en-AU" sz="1050">
                          <a:latin typeface="+mn-lt"/>
                          <a:cs typeface="Arial" panose="020B0604020202020204" pitchFamily="34" charset="0"/>
                        </a:rPr>
                        <a:t>Understand how your permission requirements are dictated by legislation (e.g., what information must be gathered under legislation). </a:t>
                      </a:r>
                    </a:p>
                  </a:txBody>
                  <a:tcPr anchor="ctr">
                    <a:solidFill>
                      <a:srgbClr val="FFFFFF"/>
                    </a:solidFill>
                  </a:tcPr>
                </a:tc>
                <a:extLst>
                  <a:ext uri="{0D108BD9-81ED-4DB2-BD59-A6C34878D82A}">
                    <a16:rowId xmlns:a16="http://schemas.microsoft.com/office/drawing/2014/main" val="1032954448"/>
                  </a:ext>
                </a:extLst>
              </a:tr>
            </a:tbl>
          </a:graphicData>
        </a:graphic>
      </p:graphicFrame>
      <p:graphicFrame>
        <p:nvGraphicFramePr>
          <p:cNvPr id="21" name="Table 20">
            <a:extLst>
              <a:ext uri="{FF2B5EF4-FFF2-40B4-BE49-F238E27FC236}">
                <a16:creationId xmlns:a16="http://schemas.microsoft.com/office/drawing/2014/main" id="{CFB48724-D79F-5416-3BBD-59C41C9DAD7C}"/>
              </a:ext>
            </a:extLst>
          </p:cNvPr>
          <p:cNvGraphicFramePr>
            <a:graphicFrameLocks noGrp="1"/>
          </p:cNvGraphicFramePr>
          <p:nvPr>
            <p:extLst>
              <p:ext uri="{D42A27DB-BD31-4B8C-83A1-F6EECF244321}">
                <p14:modId xmlns:p14="http://schemas.microsoft.com/office/powerpoint/2010/main" val="300472647"/>
              </p:ext>
            </p:extLst>
          </p:nvPr>
        </p:nvGraphicFramePr>
        <p:xfrm>
          <a:off x="544163" y="3265634"/>
          <a:ext cx="4408834" cy="938763"/>
        </p:xfrm>
        <a:graphic>
          <a:graphicData uri="http://schemas.openxmlformats.org/drawingml/2006/table">
            <a:tbl>
              <a:tblPr firstRow="1" bandRow="1">
                <a:tableStyleId>{2D5ABB26-0587-4C30-8999-92F81FD0307C}</a:tableStyleId>
              </a:tblPr>
              <a:tblGrid>
                <a:gridCol w="524214">
                  <a:extLst>
                    <a:ext uri="{9D8B030D-6E8A-4147-A177-3AD203B41FA5}">
                      <a16:colId xmlns:a16="http://schemas.microsoft.com/office/drawing/2014/main" val="2609530721"/>
                    </a:ext>
                  </a:extLst>
                </a:gridCol>
                <a:gridCol w="1236190">
                  <a:extLst>
                    <a:ext uri="{9D8B030D-6E8A-4147-A177-3AD203B41FA5}">
                      <a16:colId xmlns:a16="http://schemas.microsoft.com/office/drawing/2014/main" val="2070110518"/>
                    </a:ext>
                  </a:extLst>
                </a:gridCol>
                <a:gridCol w="2648430">
                  <a:extLst>
                    <a:ext uri="{9D8B030D-6E8A-4147-A177-3AD203B41FA5}">
                      <a16:colId xmlns:a16="http://schemas.microsoft.com/office/drawing/2014/main" val="2464915835"/>
                    </a:ext>
                  </a:extLst>
                </a:gridCol>
              </a:tblGrid>
              <a:tr h="938763">
                <a:tc>
                  <a:txBody>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a:ln>
                          <a:noFill/>
                        </a:ln>
                        <a:solidFill>
                          <a:srgbClr val="00264D"/>
                        </a:solidFill>
                        <a:effectLst/>
                        <a:uLnTx/>
                        <a:uFillTx/>
                        <a:latin typeface="+mj-lt"/>
                        <a:ea typeface="+mn-ea"/>
                        <a:cs typeface="+mn-cs"/>
                      </a:endParaRPr>
                    </a:p>
                  </a:txBody>
                  <a:tcPr>
                    <a:solidFill>
                      <a:schemeClr val="bg1">
                        <a:lumMod val="95000"/>
                      </a:schemeClr>
                    </a:solidFill>
                  </a:tcPr>
                </a:tc>
                <a:tc>
                  <a:txBody>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kumimoji="0" lang="en-AU" sz="1050" b="0" i="0" u="none" strike="noStrike" kern="1200" cap="none" spc="0" normalizeH="0" baseline="0" noProof="0">
                          <a:ln>
                            <a:noFill/>
                          </a:ln>
                          <a:solidFill>
                            <a:srgbClr val="00264D"/>
                          </a:solidFill>
                          <a:effectLst/>
                          <a:uLnTx/>
                          <a:uFillTx/>
                          <a:latin typeface="VIC SemiBold" panose="00000700000000000000" pitchFamily="50" charset="0"/>
                          <a:ea typeface="+mn-ea"/>
                          <a:cs typeface="+mn-cs"/>
                        </a:rPr>
                        <a:t>Current processes </a:t>
                      </a:r>
                    </a:p>
                  </a:txBody>
                  <a:tcPr anchor="ctr">
                    <a:solidFill>
                      <a:schemeClr val="bg2"/>
                    </a:solidFill>
                  </a:tcPr>
                </a:tc>
                <a:tc>
                  <a:txBody>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lang="en-AU" sz="1050"/>
                        <a:t>Think about your current processes and collate any existing documents mapping the applicant and regulator journey. </a:t>
                      </a:r>
                      <a:endParaRPr lang="en-AU" sz="1050">
                        <a:latin typeface="Arial" panose="020B0604020202020204" pitchFamily="34" charset="0"/>
                        <a:cs typeface="Arial" panose="020B0604020202020204" pitchFamily="34" charset="0"/>
                      </a:endParaRPr>
                    </a:p>
                  </a:txBody>
                  <a:tcPr anchor="ctr">
                    <a:solidFill>
                      <a:srgbClr val="FFFFFF"/>
                    </a:solidFill>
                  </a:tcPr>
                </a:tc>
                <a:extLst>
                  <a:ext uri="{0D108BD9-81ED-4DB2-BD59-A6C34878D82A}">
                    <a16:rowId xmlns:a16="http://schemas.microsoft.com/office/drawing/2014/main" val="1032954448"/>
                  </a:ext>
                </a:extLst>
              </a:tr>
            </a:tbl>
          </a:graphicData>
        </a:graphic>
      </p:graphicFrame>
      <p:grpSp>
        <p:nvGrpSpPr>
          <p:cNvPr id="22" name="Group 21">
            <a:extLst>
              <a:ext uri="{FF2B5EF4-FFF2-40B4-BE49-F238E27FC236}">
                <a16:creationId xmlns:a16="http://schemas.microsoft.com/office/drawing/2014/main" id="{A9694283-DAEC-BB0C-9D78-BDB16655D5F5}"/>
              </a:ext>
            </a:extLst>
          </p:cNvPr>
          <p:cNvGrpSpPr>
            <a:grpSpLocks noChangeAspect="1"/>
          </p:cNvGrpSpPr>
          <p:nvPr/>
        </p:nvGrpSpPr>
        <p:grpSpPr>
          <a:xfrm>
            <a:off x="568246" y="2538858"/>
            <a:ext cx="396947" cy="399357"/>
            <a:chOff x="9502776" y="4360863"/>
            <a:chExt cx="496888" cy="468313"/>
          </a:xfrm>
          <a:solidFill>
            <a:schemeClr val="accent3"/>
          </a:solidFill>
        </p:grpSpPr>
        <p:sp>
          <p:nvSpPr>
            <p:cNvPr id="23" name="Freeform 6">
              <a:extLst>
                <a:ext uri="{FF2B5EF4-FFF2-40B4-BE49-F238E27FC236}">
                  <a16:creationId xmlns:a16="http://schemas.microsoft.com/office/drawing/2014/main" id="{2FB90301-1837-813B-C083-CE02033D6457}"/>
                </a:ext>
              </a:extLst>
            </p:cNvPr>
            <p:cNvSpPr>
              <a:spLocks/>
            </p:cNvSpPr>
            <p:nvPr/>
          </p:nvSpPr>
          <p:spPr bwMode="auto">
            <a:xfrm>
              <a:off x="9580563" y="4600575"/>
              <a:ext cx="336550" cy="19050"/>
            </a:xfrm>
            <a:custGeom>
              <a:avLst/>
              <a:gdLst>
                <a:gd name="T0" fmla="*/ 3 w 115"/>
                <a:gd name="T1" fmla="*/ 6 h 6"/>
                <a:gd name="T2" fmla="*/ 112 w 115"/>
                <a:gd name="T3" fmla="*/ 6 h 6"/>
                <a:gd name="T4" fmla="*/ 115 w 115"/>
                <a:gd name="T5" fmla="*/ 3 h 6"/>
                <a:gd name="T6" fmla="*/ 112 w 115"/>
                <a:gd name="T7" fmla="*/ 0 h 6"/>
                <a:gd name="T8" fmla="*/ 3 w 115"/>
                <a:gd name="T9" fmla="*/ 0 h 6"/>
                <a:gd name="T10" fmla="*/ 0 w 115"/>
                <a:gd name="T11" fmla="*/ 3 h 6"/>
                <a:gd name="T12" fmla="*/ 3 w 115"/>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15" h="6">
                  <a:moveTo>
                    <a:pt x="3" y="6"/>
                  </a:moveTo>
                  <a:cubicBezTo>
                    <a:pt x="112" y="6"/>
                    <a:pt x="112" y="6"/>
                    <a:pt x="112" y="6"/>
                  </a:cubicBezTo>
                  <a:cubicBezTo>
                    <a:pt x="114" y="6"/>
                    <a:pt x="115" y="5"/>
                    <a:pt x="115" y="3"/>
                  </a:cubicBezTo>
                  <a:cubicBezTo>
                    <a:pt x="115" y="1"/>
                    <a:pt x="114" y="0"/>
                    <a:pt x="112" y="0"/>
                  </a:cubicBezTo>
                  <a:cubicBezTo>
                    <a:pt x="3" y="0"/>
                    <a:pt x="3" y="0"/>
                    <a:pt x="3" y="0"/>
                  </a:cubicBezTo>
                  <a:cubicBezTo>
                    <a:pt x="1" y="0"/>
                    <a:pt x="0" y="1"/>
                    <a:pt x="0" y="3"/>
                  </a:cubicBezTo>
                  <a:cubicBezTo>
                    <a:pt x="0" y="5"/>
                    <a:pt x="1" y="6"/>
                    <a:pt x="3"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Arial"/>
                <a:ea typeface="+mn-ea"/>
                <a:cs typeface="+mn-cs"/>
              </a:endParaRPr>
            </a:p>
          </p:txBody>
        </p:sp>
        <p:sp>
          <p:nvSpPr>
            <p:cNvPr id="24" name="Freeform 7">
              <a:extLst>
                <a:ext uri="{FF2B5EF4-FFF2-40B4-BE49-F238E27FC236}">
                  <a16:creationId xmlns:a16="http://schemas.microsoft.com/office/drawing/2014/main" id="{148505D5-60EE-D54A-3219-450BE1BAD6AD}"/>
                </a:ext>
              </a:extLst>
            </p:cNvPr>
            <p:cNvSpPr>
              <a:spLocks noEditPoints="1"/>
            </p:cNvSpPr>
            <p:nvPr/>
          </p:nvSpPr>
          <p:spPr bwMode="auto">
            <a:xfrm>
              <a:off x="9580563" y="4441825"/>
              <a:ext cx="152400" cy="123825"/>
            </a:xfrm>
            <a:custGeom>
              <a:avLst/>
              <a:gdLst>
                <a:gd name="T0" fmla="*/ 3 w 52"/>
                <a:gd name="T1" fmla="*/ 42 h 42"/>
                <a:gd name="T2" fmla="*/ 49 w 52"/>
                <a:gd name="T3" fmla="*/ 42 h 42"/>
                <a:gd name="T4" fmla="*/ 52 w 52"/>
                <a:gd name="T5" fmla="*/ 39 h 42"/>
                <a:gd name="T6" fmla="*/ 52 w 52"/>
                <a:gd name="T7" fmla="*/ 3 h 42"/>
                <a:gd name="T8" fmla="*/ 49 w 52"/>
                <a:gd name="T9" fmla="*/ 0 h 42"/>
                <a:gd name="T10" fmla="*/ 3 w 52"/>
                <a:gd name="T11" fmla="*/ 0 h 42"/>
                <a:gd name="T12" fmla="*/ 0 w 52"/>
                <a:gd name="T13" fmla="*/ 3 h 42"/>
                <a:gd name="T14" fmla="*/ 0 w 52"/>
                <a:gd name="T15" fmla="*/ 39 h 42"/>
                <a:gd name="T16" fmla="*/ 3 w 52"/>
                <a:gd name="T17" fmla="*/ 42 h 42"/>
                <a:gd name="T18" fmla="*/ 6 w 52"/>
                <a:gd name="T19" fmla="*/ 6 h 42"/>
                <a:gd name="T20" fmla="*/ 46 w 52"/>
                <a:gd name="T21" fmla="*/ 6 h 42"/>
                <a:gd name="T22" fmla="*/ 46 w 52"/>
                <a:gd name="T23" fmla="*/ 36 h 42"/>
                <a:gd name="T24" fmla="*/ 6 w 52"/>
                <a:gd name="T25" fmla="*/ 36 h 42"/>
                <a:gd name="T26" fmla="*/ 6 w 52"/>
                <a:gd name="T27" fmla="*/ 6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2" h="42">
                  <a:moveTo>
                    <a:pt x="3" y="42"/>
                  </a:moveTo>
                  <a:cubicBezTo>
                    <a:pt x="49" y="42"/>
                    <a:pt x="49" y="42"/>
                    <a:pt x="49" y="42"/>
                  </a:cubicBezTo>
                  <a:cubicBezTo>
                    <a:pt x="51" y="42"/>
                    <a:pt x="52" y="41"/>
                    <a:pt x="52" y="39"/>
                  </a:cubicBezTo>
                  <a:cubicBezTo>
                    <a:pt x="52" y="3"/>
                    <a:pt x="52" y="3"/>
                    <a:pt x="52" y="3"/>
                  </a:cubicBezTo>
                  <a:cubicBezTo>
                    <a:pt x="52" y="1"/>
                    <a:pt x="51" y="0"/>
                    <a:pt x="49" y="0"/>
                  </a:cubicBezTo>
                  <a:cubicBezTo>
                    <a:pt x="3" y="0"/>
                    <a:pt x="3" y="0"/>
                    <a:pt x="3" y="0"/>
                  </a:cubicBezTo>
                  <a:cubicBezTo>
                    <a:pt x="1" y="0"/>
                    <a:pt x="0" y="1"/>
                    <a:pt x="0" y="3"/>
                  </a:cubicBezTo>
                  <a:cubicBezTo>
                    <a:pt x="0" y="39"/>
                    <a:pt x="0" y="39"/>
                    <a:pt x="0" y="39"/>
                  </a:cubicBezTo>
                  <a:cubicBezTo>
                    <a:pt x="0" y="41"/>
                    <a:pt x="1" y="42"/>
                    <a:pt x="3" y="42"/>
                  </a:cubicBezTo>
                  <a:close/>
                  <a:moveTo>
                    <a:pt x="6" y="6"/>
                  </a:moveTo>
                  <a:cubicBezTo>
                    <a:pt x="46" y="6"/>
                    <a:pt x="46" y="6"/>
                    <a:pt x="46" y="6"/>
                  </a:cubicBezTo>
                  <a:cubicBezTo>
                    <a:pt x="46" y="36"/>
                    <a:pt x="46" y="36"/>
                    <a:pt x="46" y="36"/>
                  </a:cubicBezTo>
                  <a:cubicBezTo>
                    <a:pt x="6" y="36"/>
                    <a:pt x="6" y="36"/>
                    <a:pt x="6" y="36"/>
                  </a:cubicBezTo>
                  <a:lnTo>
                    <a:pt x="6" y="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Arial"/>
                <a:ea typeface="+mn-ea"/>
                <a:cs typeface="+mn-cs"/>
              </a:endParaRPr>
            </a:p>
          </p:txBody>
        </p:sp>
        <p:sp>
          <p:nvSpPr>
            <p:cNvPr id="25" name="Freeform 8">
              <a:extLst>
                <a:ext uri="{FF2B5EF4-FFF2-40B4-BE49-F238E27FC236}">
                  <a16:creationId xmlns:a16="http://schemas.microsoft.com/office/drawing/2014/main" id="{E280EDB0-0565-12EA-86C1-331FDADBA0A5}"/>
                </a:ext>
              </a:extLst>
            </p:cNvPr>
            <p:cNvSpPr>
              <a:spLocks/>
            </p:cNvSpPr>
            <p:nvPr/>
          </p:nvSpPr>
          <p:spPr bwMode="auto">
            <a:xfrm>
              <a:off x="9794876" y="4548188"/>
              <a:ext cx="122238" cy="17463"/>
            </a:xfrm>
            <a:custGeom>
              <a:avLst/>
              <a:gdLst>
                <a:gd name="T0" fmla="*/ 3 w 42"/>
                <a:gd name="T1" fmla="*/ 6 h 6"/>
                <a:gd name="T2" fmla="*/ 39 w 42"/>
                <a:gd name="T3" fmla="*/ 6 h 6"/>
                <a:gd name="T4" fmla="*/ 42 w 42"/>
                <a:gd name="T5" fmla="*/ 3 h 6"/>
                <a:gd name="T6" fmla="*/ 39 w 42"/>
                <a:gd name="T7" fmla="*/ 0 h 6"/>
                <a:gd name="T8" fmla="*/ 3 w 42"/>
                <a:gd name="T9" fmla="*/ 0 h 6"/>
                <a:gd name="T10" fmla="*/ 0 w 42"/>
                <a:gd name="T11" fmla="*/ 3 h 6"/>
                <a:gd name="T12" fmla="*/ 3 w 42"/>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42" h="6">
                  <a:moveTo>
                    <a:pt x="3" y="6"/>
                  </a:moveTo>
                  <a:cubicBezTo>
                    <a:pt x="39" y="6"/>
                    <a:pt x="39" y="6"/>
                    <a:pt x="39" y="6"/>
                  </a:cubicBezTo>
                  <a:cubicBezTo>
                    <a:pt x="41" y="6"/>
                    <a:pt x="42" y="5"/>
                    <a:pt x="42" y="3"/>
                  </a:cubicBezTo>
                  <a:cubicBezTo>
                    <a:pt x="42" y="2"/>
                    <a:pt x="41" y="0"/>
                    <a:pt x="39" y="0"/>
                  </a:cubicBezTo>
                  <a:cubicBezTo>
                    <a:pt x="3" y="0"/>
                    <a:pt x="3" y="0"/>
                    <a:pt x="3" y="0"/>
                  </a:cubicBezTo>
                  <a:cubicBezTo>
                    <a:pt x="1" y="0"/>
                    <a:pt x="0" y="2"/>
                    <a:pt x="0" y="3"/>
                  </a:cubicBezTo>
                  <a:cubicBezTo>
                    <a:pt x="0" y="5"/>
                    <a:pt x="1" y="6"/>
                    <a:pt x="3"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Arial"/>
                <a:ea typeface="+mn-ea"/>
                <a:cs typeface="+mn-cs"/>
              </a:endParaRPr>
            </a:p>
          </p:txBody>
        </p:sp>
        <p:sp>
          <p:nvSpPr>
            <p:cNvPr id="26" name="Freeform 9">
              <a:extLst>
                <a:ext uri="{FF2B5EF4-FFF2-40B4-BE49-F238E27FC236}">
                  <a16:creationId xmlns:a16="http://schemas.microsoft.com/office/drawing/2014/main" id="{6C1B0B25-210A-1675-9977-34644B278F38}"/>
                </a:ext>
              </a:extLst>
            </p:cNvPr>
            <p:cNvSpPr>
              <a:spLocks/>
            </p:cNvSpPr>
            <p:nvPr/>
          </p:nvSpPr>
          <p:spPr bwMode="auto">
            <a:xfrm>
              <a:off x="9794876" y="4441825"/>
              <a:ext cx="122238" cy="17463"/>
            </a:xfrm>
            <a:custGeom>
              <a:avLst/>
              <a:gdLst>
                <a:gd name="T0" fmla="*/ 3 w 42"/>
                <a:gd name="T1" fmla="*/ 6 h 6"/>
                <a:gd name="T2" fmla="*/ 39 w 42"/>
                <a:gd name="T3" fmla="*/ 6 h 6"/>
                <a:gd name="T4" fmla="*/ 42 w 42"/>
                <a:gd name="T5" fmla="*/ 3 h 6"/>
                <a:gd name="T6" fmla="*/ 39 w 42"/>
                <a:gd name="T7" fmla="*/ 0 h 6"/>
                <a:gd name="T8" fmla="*/ 3 w 42"/>
                <a:gd name="T9" fmla="*/ 0 h 6"/>
                <a:gd name="T10" fmla="*/ 0 w 42"/>
                <a:gd name="T11" fmla="*/ 3 h 6"/>
                <a:gd name="T12" fmla="*/ 3 w 42"/>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42" h="6">
                  <a:moveTo>
                    <a:pt x="3" y="6"/>
                  </a:moveTo>
                  <a:cubicBezTo>
                    <a:pt x="39" y="6"/>
                    <a:pt x="39" y="6"/>
                    <a:pt x="39" y="6"/>
                  </a:cubicBezTo>
                  <a:cubicBezTo>
                    <a:pt x="41" y="6"/>
                    <a:pt x="42" y="5"/>
                    <a:pt x="42" y="3"/>
                  </a:cubicBezTo>
                  <a:cubicBezTo>
                    <a:pt x="42" y="1"/>
                    <a:pt x="41" y="0"/>
                    <a:pt x="39" y="0"/>
                  </a:cubicBezTo>
                  <a:cubicBezTo>
                    <a:pt x="3" y="0"/>
                    <a:pt x="3" y="0"/>
                    <a:pt x="3" y="0"/>
                  </a:cubicBezTo>
                  <a:cubicBezTo>
                    <a:pt x="1" y="0"/>
                    <a:pt x="0" y="1"/>
                    <a:pt x="0" y="3"/>
                  </a:cubicBezTo>
                  <a:cubicBezTo>
                    <a:pt x="0" y="5"/>
                    <a:pt x="1" y="6"/>
                    <a:pt x="3"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Arial"/>
                <a:ea typeface="+mn-ea"/>
                <a:cs typeface="+mn-cs"/>
              </a:endParaRPr>
            </a:p>
          </p:txBody>
        </p:sp>
        <p:sp>
          <p:nvSpPr>
            <p:cNvPr id="27" name="Freeform 10">
              <a:extLst>
                <a:ext uri="{FF2B5EF4-FFF2-40B4-BE49-F238E27FC236}">
                  <a16:creationId xmlns:a16="http://schemas.microsoft.com/office/drawing/2014/main" id="{3DE5C728-3DE0-9CCA-284B-19418DA560E0}"/>
                </a:ext>
              </a:extLst>
            </p:cNvPr>
            <p:cNvSpPr>
              <a:spLocks/>
            </p:cNvSpPr>
            <p:nvPr/>
          </p:nvSpPr>
          <p:spPr bwMode="auto">
            <a:xfrm>
              <a:off x="9794876" y="4494213"/>
              <a:ext cx="122238" cy="20638"/>
            </a:xfrm>
            <a:custGeom>
              <a:avLst/>
              <a:gdLst>
                <a:gd name="T0" fmla="*/ 3 w 42"/>
                <a:gd name="T1" fmla="*/ 7 h 7"/>
                <a:gd name="T2" fmla="*/ 39 w 42"/>
                <a:gd name="T3" fmla="*/ 7 h 7"/>
                <a:gd name="T4" fmla="*/ 42 w 42"/>
                <a:gd name="T5" fmla="*/ 3 h 7"/>
                <a:gd name="T6" fmla="*/ 39 w 42"/>
                <a:gd name="T7" fmla="*/ 0 h 7"/>
                <a:gd name="T8" fmla="*/ 3 w 42"/>
                <a:gd name="T9" fmla="*/ 0 h 7"/>
                <a:gd name="T10" fmla="*/ 0 w 42"/>
                <a:gd name="T11" fmla="*/ 3 h 7"/>
                <a:gd name="T12" fmla="*/ 3 w 42"/>
                <a:gd name="T13" fmla="*/ 7 h 7"/>
              </a:gdLst>
              <a:ahLst/>
              <a:cxnLst>
                <a:cxn ang="0">
                  <a:pos x="T0" y="T1"/>
                </a:cxn>
                <a:cxn ang="0">
                  <a:pos x="T2" y="T3"/>
                </a:cxn>
                <a:cxn ang="0">
                  <a:pos x="T4" y="T5"/>
                </a:cxn>
                <a:cxn ang="0">
                  <a:pos x="T6" y="T7"/>
                </a:cxn>
                <a:cxn ang="0">
                  <a:pos x="T8" y="T9"/>
                </a:cxn>
                <a:cxn ang="0">
                  <a:pos x="T10" y="T11"/>
                </a:cxn>
                <a:cxn ang="0">
                  <a:pos x="T12" y="T13"/>
                </a:cxn>
              </a:cxnLst>
              <a:rect l="0" t="0" r="r" b="b"/>
              <a:pathLst>
                <a:path w="42" h="7">
                  <a:moveTo>
                    <a:pt x="3" y="7"/>
                  </a:moveTo>
                  <a:cubicBezTo>
                    <a:pt x="39" y="7"/>
                    <a:pt x="39" y="7"/>
                    <a:pt x="39" y="7"/>
                  </a:cubicBezTo>
                  <a:cubicBezTo>
                    <a:pt x="41" y="7"/>
                    <a:pt x="42" y="5"/>
                    <a:pt x="42" y="3"/>
                  </a:cubicBezTo>
                  <a:cubicBezTo>
                    <a:pt x="42" y="1"/>
                    <a:pt x="41" y="0"/>
                    <a:pt x="39" y="0"/>
                  </a:cubicBezTo>
                  <a:cubicBezTo>
                    <a:pt x="3" y="0"/>
                    <a:pt x="3" y="0"/>
                    <a:pt x="3" y="0"/>
                  </a:cubicBezTo>
                  <a:cubicBezTo>
                    <a:pt x="1" y="0"/>
                    <a:pt x="0" y="1"/>
                    <a:pt x="0" y="3"/>
                  </a:cubicBezTo>
                  <a:cubicBezTo>
                    <a:pt x="0" y="5"/>
                    <a:pt x="1" y="7"/>
                    <a:pt x="3"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Arial"/>
                <a:ea typeface="+mn-ea"/>
                <a:cs typeface="+mn-cs"/>
              </a:endParaRPr>
            </a:p>
          </p:txBody>
        </p:sp>
        <p:sp>
          <p:nvSpPr>
            <p:cNvPr id="28" name="Freeform 11">
              <a:extLst>
                <a:ext uri="{FF2B5EF4-FFF2-40B4-BE49-F238E27FC236}">
                  <a16:creationId xmlns:a16="http://schemas.microsoft.com/office/drawing/2014/main" id="{EF1379ED-1592-145D-DEB5-34A65BDF5FA4}"/>
                </a:ext>
              </a:extLst>
            </p:cNvPr>
            <p:cNvSpPr>
              <a:spLocks noEditPoints="1"/>
            </p:cNvSpPr>
            <p:nvPr/>
          </p:nvSpPr>
          <p:spPr bwMode="auto">
            <a:xfrm>
              <a:off x="9502776" y="4360863"/>
              <a:ext cx="496888" cy="468313"/>
            </a:xfrm>
            <a:custGeom>
              <a:avLst/>
              <a:gdLst>
                <a:gd name="T0" fmla="*/ 163 w 170"/>
                <a:gd name="T1" fmla="*/ 0 h 158"/>
                <a:gd name="T2" fmla="*/ 162 w 170"/>
                <a:gd name="T3" fmla="*/ 0 h 158"/>
                <a:gd name="T4" fmla="*/ 8 w 170"/>
                <a:gd name="T5" fmla="*/ 0 h 158"/>
                <a:gd name="T6" fmla="*/ 7 w 170"/>
                <a:gd name="T7" fmla="*/ 0 h 158"/>
                <a:gd name="T8" fmla="*/ 0 w 170"/>
                <a:gd name="T9" fmla="*/ 7 h 158"/>
                <a:gd name="T10" fmla="*/ 0 w 170"/>
                <a:gd name="T11" fmla="*/ 150 h 158"/>
                <a:gd name="T12" fmla="*/ 8 w 170"/>
                <a:gd name="T13" fmla="*/ 158 h 158"/>
                <a:gd name="T14" fmla="*/ 26 w 170"/>
                <a:gd name="T15" fmla="*/ 158 h 158"/>
                <a:gd name="T16" fmla="*/ 144 w 170"/>
                <a:gd name="T17" fmla="*/ 158 h 158"/>
                <a:gd name="T18" fmla="*/ 162 w 170"/>
                <a:gd name="T19" fmla="*/ 158 h 158"/>
                <a:gd name="T20" fmla="*/ 170 w 170"/>
                <a:gd name="T21" fmla="*/ 150 h 158"/>
                <a:gd name="T22" fmla="*/ 170 w 170"/>
                <a:gd name="T23" fmla="*/ 7 h 158"/>
                <a:gd name="T24" fmla="*/ 163 w 170"/>
                <a:gd name="T25" fmla="*/ 0 h 158"/>
                <a:gd name="T26" fmla="*/ 164 w 170"/>
                <a:gd name="T27" fmla="*/ 152 h 158"/>
                <a:gd name="T28" fmla="*/ 144 w 170"/>
                <a:gd name="T29" fmla="*/ 152 h 158"/>
                <a:gd name="T30" fmla="*/ 26 w 170"/>
                <a:gd name="T31" fmla="*/ 152 h 158"/>
                <a:gd name="T32" fmla="*/ 6 w 170"/>
                <a:gd name="T33" fmla="*/ 152 h 158"/>
                <a:gd name="T34" fmla="*/ 6 w 170"/>
                <a:gd name="T35" fmla="*/ 6 h 158"/>
                <a:gd name="T36" fmla="*/ 164 w 170"/>
                <a:gd name="T37" fmla="*/ 6 h 158"/>
                <a:gd name="T38" fmla="*/ 164 w 170"/>
                <a:gd name="T39" fmla="*/ 152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70" h="158">
                  <a:moveTo>
                    <a:pt x="163" y="0"/>
                  </a:moveTo>
                  <a:cubicBezTo>
                    <a:pt x="163" y="0"/>
                    <a:pt x="163" y="0"/>
                    <a:pt x="162" y="0"/>
                  </a:cubicBezTo>
                  <a:cubicBezTo>
                    <a:pt x="36" y="0"/>
                    <a:pt x="12" y="0"/>
                    <a:pt x="8" y="0"/>
                  </a:cubicBezTo>
                  <a:cubicBezTo>
                    <a:pt x="7" y="0"/>
                    <a:pt x="7" y="0"/>
                    <a:pt x="7" y="0"/>
                  </a:cubicBezTo>
                  <a:cubicBezTo>
                    <a:pt x="3" y="0"/>
                    <a:pt x="0" y="3"/>
                    <a:pt x="0" y="7"/>
                  </a:cubicBezTo>
                  <a:cubicBezTo>
                    <a:pt x="0" y="7"/>
                    <a:pt x="0" y="7"/>
                    <a:pt x="0" y="150"/>
                  </a:cubicBezTo>
                  <a:cubicBezTo>
                    <a:pt x="0" y="154"/>
                    <a:pt x="3" y="158"/>
                    <a:pt x="8" y="158"/>
                  </a:cubicBezTo>
                  <a:cubicBezTo>
                    <a:pt x="10" y="158"/>
                    <a:pt x="15" y="158"/>
                    <a:pt x="26" y="158"/>
                  </a:cubicBezTo>
                  <a:cubicBezTo>
                    <a:pt x="91" y="158"/>
                    <a:pt x="125" y="158"/>
                    <a:pt x="144" y="158"/>
                  </a:cubicBezTo>
                  <a:cubicBezTo>
                    <a:pt x="154" y="158"/>
                    <a:pt x="159" y="158"/>
                    <a:pt x="162" y="158"/>
                  </a:cubicBezTo>
                  <a:cubicBezTo>
                    <a:pt x="167" y="158"/>
                    <a:pt x="170" y="154"/>
                    <a:pt x="170" y="150"/>
                  </a:cubicBezTo>
                  <a:cubicBezTo>
                    <a:pt x="170" y="7"/>
                    <a:pt x="170" y="7"/>
                    <a:pt x="170" y="7"/>
                  </a:cubicBezTo>
                  <a:cubicBezTo>
                    <a:pt x="170" y="3"/>
                    <a:pt x="167" y="0"/>
                    <a:pt x="163" y="0"/>
                  </a:cubicBezTo>
                  <a:close/>
                  <a:moveTo>
                    <a:pt x="164" y="152"/>
                  </a:moveTo>
                  <a:cubicBezTo>
                    <a:pt x="157" y="152"/>
                    <a:pt x="150" y="152"/>
                    <a:pt x="144" y="152"/>
                  </a:cubicBezTo>
                  <a:cubicBezTo>
                    <a:pt x="57" y="152"/>
                    <a:pt x="32" y="152"/>
                    <a:pt x="26" y="152"/>
                  </a:cubicBezTo>
                  <a:cubicBezTo>
                    <a:pt x="19" y="152"/>
                    <a:pt x="13" y="152"/>
                    <a:pt x="6" y="152"/>
                  </a:cubicBezTo>
                  <a:cubicBezTo>
                    <a:pt x="6" y="6"/>
                    <a:pt x="6" y="6"/>
                    <a:pt x="6" y="6"/>
                  </a:cubicBezTo>
                  <a:cubicBezTo>
                    <a:pt x="164" y="6"/>
                    <a:pt x="164" y="6"/>
                    <a:pt x="164" y="6"/>
                  </a:cubicBezTo>
                  <a:lnTo>
                    <a:pt x="164" y="15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Arial"/>
                <a:ea typeface="+mn-ea"/>
                <a:cs typeface="+mn-cs"/>
              </a:endParaRPr>
            </a:p>
          </p:txBody>
        </p:sp>
        <p:sp>
          <p:nvSpPr>
            <p:cNvPr id="29" name="Freeform 12">
              <a:extLst>
                <a:ext uri="{FF2B5EF4-FFF2-40B4-BE49-F238E27FC236}">
                  <a16:creationId xmlns:a16="http://schemas.microsoft.com/office/drawing/2014/main" id="{EFC61C57-A513-51A5-6276-B3B211D0B5D8}"/>
                </a:ext>
              </a:extLst>
            </p:cNvPr>
            <p:cNvSpPr>
              <a:spLocks noEditPoints="1"/>
            </p:cNvSpPr>
            <p:nvPr/>
          </p:nvSpPr>
          <p:spPr bwMode="auto">
            <a:xfrm>
              <a:off x="9580563" y="4637088"/>
              <a:ext cx="336550" cy="138113"/>
            </a:xfrm>
            <a:custGeom>
              <a:avLst/>
              <a:gdLst>
                <a:gd name="T0" fmla="*/ 0 w 115"/>
                <a:gd name="T1" fmla="*/ 28 h 47"/>
                <a:gd name="T2" fmla="*/ 3 w 115"/>
                <a:gd name="T3" fmla="*/ 31 h 47"/>
                <a:gd name="T4" fmla="*/ 78 w 115"/>
                <a:gd name="T5" fmla="*/ 31 h 47"/>
                <a:gd name="T6" fmla="*/ 78 w 115"/>
                <a:gd name="T7" fmla="*/ 37 h 47"/>
                <a:gd name="T8" fmla="*/ 80 w 115"/>
                <a:gd name="T9" fmla="*/ 40 h 47"/>
                <a:gd name="T10" fmla="*/ 83 w 115"/>
                <a:gd name="T11" fmla="*/ 41 h 47"/>
                <a:gd name="T12" fmla="*/ 85 w 115"/>
                <a:gd name="T13" fmla="*/ 40 h 47"/>
                <a:gd name="T14" fmla="*/ 88 w 115"/>
                <a:gd name="T15" fmla="*/ 37 h 47"/>
                <a:gd name="T16" fmla="*/ 92 w 115"/>
                <a:gd name="T17" fmla="*/ 45 h 47"/>
                <a:gd name="T18" fmla="*/ 95 w 115"/>
                <a:gd name="T19" fmla="*/ 47 h 47"/>
                <a:gd name="T20" fmla="*/ 96 w 115"/>
                <a:gd name="T21" fmla="*/ 47 h 47"/>
                <a:gd name="T22" fmla="*/ 103 w 115"/>
                <a:gd name="T23" fmla="*/ 44 h 47"/>
                <a:gd name="T24" fmla="*/ 105 w 115"/>
                <a:gd name="T25" fmla="*/ 39 h 47"/>
                <a:gd name="T26" fmla="*/ 101 w 115"/>
                <a:gd name="T27" fmla="*/ 31 h 47"/>
                <a:gd name="T28" fmla="*/ 103 w 115"/>
                <a:gd name="T29" fmla="*/ 31 h 47"/>
                <a:gd name="T30" fmla="*/ 106 w 115"/>
                <a:gd name="T31" fmla="*/ 31 h 47"/>
                <a:gd name="T32" fmla="*/ 106 w 115"/>
                <a:gd name="T33" fmla="*/ 31 h 47"/>
                <a:gd name="T34" fmla="*/ 107 w 115"/>
                <a:gd name="T35" fmla="*/ 31 h 47"/>
                <a:gd name="T36" fmla="*/ 112 w 115"/>
                <a:gd name="T37" fmla="*/ 31 h 47"/>
                <a:gd name="T38" fmla="*/ 115 w 115"/>
                <a:gd name="T39" fmla="*/ 28 h 47"/>
                <a:gd name="T40" fmla="*/ 112 w 115"/>
                <a:gd name="T41" fmla="*/ 24 h 47"/>
                <a:gd name="T42" fmla="*/ 109 w 115"/>
                <a:gd name="T43" fmla="*/ 24 h 47"/>
                <a:gd name="T44" fmla="*/ 109 w 115"/>
                <a:gd name="T45" fmla="*/ 24 h 47"/>
                <a:gd name="T46" fmla="*/ 96 w 115"/>
                <a:gd name="T47" fmla="*/ 12 h 47"/>
                <a:gd name="T48" fmla="*/ 112 w 115"/>
                <a:gd name="T49" fmla="*/ 12 h 47"/>
                <a:gd name="T50" fmla="*/ 115 w 115"/>
                <a:gd name="T51" fmla="*/ 8 h 47"/>
                <a:gd name="T52" fmla="*/ 112 w 115"/>
                <a:gd name="T53" fmla="*/ 5 h 47"/>
                <a:gd name="T54" fmla="*/ 89 w 115"/>
                <a:gd name="T55" fmla="*/ 5 h 47"/>
                <a:gd name="T56" fmla="*/ 85 w 115"/>
                <a:gd name="T57" fmla="*/ 1 h 47"/>
                <a:gd name="T58" fmla="*/ 81 w 115"/>
                <a:gd name="T59" fmla="*/ 0 h 47"/>
                <a:gd name="T60" fmla="*/ 78 w 115"/>
                <a:gd name="T61" fmla="*/ 4 h 47"/>
                <a:gd name="T62" fmla="*/ 78 w 115"/>
                <a:gd name="T63" fmla="*/ 5 h 47"/>
                <a:gd name="T64" fmla="*/ 3 w 115"/>
                <a:gd name="T65" fmla="*/ 5 h 47"/>
                <a:gd name="T66" fmla="*/ 0 w 115"/>
                <a:gd name="T67" fmla="*/ 8 h 47"/>
                <a:gd name="T68" fmla="*/ 3 w 115"/>
                <a:gd name="T69" fmla="*/ 12 h 47"/>
                <a:gd name="T70" fmla="*/ 78 w 115"/>
                <a:gd name="T71" fmla="*/ 12 h 47"/>
                <a:gd name="T72" fmla="*/ 78 w 115"/>
                <a:gd name="T73" fmla="*/ 24 h 47"/>
                <a:gd name="T74" fmla="*/ 3 w 115"/>
                <a:gd name="T75" fmla="*/ 24 h 47"/>
                <a:gd name="T76" fmla="*/ 0 w 115"/>
                <a:gd name="T77" fmla="*/ 28 h 47"/>
                <a:gd name="T78" fmla="*/ 83 w 115"/>
                <a:gd name="T79" fmla="*/ 12 h 47"/>
                <a:gd name="T80" fmla="*/ 83 w 115"/>
                <a:gd name="T81" fmla="*/ 5 h 47"/>
                <a:gd name="T82" fmla="*/ 90 w 115"/>
                <a:gd name="T83" fmla="*/ 12 h 47"/>
                <a:gd name="T84" fmla="*/ 102 w 115"/>
                <a:gd name="T85" fmla="*/ 24 h 47"/>
                <a:gd name="T86" fmla="*/ 104 w 115"/>
                <a:gd name="T87" fmla="*/ 26 h 47"/>
                <a:gd name="T88" fmla="*/ 103 w 115"/>
                <a:gd name="T89" fmla="*/ 27 h 47"/>
                <a:gd name="T90" fmla="*/ 99 w 115"/>
                <a:gd name="T91" fmla="*/ 27 h 47"/>
                <a:gd name="T92" fmla="*/ 95 w 115"/>
                <a:gd name="T93" fmla="*/ 28 h 47"/>
                <a:gd name="T94" fmla="*/ 96 w 115"/>
                <a:gd name="T95" fmla="*/ 31 h 47"/>
                <a:gd name="T96" fmla="*/ 100 w 115"/>
                <a:gd name="T97" fmla="*/ 40 h 47"/>
                <a:gd name="T98" fmla="*/ 95 w 115"/>
                <a:gd name="T99" fmla="*/ 42 h 47"/>
                <a:gd name="T100" fmla="*/ 91 w 115"/>
                <a:gd name="T101" fmla="*/ 33 h 47"/>
                <a:gd name="T102" fmla="*/ 89 w 115"/>
                <a:gd name="T103" fmla="*/ 33 h 47"/>
                <a:gd name="T104" fmla="*/ 91 w 115"/>
                <a:gd name="T105" fmla="*/ 32 h 47"/>
                <a:gd name="T106" fmla="*/ 90 w 115"/>
                <a:gd name="T107" fmla="*/ 31 h 47"/>
                <a:gd name="T108" fmla="*/ 90 w 115"/>
                <a:gd name="T109" fmla="*/ 30 h 47"/>
                <a:gd name="T110" fmla="*/ 89 w 115"/>
                <a:gd name="T111" fmla="*/ 31 h 47"/>
                <a:gd name="T112" fmla="*/ 83 w 115"/>
                <a:gd name="T113" fmla="*/ 36 h 47"/>
                <a:gd name="T114" fmla="*/ 83 w 115"/>
                <a:gd name="T115" fmla="*/ 31 h 47"/>
                <a:gd name="T116" fmla="*/ 83 w 115"/>
                <a:gd name="T117" fmla="*/ 25 h 47"/>
                <a:gd name="T118" fmla="*/ 83 w 115"/>
                <a:gd name="T119" fmla="*/ 24 h 47"/>
                <a:gd name="T120" fmla="*/ 83 w 115"/>
                <a:gd name="T121" fmla="*/ 12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15" h="47">
                  <a:moveTo>
                    <a:pt x="0" y="28"/>
                  </a:moveTo>
                  <a:cubicBezTo>
                    <a:pt x="0" y="30"/>
                    <a:pt x="1" y="31"/>
                    <a:pt x="3" y="31"/>
                  </a:cubicBezTo>
                  <a:cubicBezTo>
                    <a:pt x="38" y="31"/>
                    <a:pt x="62" y="31"/>
                    <a:pt x="78" y="31"/>
                  </a:cubicBezTo>
                  <a:cubicBezTo>
                    <a:pt x="78" y="33"/>
                    <a:pt x="78" y="35"/>
                    <a:pt x="78" y="37"/>
                  </a:cubicBezTo>
                  <a:cubicBezTo>
                    <a:pt x="78" y="38"/>
                    <a:pt x="79" y="39"/>
                    <a:pt x="80" y="40"/>
                  </a:cubicBezTo>
                  <a:cubicBezTo>
                    <a:pt x="81" y="41"/>
                    <a:pt x="82" y="41"/>
                    <a:pt x="83" y="41"/>
                  </a:cubicBezTo>
                  <a:cubicBezTo>
                    <a:pt x="83" y="41"/>
                    <a:pt x="84" y="40"/>
                    <a:pt x="85" y="40"/>
                  </a:cubicBezTo>
                  <a:cubicBezTo>
                    <a:pt x="88" y="37"/>
                    <a:pt x="88" y="37"/>
                    <a:pt x="88" y="37"/>
                  </a:cubicBezTo>
                  <a:cubicBezTo>
                    <a:pt x="92" y="45"/>
                    <a:pt x="92" y="45"/>
                    <a:pt x="92" y="45"/>
                  </a:cubicBezTo>
                  <a:cubicBezTo>
                    <a:pt x="92" y="46"/>
                    <a:pt x="93" y="47"/>
                    <a:pt x="95" y="47"/>
                  </a:cubicBezTo>
                  <a:cubicBezTo>
                    <a:pt x="95" y="47"/>
                    <a:pt x="96" y="47"/>
                    <a:pt x="96" y="47"/>
                  </a:cubicBezTo>
                  <a:cubicBezTo>
                    <a:pt x="99" y="46"/>
                    <a:pt x="101" y="45"/>
                    <a:pt x="103" y="44"/>
                  </a:cubicBezTo>
                  <a:cubicBezTo>
                    <a:pt x="105" y="43"/>
                    <a:pt x="106" y="41"/>
                    <a:pt x="105" y="39"/>
                  </a:cubicBezTo>
                  <a:cubicBezTo>
                    <a:pt x="101" y="31"/>
                    <a:pt x="101" y="31"/>
                    <a:pt x="101" y="31"/>
                  </a:cubicBezTo>
                  <a:cubicBezTo>
                    <a:pt x="102" y="31"/>
                    <a:pt x="103" y="31"/>
                    <a:pt x="103" y="31"/>
                  </a:cubicBezTo>
                  <a:cubicBezTo>
                    <a:pt x="104" y="31"/>
                    <a:pt x="105" y="31"/>
                    <a:pt x="106" y="31"/>
                  </a:cubicBezTo>
                  <a:cubicBezTo>
                    <a:pt x="106" y="31"/>
                    <a:pt x="106" y="31"/>
                    <a:pt x="106" y="31"/>
                  </a:cubicBezTo>
                  <a:cubicBezTo>
                    <a:pt x="106" y="31"/>
                    <a:pt x="107" y="31"/>
                    <a:pt x="107" y="31"/>
                  </a:cubicBezTo>
                  <a:cubicBezTo>
                    <a:pt x="112" y="31"/>
                    <a:pt x="112" y="31"/>
                    <a:pt x="112" y="31"/>
                  </a:cubicBezTo>
                  <a:cubicBezTo>
                    <a:pt x="114" y="31"/>
                    <a:pt x="115" y="30"/>
                    <a:pt x="115" y="28"/>
                  </a:cubicBezTo>
                  <a:cubicBezTo>
                    <a:pt x="115" y="26"/>
                    <a:pt x="114" y="24"/>
                    <a:pt x="112" y="24"/>
                  </a:cubicBezTo>
                  <a:cubicBezTo>
                    <a:pt x="111" y="24"/>
                    <a:pt x="110" y="24"/>
                    <a:pt x="109" y="24"/>
                  </a:cubicBezTo>
                  <a:cubicBezTo>
                    <a:pt x="109" y="24"/>
                    <a:pt x="109" y="24"/>
                    <a:pt x="109" y="24"/>
                  </a:cubicBezTo>
                  <a:cubicBezTo>
                    <a:pt x="104" y="20"/>
                    <a:pt x="100" y="16"/>
                    <a:pt x="96" y="12"/>
                  </a:cubicBezTo>
                  <a:cubicBezTo>
                    <a:pt x="112" y="12"/>
                    <a:pt x="112" y="12"/>
                    <a:pt x="112" y="12"/>
                  </a:cubicBezTo>
                  <a:cubicBezTo>
                    <a:pt x="114" y="12"/>
                    <a:pt x="115" y="10"/>
                    <a:pt x="115" y="8"/>
                  </a:cubicBezTo>
                  <a:cubicBezTo>
                    <a:pt x="115" y="7"/>
                    <a:pt x="114" y="5"/>
                    <a:pt x="112" y="5"/>
                  </a:cubicBezTo>
                  <a:cubicBezTo>
                    <a:pt x="104" y="5"/>
                    <a:pt x="96" y="5"/>
                    <a:pt x="89" y="5"/>
                  </a:cubicBezTo>
                  <a:cubicBezTo>
                    <a:pt x="88" y="4"/>
                    <a:pt x="86" y="3"/>
                    <a:pt x="85" y="1"/>
                  </a:cubicBezTo>
                  <a:cubicBezTo>
                    <a:pt x="83" y="0"/>
                    <a:pt x="82" y="0"/>
                    <a:pt x="81" y="0"/>
                  </a:cubicBezTo>
                  <a:cubicBezTo>
                    <a:pt x="80" y="1"/>
                    <a:pt x="78" y="2"/>
                    <a:pt x="78" y="4"/>
                  </a:cubicBezTo>
                  <a:cubicBezTo>
                    <a:pt x="78" y="5"/>
                    <a:pt x="78" y="5"/>
                    <a:pt x="78" y="5"/>
                  </a:cubicBezTo>
                  <a:cubicBezTo>
                    <a:pt x="3" y="5"/>
                    <a:pt x="3" y="5"/>
                    <a:pt x="3" y="5"/>
                  </a:cubicBezTo>
                  <a:cubicBezTo>
                    <a:pt x="1" y="5"/>
                    <a:pt x="0" y="7"/>
                    <a:pt x="0" y="8"/>
                  </a:cubicBezTo>
                  <a:cubicBezTo>
                    <a:pt x="0" y="10"/>
                    <a:pt x="1" y="12"/>
                    <a:pt x="3" y="12"/>
                  </a:cubicBezTo>
                  <a:cubicBezTo>
                    <a:pt x="38" y="12"/>
                    <a:pt x="62" y="12"/>
                    <a:pt x="78" y="12"/>
                  </a:cubicBezTo>
                  <a:cubicBezTo>
                    <a:pt x="78" y="24"/>
                    <a:pt x="78" y="24"/>
                    <a:pt x="78" y="24"/>
                  </a:cubicBezTo>
                  <a:cubicBezTo>
                    <a:pt x="3" y="24"/>
                    <a:pt x="3" y="24"/>
                    <a:pt x="3" y="24"/>
                  </a:cubicBezTo>
                  <a:cubicBezTo>
                    <a:pt x="1" y="24"/>
                    <a:pt x="0" y="26"/>
                    <a:pt x="0" y="28"/>
                  </a:cubicBezTo>
                  <a:close/>
                  <a:moveTo>
                    <a:pt x="83" y="12"/>
                  </a:moveTo>
                  <a:cubicBezTo>
                    <a:pt x="83" y="5"/>
                    <a:pt x="83" y="5"/>
                    <a:pt x="83" y="5"/>
                  </a:cubicBezTo>
                  <a:cubicBezTo>
                    <a:pt x="85" y="8"/>
                    <a:pt x="87" y="10"/>
                    <a:pt x="90" y="12"/>
                  </a:cubicBezTo>
                  <a:cubicBezTo>
                    <a:pt x="94" y="16"/>
                    <a:pt x="98" y="20"/>
                    <a:pt x="102" y="24"/>
                  </a:cubicBezTo>
                  <a:cubicBezTo>
                    <a:pt x="103" y="25"/>
                    <a:pt x="104" y="26"/>
                    <a:pt x="104" y="26"/>
                  </a:cubicBezTo>
                  <a:cubicBezTo>
                    <a:pt x="104" y="26"/>
                    <a:pt x="103" y="26"/>
                    <a:pt x="103" y="27"/>
                  </a:cubicBezTo>
                  <a:cubicBezTo>
                    <a:pt x="102" y="27"/>
                    <a:pt x="101" y="27"/>
                    <a:pt x="99" y="27"/>
                  </a:cubicBezTo>
                  <a:cubicBezTo>
                    <a:pt x="95" y="28"/>
                    <a:pt x="95" y="28"/>
                    <a:pt x="95" y="28"/>
                  </a:cubicBezTo>
                  <a:cubicBezTo>
                    <a:pt x="96" y="31"/>
                    <a:pt x="96" y="31"/>
                    <a:pt x="96" y="31"/>
                  </a:cubicBezTo>
                  <a:cubicBezTo>
                    <a:pt x="100" y="40"/>
                    <a:pt x="100" y="40"/>
                    <a:pt x="100" y="40"/>
                  </a:cubicBezTo>
                  <a:cubicBezTo>
                    <a:pt x="99" y="41"/>
                    <a:pt x="97" y="42"/>
                    <a:pt x="95" y="42"/>
                  </a:cubicBezTo>
                  <a:cubicBezTo>
                    <a:pt x="91" y="33"/>
                    <a:pt x="91" y="33"/>
                    <a:pt x="91" y="33"/>
                  </a:cubicBezTo>
                  <a:cubicBezTo>
                    <a:pt x="89" y="33"/>
                    <a:pt x="89" y="33"/>
                    <a:pt x="89" y="33"/>
                  </a:cubicBezTo>
                  <a:cubicBezTo>
                    <a:pt x="91" y="32"/>
                    <a:pt x="91" y="32"/>
                    <a:pt x="91" y="32"/>
                  </a:cubicBezTo>
                  <a:cubicBezTo>
                    <a:pt x="90" y="31"/>
                    <a:pt x="90" y="31"/>
                    <a:pt x="90" y="31"/>
                  </a:cubicBezTo>
                  <a:cubicBezTo>
                    <a:pt x="90" y="30"/>
                    <a:pt x="90" y="30"/>
                    <a:pt x="90" y="30"/>
                  </a:cubicBezTo>
                  <a:cubicBezTo>
                    <a:pt x="89" y="31"/>
                    <a:pt x="89" y="31"/>
                    <a:pt x="89" y="31"/>
                  </a:cubicBezTo>
                  <a:cubicBezTo>
                    <a:pt x="83" y="36"/>
                    <a:pt x="83" y="36"/>
                    <a:pt x="83" y="36"/>
                  </a:cubicBezTo>
                  <a:cubicBezTo>
                    <a:pt x="83" y="34"/>
                    <a:pt x="83" y="32"/>
                    <a:pt x="83" y="31"/>
                  </a:cubicBezTo>
                  <a:cubicBezTo>
                    <a:pt x="83" y="29"/>
                    <a:pt x="83" y="27"/>
                    <a:pt x="83" y="25"/>
                  </a:cubicBezTo>
                  <a:cubicBezTo>
                    <a:pt x="83" y="24"/>
                    <a:pt x="83" y="24"/>
                    <a:pt x="83" y="24"/>
                  </a:cubicBezTo>
                  <a:lnTo>
                    <a:pt x="83"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Arial"/>
                <a:ea typeface="+mn-ea"/>
                <a:cs typeface="+mn-cs"/>
              </a:endParaRPr>
            </a:p>
          </p:txBody>
        </p:sp>
      </p:grpSp>
      <p:graphicFrame>
        <p:nvGraphicFramePr>
          <p:cNvPr id="30" name="Table 29">
            <a:extLst>
              <a:ext uri="{FF2B5EF4-FFF2-40B4-BE49-F238E27FC236}">
                <a16:creationId xmlns:a16="http://schemas.microsoft.com/office/drawing/2014/main" id="{AF0A8653-4BF5-9E25-3326-F6FE5E0C0C7C}"/>
              </a:ext>
            </a:extLst>
          </p:cNvPr>
          <p:cNvGraphicFramePr>
            <a:graphicFrameLocks noGrp="1"/>
          </p:cNvGraphicFramePr>
          <p:nvPr>
            <p:extLst>
              <p:ext uri="{D42A27DB-BD31-4B8C-83A1-F6EECF244321}">
                <p14:modId xmlns:p14="http://schemas.microsoft.com/office/powerpoint/2010/main" val="2376681867"/>
              </p:ext>
            </p:extLst>
          </p:nvPr>
        </p:nvGraphicFramePr>
        <p:xfrm>
          <a:off x="544163" y="5256473"/>
          <a:ext cx="4408835" cy="938763"/>
        </p:xfrm>
        <a:graphic>
          <a:graphicData uri="http://schemas.openxmlformats.org/drawingml/2006/table">
            <a:tbl>
              <a:tblPr firstRow="1" bandRow="1">
                <a:tableStyleId>{2D5ABB26-0587-4C30-8999-92F81FD0307C}</a:tableStyleId>
              </a:tblPr>
              <a:tblGrid>
                <a:gridCol w="524214">
                  <a:extLst>
                    <a:ext uri="{9D8B030D-6E8A-4147-A177-3AD203B41FA5}">
                      <a16:colId xmlns:a16="http://schemas.microsoft.com/office/drawing/2014/main" val="2609530721"/>
                    </a:ext>
                  </a:extLst>
                </a:gridCol>
                <a:gridCol w="1241375">
                  <a:extLst>
                    <a:ext uri="{9D8B030D-6E8A-4147-A177-3AD203B41FA5}">
                      <a16:colId xmlns:a16="http://schemas.microsoft.com/office/drawing/2014/main" val="2070110518"/>
                    </a:ext>
                  </a:extLst>
                </a:gridCol>
                <a:gridCol w="2643246">
                  <a:extLst>
                    <a:ext uri="{9D8B030D-6E8A-4147-A177-3AD203B41FA5}">
                      <a16:colId xmlns:a16="http://schemas.microsoft.com/office/drawing/2014/main" val="2464915835"/>
                    </a:ext>
                  </a:extLst>
                </a:gridCol>
              </a:tblGrid>
              <a:tr h="938763">
                <a:tc>
                  <a:txBody>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a:ln>
                          <a:noFill/>
                        </a:ln>
                        <a:solidFill>
                          <a:srgbClr val="00264D"/>
                        </a:solidFill>
                        <a:effectLst/>
                        <a:uLnTx/>
                        <a:uFillTx/>
                        <a:latin typeface="+mj-lt"/>
                        <a:ea typeface="+mn-ea"/>
                        <a:cs typeface="+mn-cs"/>
                      </a:endParaRPr>
                    </a:p>
                  </a:txBody>
                  <a:tcPr anchor="ctr">
                    <a:solidFill>
                      <a:schemeClr val="bg1">
                        <a:lumMod val="95000"/>
                      </a:schemeClr>
                    </a:solidFill>
                  </a:tcPr>
                </a:tc>
                <a:tc>
                  <a:txBody>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kumimoji="0" lang="en-AU" sz="1050" b="0" i="0" u="none" strike="noStrike" kern="1200" cap="none" spc="0" normalizeH="0" baseline="0" noProof="0">
                          <a:ln>
                            <a:noFill/>
                          </a:ln>
                          <a:solidFill>
                            <a:srgbClr val="00264D"/>
                          </a:solidFill>
                          <a:effectLst/>
                          <a:uLnTx/>
                          <a:uFillTx/>
                          <a:latin typeface="VIC SemiBold" panose="00000700000000000000" pitchFamily="50" charset="0"/>
                          <a:ea typeface="+mn-ea"/>
                          <a:cs typeface="+mn-cs"/>
                        </a:rPr>
                        <a:t>Information requirements </a:t>
                      </a:r>
                    </a:p>
                  </a:txBody>
                  <a:tcPr anchor="ctr">
                    <a:solidFill>
                      <a:schemeClr val="bg2"/>
                    </a:solidFill>
                  </a:tcPr>
                </a:tc>
                <a:tc>
                  <a:txBody>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lang="en-AU" sz="1050">
                          <a:latin typeface="+mn-lt"/>
                          <a:cs typeface="Arial" panose="020B0604020202020204" pitchFamily="34" charset="0"/>
                        </a:rPr>
                        <a:t>Understand what information is collected and assess what is</a:t>
                      </a:r>
                      <a:r>
                        <a:rPr lang="en-AU" sz="1050" baseline="0">
                          <a:latin typeface="+mn-lt"/>
                          <a:cs typeface="Arial" panose="020B0604020202020204" pitchFamily="34" charset="0"/>
                        </a:rPr>
                        <a:t> necessary to be collected through the application process</a:t>
                      </a:r>
                      <a:r>
                        <a:rPr lang="en-AU" sz="1050">
                          <a:latin typeface="+mn-lt"/>
                          <a:cs typeface="Arial" panose="020B0604020202020204" pitchFamily="34" charset="0"/>
                        </a:rPr>
                        <a:t>. </a:t>
                      </a:r>
                    </a:p>
                  </a:txBody>
                  <a:tcPr anchor="ctr">
                    <a:solidFill>
                      <a:srgbClr val="FFFFFF"/>
                    </a:solidFill>
                  </a:tcPr>
                </a:tc>
                <a:extLst>
                  <a:ext uri="{0D108BD9-81ED-4DB2-BD59-A6C34878D82A}">
                    <a16:rowId xmlns:a16="http://schemas.microsoft.com/office/drawing/2014/main" val="1032954448"/>
                  </a:ext>
                </a:extLst>
              </a:tr>
            </a:tbl>
          </a:graphicData>
        </a:graphic>
      </p:graphicFrame>
      <p:graphicFrame>
        <p:nvGraphicFramePr>
          <p:cNvPr id="72" name="Table 71">
            <a:extLst>
              <a:ext uri="{FF2B5EF4-FFF2-40B4-BE49-F238E27FC236}">
                <a16:creationId xmlns:a16="http://schemas.microsoft.com/office/drawing/2014/main" id="{7E17831B-A9FE-979B-1EEC-7B6627B6DE27}"/>
              </a:ext>
            </a:extLst>
          </p:cNvPr>
          <p:cNvGraphicFramePr>
            <a:graphicFrameLocks noGrp="1"/>
          </p:cNvGraphicFramePr>
          <p:nvPr>
            <p:extLst>
              <p:ext uri="{D42A27DB-BD31-4B8C-83A1-F6EECF244321}">
                <p14:modId xmlns:p14="http://schemas.microsoft.com/office/powerpoint/2010/main" val="19601605"/>
              </p:ext>
            </p:extLst>
          </p:nvPr>
        </p:nvGraphicFramePr>
        <p:xfrm>
          <a:off x="5070751" y="4261054"/>
          <a:ext cx="4316640" cy="938763"/>
        </p:xfrm>
        <a:graphic>
          <a:graphicData uri="http://schemas.openxmlformats.org/drawingml/2006/table">
            <a:tbl>
              <a:tblPr firstRow="1" bandRow="1">
                <a:tableStyleId>{2D5ABB26-0587-4C30-8999-92F81FD0307C}</a:tableStyleId>
              </a:tblPr>
              <a:tblGrid>
                <a:gridCol w="513252">
                  <a:extLst>
                    <a:ext uri="{9D8B030D-6E8A-4147-A177-3AD203B41FA5}">
                      <a16:colId xmlns:a16="http://schemas.microsoft.com/office/drawing/2014/main" val="2609530721"/>
                    </a:ext>
                  </a:extLst>
                </a:gridCol>
                <a:gridCol w="1215416">
                  <a:extLst>
                    <a:ext uri="{9D8B030D-6E8A-4147-A177-3AD203B41FA5}">
                      <a16:colId xmlns:a16="http://schemas.microsoft.com/office/drawing/2014/main" val="2070110518"/>
                    </a:ext>
                  </a:extLst>
                </a:gridCol>
                <a:gridCol w="2587972">
                  <a:extLst>
                    <a:ext uri="{9D8B030D-6E8A-4147-A177-3AD203B41FA5}">
                      <a16:colId xmlns:a16="http://schemas.microsoft.com/office/drawing/2014/main" val="2464915835"/>
                    </a:ext>
                  </a:extLst>
                </a:gridCol>
              </a:tblGrid>
              <a:tr h="938763">
                <a:tc>
                  <a:txBody>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a:ln>
                          <a:noFill/>
                        </a:ln>
                        <a:solidFill>
                          <a:srgbClr val="00264D"/>
                        </a:solidFill>
                        <a:effectLst/>
                        <a:uLnTx/>
                        <a:uFillTx/>
                        <a:latin typeface="+mj-lt"/>
                        <a:ea typeface="+mn-ea"/>
                        <a:cs typeface="+mn-cs"/>
                      </a:endParaRPr>
                    </a:p>
                  </a:txBody>
                  <a:tcPr>
                    <a:solidFill>
                      <a:schemeClr val="bg1">
                        <a:lumMod val="95000"/>
                      </a:schemeClr>
                    </a:solidFill>
                  </a:tcPr>
                </a:tc>
                <a:tc>
                  <a:txBody>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kumimoji="0" lang="en-AU" sz="1050" b="0" i="0" u="none" strike="noStrike" kern="1200" cap="none" spc="0" normalizeH="0" baseline="0">
                          <a:ln>
                            <a:noFill/>
                          </a:ln>
                          <a:solidFill>
                            <a:srgbClr val="00264D"/>
                          </a:solidFill>
                          <a:effectLst/>
                          <a:uLnTx/>
                          <a:uFillTx/>
                          <a:latin typeface="VIC SemiBold" panose="00000700000000000000" pitchFamily="50" charset="0"/>
                          <a:ea typeface="+mn-ea"/>
                          <a:cs typeface="+mn-cs"/>
                        </a:rPr>
                        <a:t>Opportunities for digitisation </a:t>
                      </a:r>
                    </a:p>
                  </a:txBody>
                  <a:tcPr anchor="ctr">
                    <a:solidFill>
                      <a:schemeClr val="bg2"/>
                    </a:solidFill>
                  </a:tcPr>
                </a:tc>
                <a:tc>
                  <a:txBody>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lang="en-AU" sz="1050"/>
                        <a:t>Have a sense of what technology opportunities might be available or emerging (e.g., through Service Victoria’ Business Permit System).  </a:t>
                      </a:r>
                    </a:p>
                  </a:txBody>
                  <a:tcPr anchor="ctr">
                    <a:solidFill>
                      <a:srgbClr val="FFFFFF"/>
                    </a:solidFill>
                  </a:tcPr>
                </a:tc>
                <a:extLst>
                  <a:ext uri="{0D108BD9-81ED-4DB2-BD59-A6C34878D82A}">
                    <a16:rowId xmlns:a16="http://schemas.microsoft.com/office/drawing/2014/main" val="1032954448"/>
                  </a:ext>
                </a:extLst>
              </a:tr>
            </a:tbl>
          </a:graphicData>
        </a:graphic>
      </p:graphicFrame>
      <p:grpSp>
        <p:nvGrpSpPr>
          <p:cNvPr id="73" name="Group 72">
            <a:extLst>
              <a:ext uri="{FF2B5EF4-FFF2-40B4-BE49-F238E27FC236}">
                <a16:creationId xmlns:a16="http://schemas.microsoft.com/office/drawing/2014/main" id="{588A96DA-C670-C678-2DA2-EA52B53A256B}"/>
              </a:ext>
            </a:extLst>
          </p:cNvPr>
          <p:cNvGrpSpPr>
            <a:grpSpLocks noChangeAspect="1"/>
          </p:cNvGrpSpPr>
          <p:nvPr/>
        </p:nvGrpSpPr>
        <p:grpSpPr>
          <a:xfrm>
            <a:off x="5068979" y="4559871"/>
            <a:ext cx="416213" cy="401651"/>
            <a:chOff x="8431213" y="3268663"/>
            <a:chExt cx="544513" cy="525463"/>
          </a:xfrm>
          <a:solidFill>
            <a:schemeClr val="accent3"/>
          </a:solidFill>
        </p:grpSpPr>
        <p:sp>
          <p:nvSpPr>
            <p:cNvPr id="74" name="Freeform 6">
              <a:extLst>
                <a:ext uri="{FF2B5EF4-FFF2-40B4-BE49-F238E27FC236}">
                  <a16:creationId xmlns:a16="http://schemas.microsoft.com/office/drawing/2014/main" id="{8BBF7B28-9E36-2FDF-A2D7-C9E5FE9D7F77}"/>
                </a:ext>
              </a:extLst>
            </p:cNvPr>
            <p:cNvSpPr>
              <a:spLocks/>
            </p:cNvSpPr>
            <p:nvPr/>
          </p:nvSpPr>
          <p:spPr bwMode="auto">
            <a:xfrm>
              <a:off x="8802688" y="3652838"/>
              <a:ext cx="150813" cy="141288"/>
            </a:xfrm>
            <a:custGeom>
              <a:avLst/>
              <a:gdLst>
                <a:gd name="T0" fmla="*/ 13 w 47"/>
                <a:gd name="T1" fmla="*/ 8 h 44"/>
                <a:gd name="T2" fmla="*/ 25 w 47"/>
                <a:gd name="T3" fmla="*/ 7 h 44"/>
                <a:gd name="T4" fmla="*/ 28 w 47"/>
                <a:gd name="T5" fmla="*/ 6 h 44"/>
                <a:gd name="T6" fmla="*/ 27 w 47"/>
                <a:gd name="T7" fmla="*/ 1 h 44"/>
                <a:gd name="T8" fmla="*/ 25 w 47"/>
                <a:gd name="T9" fmla="*/ 0 h 44"/>
                <a:gd name="T10" fmla="*/ 4 w 47"/>
                <a:gd name="T11" fmla="*/ 1 h 44"/>
                <a:gd name="T12" fmla="*/ 1 w 47"/>
                <a:gd name="T13" fmla="*/ 2 h 44"/>
                <a:gd name="T14" fmla="*/ 0 w 47"/>
                <a:gd name="T15" fmla="*/ 5 h 44"/>
                <a:gd name="T16" fmla="*/ 1 w 47"/>
                <a:gd name="T17" fmla="*/ 26 h 44"/>
                <a:gd name="T18" fmla="*/ 2 w 47"/>
                <a:gd name="T19" fmla="*/ 28 h 44"/>
                <a:gd name="T20" fmla="*/ 8 w 47"/>
                <a:gd name="T21" fmla="*/ 28 h 44"/>
                <a:gd name="T22" fmla="*/ 9 w 47"/>
                <a:gd name="T23" fmla="*/ 25 h 44"/>
                <a:gd name="T24" fmla="*/ 8 w 47"/>
                <a:gd name="T25" fmla="*/ 13 h 44"/>
                <a:gd name="T26" fmla="*/ 40 w 47"/>
                <a:gd name="T27" fmla="*/ 42 h 44"/>
                <a:gd name="T28" fmla="*/ 45 w 47"/>
                <a:gd name="T29" fmla="*/ 42 h 44"/>
                <a:gd name="T30" fmla="*/ 45 w 47"/>
                <a:gd name="T31" fmla="*/ 37 h 44"/>
                <a:gd name="T32" fmla="*/ 13 w 47"/>
                <a:gd name="T33" fmla="*/ 8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7" h="44">
                  <a:moveTo>
                    <a:pt x="13" y="8"/>
                  </a:moveTo>
                  <a:cubicBezTo>
                    <a:pt x="25" y="7"/>
                    <a:pt x="25" y="7"/>
                    <a:pt x="25" y="7"/>
                  </a:cubicBezTo>
                  <a:cubicBezTo>
                    <a:pt x="26" y="7"/>
                    <a:pt x="27" y="7"/>
                    <a:pt x="28" y="6"/>
                  </a:cubicBezTo>
                  <a:cubicBezTo>
                    <a:pt x="29" y="4"/>
                    <a:pt x="29" y="2"/>
                    <a:pt x="27" y="1"/>
                  </a:cubicBezTo>
                  <a:cubicBezTo>
                    <a:pt x="27" y="0"/>
                    <a:pt x="26" y="0"/>
                    <a:pt x="25" y="0"/>
                  </a:cubicBezTo>
                  <a:cubicBezTo>
                    <a:pt x="4" y="1"/>
                    <a:pt x="4" y="1"/>
                    <a:pt x="4" y="1"/>
                  </a:cubicBezTo>
                  <a:cubicBezTo>
                    <a:pt x="3" y="1"/>
                    <a:pt x="2" y="1"/>
                    <a:pt x="1" y="2"/>
                  </a:cubicBezTo>
                  <a:cubicBezTo>
                    <a:pt x="0" y="3"/>
                    <a:pt x="0" y="4"/>
                    <a:pt x="0" y="5"/>
                  </a:cubicBezTo>
                  <a:cubicBezTo>
                    <a:pt x="1" y="26"/>
                    <a:pt x="1" y="26"/>
                    <a:pt x="1" y="26"/>
                  </a:cubicBezTo>
                  <a:cubicBezTo>
                    <a:pt x="1" y="27"/>
                    <a:pt x="2" y="28"/>
                    <a:pt x="2" y="28"/>
                  </a:cubicBezTo>
                  <a:cubicBezTo>
                    <a:pt x="4" y="30"/>
                    <a:pt x="6" y="30"/>
                    <a:pt x="8" y="28"/>
                  </a:cubicBezTo>
                  <a:cubicBezTo>
                    <a:pt x="8" y="27"/>
                    <a:pt x="9" y="26"/>
                    <a:pt x="9" y="25"/>
                  </a:cubicBezTo>
                  <a:cubicBezTo>
                    <a:pt x="8" y="13"/>
                    <a:pt x="8" y="13"/>
                    <a:pt x="8" y="13"/>
                  </a:cubicBezTo>
                  <a:cubicBezTo>
                    <a:pt x="40" y="42"/>
                    <a:pt x="40" y="42"/>
                    <a:pt x="40" y="42"/>
                  </a:cubicBezTo>
                  <a:cubicBezTo>
                    <a:pt x="42" y="44"/>
                    <a:pt x="44" y="44"/>
                    <a:pt x="45" y="42"/>
                  </a:cubicBezTo>
                  <a:cubicBezTo>
                    <a:pt x="47" y="41"/>
                    <a:pt x="47" y="38"/>
                    <a:pt x="45" y="37"/>
                  </a:cubicBezTo>
                  <a:lnTo>
                    <a:pt x="13" y="8"/>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Arial"/>
                <a:ea typeface="+mn-ea"/>
                <a:cs typeface="+mn-cs"/>
              </a:endParaRPr>
            </a:p>
          </p:txBody>
        </p:sp>
        <p:sp>
          <p:nvSpPr>
            <p:cNvPr id="75" name="Freeform 7">
              <a:extLst>
                <a:ext uri="{FF2B5EF4-FFF2-40B4-BE49-F238E27FC236}">
                  <a16:creationId xmlns:a16="http://schemas.microsoft.com/office/drawing/2014/main" id="{94584D65-EFB1-464D-9742-A0525AD208EF}"/>
                </a:ext>
              </a:extLst>
            </p:cNvPr>
            <p:cNvSpPr>
              <a:spLocks noEditPoints="1"/>
            </p:cNvSpPr>
            <p:nvPr/>
          </p:nvSpPr>
          <p:spPr bwMode="auto">
            <a:xfrm>
              <a:off x="8431213" y="3268663"/>
              <a:ext cx="544513" cy="468313"/>
            </a:xfrm>
            <a:custGeom>
              <a:avLst/>
              <a:gdLst>
                <a:gd name="T0" fmla="*/ 159 w 170"/>
                <a:gd name="T1" fmla="*/ 0 h 146"/>
                <a:gd name="T2" fmla="*/ 11 w 170"/>
                <a:gd name="T3" fmla="*/ 0 h 146"/>
                <a:gd name="T4" fmla="*/ 0 w 170"/>
                <a:gd name="T5" fmla="*/ 12 h 146"/>
                <a:gd name="T6" fmla="*/ 0 w 170"/>
                <a:gd name="T7" fmla="*/ 29 h 146"/>
                <a:gd name="T8" fmla="*/ 0 w 170"/>
                <a:gd name="T9" fmla="*/ 134 h 146"/>
                <a:gd name="T10" fmla="*/ 11 w 170"/>
                <a:gd name="T11" fmla="*/ 146 h 146"/>
                <a:gd name="T12" fmla="*/ 109 w 170"/>
                <a:gd name="T13" fmla="*/ 146 h 146"/>
                <a:gd name="T14" fmla="*/ 112 w 170"/>
                <a:gd name="T15" fmla="*/ 142 h 146"/>
                <a:gd name="T16" fmla="*/ 109 w 170"/>
                <a:gd name="T17" fmla="*/ 139 h 146"/>
                <a:gd name="T18" fmla="*/ 11 w 170"/>
                <a:gd name="T19" fmla="*/ 139 h 146"/>
                <a:gd name="T20" fmla="*/ 6 w 170"/>
                <a:gd name="T21" fmla="*/ 134 h 146"/>
                <a:gd name="T22" fmla="*/ 6 w 170"/>
                <a:gd name="T23" fmla="*/ 32 h 146"/>
                <a:gd name="T24" fmla="*/ 163 w 170"/>
                <a:gd name="T25" fmla="*/ 32 h 146"/>
                <a:gd name="T26" fmla="*/ 163 w 170"/>
                <a:gd name="T27" fmla="*/ 134 h 146"/>
                <a:gd name="T28" fmla="*/ 159 w 170"/>
                <a:gd name="T29" fmla="*/ 139 h 146"/>
                <a:gd name="T30" fmla="*/ 154 w 170"/>
                <a:gd name="T31" fmla="*/ 139 h 146"/>
                <a:gd name="T32" fmla="*/ 151 w 170"/>
                <a:gd name="T33" fmla="*/ 142 h 146"/>
                <a:gd name="T34" fmla="*/ 154 w 170"/>
                <a:gd name="T35" fmla="*/ 146 h 146"/>
                <a:gd name="T36" fmla="*/ 159 w 170"/>
                <a:gd name="T37" fmla="*/ 146 h 146"/>
                <a:gd name="T38" fmla="*/ 170 w 170"/>
                <a:gd name="T39" fmla="*/ 134 h 146"/>
                <a:gd name="T40" fmla="*/ 170 w 170"/>
                <a:gd name="T41" fmla="*/ 29 h 146"/>
                <a:gd name="T42" fmla="*/ 170 w 170"/>
                <a:gd name="T43" fmla="*/ 12 h 146"/>
                <a:gd name="T44" fmla="*/ 159 w 170"/>
                <a:gd name="T45" fmla="*/ 0 h 146"/>
                <a:gd name="T46" fmla="*/ 6 w 170"/>
                <a:gd name="T47" fmla="*/ 26 h 146"/>
                <a:gd name="T48" fmla="*/ 6 w 170"/>
                <a:gd name="T49" fmla="*/ 12 h 146"/>
                <a:gd name="T50" fmla="*/ 11 w 170"/>
                <a:gd name="T51" fmla="*/ 7 h 146"/>
                <a:gd name="T52" fmla="*/ 159 w 170"/>
                <a:gd name="T53" fmla="*/ 7 h 146"/>
                <a:gd name="T54" fmla="*/ 163 w 170"/>
                <a:gd name="T55" fmla="*/ 12 h 146"/>
                <a:gd name="T56" fmla="*/ 163 w 170"/>
                <a:gd name="T57" fmla="*/ 26 h 146"/>
                <a:gd name="T58" fmla="*/ 6 w 170"/>
                <a:gd name="T59" fmla="*/ 26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70" h="146">
                  <a:moveTo>
                    <a:pt x="159" y="0"/>
                  </a:moveTo>
                  <a:cubicBezTo>
                    <a:pt x="11" y="0"/>
                    <a:pt x="11" y="0"/>
                    <a:pt x="11" y="0"/>
                  </a:cubicBezTo>
                  <a:cubicBezTo>
                    <a:pt x="5" y="0"/>
                    <a:pt x="0" y="5"/>
                    <a:pt x="0" y="12"/>
                  </a:cubicBezTo>
                  <a:cubicBezTo>
                    <a:pt x="0" y="29"/>
                    <a:pt x="0" y="29"/>
                    <a:pt x="0" y="29"/>
                  </a:cubicBezTo>
                  <a:cubicBezTo>
                    <a:pt x="0" y="134"/>
                    <a:pt x="0" y="134"/>
                    <a:pt x="0" y="134"/>
                  </a:cubicBezTo>
                  <a:cubicBezTo>
                    <a:pt x="0" y="141"/>
                    <a:pt x="5" y="146"/>
                    <a:pt x="11" y="146"/>
                  </a:cubicBezTo>
                  <a:cubicBezTo>
                    <a:pt x="109" y="146"/>
                    <a:pt x="109" y="146"/>
                    <a:pt x="109" y="146"/>
                  </a:cubicBezTo>
                  <a:cubicBezTo>
                    <a:pt x="111" y="146"/>
                    <a:pt x="112" y="144"/>
                    <a:pt x="112" y="142"/>
                  </a:cubicBezTo>
                  <a:cubicBezTo>
                    <a:pt x="112" y="141"/>
                    <a:pt x="111" y="139"/>
                    <a:pt x="109" y="139"/>
                  </a:cubicBezTo>
                  <a:cubicBezTo>
                    <a:pt x="11" y="139"/>
                    <a:pt x="11" y="139"/>
                    <a:pt x="11" y="139"/>
                  </a:cubicBezTo>
                  <a:cubicBezTo>
                    <a:pt x="8" y="139"/>
                    <a:pt x="6" y="137"/>
                    <a:pt x="6" y="134"/>
                  </a:cubicBezTo>
                  <a:cubicBezTo>
                    <a:pt x="6" y="32"/>
                    <a:pt x="6" y="32"/>
                    <a:pt x="6" y="32"/>
                  </a:cubicBezTo>
                  <a:cubicBezTo>
                    <a:pt x="163" y="32"/>
                    <a:pt x="163" y="32"/>
                    <a:pt x="163" y="32"/>
                  </a:cubicBezTo>
                  <a:cubicBezTo>
                    <a:pt x="163" y="134"/>
                    <a:pt x="163" y="134"/>
                    <a:pt x="163" y="134"/>
                  </a:cubicBezTo>
                  <a:cubicBezTo>
                    <a:pt x="163" y="137"/>
                    <a:pt x="161" y="139"/>
                    <a:pt x="159" y="139"/>
                  </a:cubicBezTo>
                  <a:cubicBezTo>
                    <a:pt x="154" y="139"/>
                    <a:pt x="154" y="139"/>
                    <a:pt x="154" y="139"/>
                  </a:cubicBezTo>
                  <a:cubicBezTo>
                    <a:pt x="152" y="139"/>
                    <a:pt x="151" y="141"/>
                    <a:pt x="151" y="142"/>
                  </a:cubicBezTo>
                  <a:cubicBezTo>
                    <a:pt x="151" y="144"/>
                    <a:pt x="152" y="146"/>
                    <a:pt x="154" y="146"/>
                  </a:cubicBezTo>
                  <a:cubicBezTo>
                    <a:pt x="159" y="146"/>
                    <a:pt x="159" y="146"/>
                    <a:pt x="159" y="146"/>
                  </a:cubicBezTo>
                  <a:cubicBezTo>
                    <a:pt x="165" y="146"/>
                    <a:pt x="170" y="141"/>
                    <a:pt x="170" y="134"/>
                  </a:cubicBezTo>
                  <a:cubicBezTo>
                    <a:pt x="170" y="29"/>
                    <a:pt x="170" y="29"/>
                    <a:pt x="170" y="29"/>
                  </a:cubicBezTo>
                  <a:cubicBezTo>
                    <a:pt x="170" y="12"/>
                    <a:pt x="170" y="12"/>
                    <a:pt x="170" y="12"/>
                  </a:cubicBezTo>
                  <a:cubicBezTo>
                    <a:pt x="170" y="5"/>
                    <a:pt x="165" y="0"/>
                    <a:pt x="159" y="0"/>
                  </a:cubicBezTo>
                  <a:close/>
                  <a:moveTo>
                    <a:pt x="6" y="26"/>
                  </a:moveTo>
                  <a:cubicBezTo>
                    <a:pt x="6" y="12"/>
                    <a:pt x="6" y="12"/>
                    <a:pt x="6" y="12"/>
                  </a:cubicBezTo>
                  <a:cubicBezTo>
                    <a:pt x="6" y="9"/>
                    <a:pt x="8" y="7"/>
                    <a:pt x="11" y="7"/>
                  </a:cubicBezTo>
                  <a:cubicBezTo>
                    <a:pt x="159" y="7"/>
                    <a:pt x="159" y="7"/>
                    <a:pt x="159" y="7"/>
                  </a:cubicBezTo>
                  <a:cubicBezTo>
                    <a:pt x="161" y="7"/>
                    <a:pt x="163" y="9"/>
                    <a:pt x="163" y="12"/>
                  </a:cubicBezTo>
                  <a:cubicBezTo>
                    <a:pt x="163" y="26"/>
                    <a:pt x="163" y="26"/>
                    <a:pt x="163" y="26"/>
                  </a:cubicBezTo>
                  <a:lnTo>
                    <a:pt x="6" y="26"/>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Arial"/>
                <a:ea typeface="+mn-ea"/>
                <a:cs typeface="+mn-cs"/>
              </a:endParaRPr>
            </a:p>
          </p:txBody>
        </p:sp>
        <p:sp>
          <p:nvSpPr>
            <p:cNvPr id="76" name="Oval 8">
              <a:extLst>
                <a:ext uri="{FF2B5EF4-FFF2-40B4-BE49-F238E27FC236}">
                  <a16:creationId xmlns:a16="http://schemas.microsoft.com/office/drawing/2014/main" id="{A93682FE-EBBF-D3AE-9B11-C9D876671B1A}"/>
                </a:ext>
              </a:extLst>
            </p:cNvPr>
            <p:cNvSpPr>
              <a:spLocks noChangeArrowheads="1"/>
            </p:cNvSpPr>
            <p:nvPr/>
          </p:nvSpPr>
          <p:spPr bwMode="auto">
            <a:xfrm>
              <a:off x="8472488" y="3306763"/>
              <a:ext cx="28575" cy="28575"/>
            </a:xfrm>
            <a:prstGeom prst="ellipse">
              <a:avLst/>
            </a:prstGeom>
            <a:grpFill/>
            <a:ln>
              <a:noFill/>
            </a:ln>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Arial"/>
                <a:ea typeface="+mn-ea"/>
                <a:cs typeface="+mn-cs"/>
              </a:endParaRPr>
            </a:p>
          </p:txBody>
        </p:sp>
        <p:sp>
          <p:nvSpPr>
            <p:cNvPr id="77" name="Oval 9">
              <a:extLst>
                <a:ext uri="{FF2B5EF4-FFF2-40B4-BE49-F238E27FC236}">
                  <a16:creationId xmlns:a16="http://schemas.microsoft.com/office/drawing/2014/main" id="{2FCB3D1C-BB2C-C4C8-9C0E-1234E66A2A6E}"/>
                </a:ext>
              </a:extLst>
            </p:cNvPr>
            <p:cNvSpPr>
              <a:spLocks noChangeArrowheads="1"/>
            </p:cNvSpPr>
            <p:nvPr/>
          </p:nvSpPr>
          <p:spPr bwMode="auto">
            <a:xfrm>
              <a:off x="8523288" y="3306763"/>
              <a:ext cx="30163" cy="28575"/>
            </a:xfrm>
            <a:prstGeom prst="ellipse">
              <a:avLst/>
            </a:prstGeom>
            <a:grpFill/>
            <a:ln>
              <a:noFill/>
            </a:ln>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Arial"/>
                <a:ea typeface="+mn-ea"/>
                <a:cs typeface="+mn-cs"/>
              </a:endParaRPr>
            </a:p>
          </p:txBody>
        </p:sp>
        <p:sp>
          <p:nvSpPr>
            <p:cNvPr id="78" name="Oval 10">
              <a:extLst>
                <a:ext uri="{FF2B5EF4-FFF2-40B4-BE49-F238E27FC236}">
                  <a16:creationId xmlns:a16="http://schemas.microsoft.com/office/drawing/2014/main" id="{67F440D1-8042-7B5A-D999-0CA2AC9F5629}"/>
                </a:ext>
              </a:extLst>
            </p:cNvPr>
            <p:cNvSpPr>
              <a:spLocks noChangeArrowheads="1"/>
            </p:cNvSpPr>
            <p:nvPr/>
          </p:nvSpPr>
          <p:spPr bwMode="auto">
            <a:xfrm>
              <a:off x="8575676" y="3306763"/>
              <a:ext cx="28575" cy="28575"/>
            </a:xfrm>
            <a:prstGeom prst="ellipse">
              <a:avLst/>
            </a:prstGeom>
            <a:grpFill/>
            <a:ln>
              <a:noFill/>
            </a:ln>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Arial"/>
                <a:ea typeface="+mn-ea"/>
                <a:cs typeface="+mn-cs"/>
              </a:endParaRPr>
            </a:p>
          </p:txBody>
        </p:sp>
        <p:sp>
          <p:nvSpPr>
            <p:cNvPr id="79" name="Freeform 11">
              <a:extLst>
                <a:ext uri="{FF2B5EF4-FFF2-40B4-BE49-F238E27FC236}">
                  <a16:creationId xmlns:a16="http://schemas.microsoft.com/office/drawing/2014/main" id="{255EC62D-F34C-7CAD-F811-443DED21F0ED}"/>
                </a:ext>
              </a:extLst>
            </p:cNvPr>
            <p:cNvSpPr>
              <a:spLocks noEditPoints="1"/>
            </p:cNvSpPr>
            <p:nvPr/>
          </p:nvSpPr>
          <p:spPr bwMode="auto">
            <a:xfrm>
              <a:off x="8588376" y="3422650"/>
              <a:ext cx="230188" cy="230188"/>
            </a:xfrm>
            <a:custGeom>
              <a:avLst/>
              <a:gdLst>
                <a:gd name="T0" fmla="*/ 61 w 72"/>
                <a:gd name="T1" fmla="*/ 10 h 72"/>
                <a:gd name="T2" fmla="*/ 59 w 72"/>
                <a:gd name="T3" fmla="*/ 8 h 72"/>
                <a:gd name="T4" fmla="*/ 36 w 72"/>
                <a:gd name="T5" fmla="*/ 0 h 72"/>
                <a:gd name="T6" fmla="*/ 13 w 72"/>
                <a:gd name="T7" fmla="*/ 8 h 72"/>
                <a:gd name="T8" fmla="*/ 10 w 72"/>
                <a:gd name="T9" fmla="*/ 10 h 72"/>
                <a:gd name="T10" fmla="*/ 0 w 72"/>
                <a:gd name="T11" fmla="*/ 36 h 72"/>
                <a:gd name="T12" fmla="*/ 10 w 72"/>
                <a:gd name="T13" fmla="*/ 61 h 72"/>
                <a:gd name="T14" fmla="*/ 13 w 72"/>
                <a:gd name="T15" fmla="*/ 64 h 72"/>
                <a:gd name="T16" fmla="*/ 36 w 72"/>
                <a:gd name="T17" fmla="*/ 72 h 72"/>
                <a:gd name="T18" fmla="*/ 59 w 72"/>
                <a:gd name="T19" fmla="*/ 64 h 72"/>
                <a:gd name="T20" fmla="*/ 61 w 72"/>
                <a:gd name="T21" fmla="*/ 61 h 72"/>
                <a:gd name="T22" fmla="*/ 72 w 72"/>
                <a:gd name="T23" fmla="*/ 36 h 72"/>
                <a:gd name="T24" fmla="*/ 50 w 72"/>
                <a:gd name="T25" fmla="*/ 54 h 72"/>
                <a:gd name="T26" fmla="*/ 59 w 72"/>
                <a:gd name="T27" fmla="*/ 57 h 72"/>
                <a:gd name="T28" fmla="*/ 51 w 72"/>
                <a:gd name="T29" fmla="*/ 63 h 72"/>
                <a:gd name="T30" fmla="*/ 43 w 72"/>
                <a:gd name="T31" fmla="*/ 66 h 72"/>
                <a:gd name="T32" fmla="*/ 55 w 72"/>
                <a:gd name="T33" fmla="*/ 60 h 72"/>
                <a:gd name="T34" fmla="*/ 20 w 72"/>
                <a:gd name="T35" fmla="*/ 63 h 72"/>
                <a:gd name="T36" fmla="*/ 23 w 72"/>
                <a:gd name="T37" fmla="*/ 59 h 72"/>
                <a:gd name="T38" fmla="*/ 25 w 72"/>
                <a:gd name="T39" fmla="*/ 65 h 72"/>
                <a:gd name="T40" fmla="*/ 21 w 72"/>
                <a:gd name="T41" fmla="*/ 54 h 72"/>
                <a:gd name="T42" fmla="*/ 12 w 72"/>
                <a:gd name="T43" fmla="*/ 15 h 72"/>
                <a:gd name="T44" fmla="*/ 5 w 72"/>
                <a:gd name="T45" fmla="*/ 33 h 72"/>
                <a:gd name="T46" fmla="*/ 20 w 72"/>
                <a:gd name="T47" fmla="*/ 9 h 72"/>
                <a:gd name="T48" fmla="*/ 26 w 72"/>
                <a:gd name="T49" fmla="*/ 6 h 72"/>
                <a:gd name="T50" fmla="*/ 16 w 72"/>
                <a:gd name="T51" fmla="*/ 11 h 72"/>
                <a:gd name="T52" fmla="*/ 51 w 72"/>
                <a:gd name="T53" fmla="*/ 8 h 72"/>
                <a:gd name="T54" fmla="*/ 55 w 72"/>
                <a:gd name="T55" fmla="*/ 11 h 72"/>
                <a:gd name="T56" fmla="*/ 46 w 72"/>
                <a:gd name="T57" fmla="*/ 6 h 72"/>
                <a:gd name="T58" fmla="*/ 29 w 72"/>
                <a:gd name="T59" fmla="*/ 14 h 72"/>
                <a:gd name="T60" fmla="*/ 33 w 72"/>
                <a:gd name="T61" fmla="*/ 19 h 72"/>
                <a:gd name="T62" fmla="*/ 26 w 72"/>
                <a:gd name="T63" fmla="*/ 18 h 72"/>
                <a:gd name="T64" fmla="*/ 33 w 72"/>
                <a:gd name="T65" fmla="*/ 53 h 72"/>
                <a:gd name="T66" fmla="*/ 33 w 72"/>
                <a:gd name="T67" fmla="*/ 38 h 72"/>
                <a:gd name="T68" fmla="*/ 29 w 72"/>
                <a:gd name="T69" fmla="*/ 58 h 72"/>
                <a:gd name="T70" fmla="*/ 43 w 72"/>
                <a:gd name="T71" fmla="*/ 58 h 72"/>
                <a:gd name="T72" fmla="*/ 38 w 72"/>
                <a:gd name="T73" fmla="*/ 53 h 72"/>
                <a:gd name="T74" fmla="*/ 46 w 72"/>
                <a:gd name="T75" fmla="*/ 53 h 72"/>
                <a:gd name="T76" fmla="*/ 38 w 72"/>
                <a:gd name="T77" fmla="*/ 19 h 72"/>
                <a:gd name="T78" fmla="*/ 38 w 72"/>
                <a:gd name="T79" fmla="*/ 33 h 72"/>
                <a:gd name="T80" fmla="*/ 43 w 72"/>
                <a:gd name="T81" fmla="*/ 14 h 72"/>
                <a:gd name="T82" fmla="*/ 50 w 72"/>
                <a:gd name="T83" fmla="*/ 17 h 72"/>
                <a:gd name="T84" fmla="*/ 55 w 72"/>
                <a:gd name="T85" fmla="*/ 33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72" h="72">
                  <a:moveTo>
                    <a:pt x="62" y="11"/>
                  </a:moveTo>
                  <a:cubicBezTo>
                    <a:pt x="62" y="11"/>
                    <a:pt x="62" y="11"/>
                    <a:pt x="62" y="11"/>
                  </a:cubicBezTo>
                  <a:cubicBezTo>
                    <a:pt x="62" y="10"/>
                    <a:pt x="61" y="10"/>
                    <a:pt x="61" y="10"/>
                  </a:cubicBezTo>
                  <a:cubicBezTo>
                    <a:pt x="61" y="10"/>
                    <a:pt x="61" y="10"/>
                    <a:pt x="60" y="9"/>
                  </a:cubicBezTo>
                  <a:cubicBezTo>
                    <a:pt x="60" y="9"/>
                    <a:pt x="59" y="8"/>
                    <a:pt x="59" y="8"/>
                  </a:cubicBezTo>
                  <a:cubicBezTo>
                    <a:pt x="59" y="8"/>
                    <a:pt x="59" y="8"/>
                    <a:pt x="59" y="8"/>
                  </a:cubicBezTo>
                  <a:cubicBezTo>
                    <a:pt x="53" y="3"/>
                    <a:pt x="47" y="1"/>
                    <a:pt x="40" y="0"/>
                  </a:cubicBezTo>
                  <a:cubicBezTo>
                    <a:pt x="40" y="0"/>
                    <a:pt x="40" y="0"/>
                    <a:pt x="39" y="0"/>
                  </a:cubicBezTo>
                  <a:cubicBezTo>
                    <a:pt x="38" y="0"/>
                    <a:pt x="37" y="0"/>
                    <a:pt x="36" y="0"/>
                  </a:cubicBezTo>
                  <a:cubicBezTo>
                    <a:pt x="35" y="0"/>
                    <a:pt x="33" y="0"/>
                    <a:pt x="32" y="0"/>
                  </a:cubicBezTo>
                  <a:cubicBezTo>
                    <a:pt x="32" y="0"/>
                    <a:pt x="32" y="0"/>
                    <a:pt x="32" y="0"/>
                  </a:cubicBezTo>
                  <a:cubicBezTo>
                    <a:pt x="25" y="1"/>
                    <a:pt x="19" y="3"/>
                    <a:pt x="13" y="8"/>
                  </a:cubicBezTo>
                  <a:cubicBezTo>
                    <a:pt x="13" y="8"/>
                    <a:pt x="13" y="8"/>
                    <a:pt x="13" y="8"/>
                  </a:cubicBezTo>
                  <a:cubicBezTo>
                    <a:pt x="12" y="8"/>
                    <a:pt x="12" y="9"/>
                    <a:pt x="11" y="9"/>
                  </a:cubicBezTo>
                  <a:cubicBezTo>
                    <a:pt x="11" y="10"/>
                    <a:pt x="11" y="10"/>
                    <a:pt x="10" y="10"/>
                  </a:cubicBezTo>
                  <a:cubicBezTo>
                    <a:pt x="10" y="10"/>
                    <a:pt x="10" y="10"/>
                    <a:pt x="10" y="11"/>
                  </a:cubicBezTo>
                  <a:cubicBezTo>
                    <a:pt x="10" y="11"/>
                    <a:pt x="10" y="11"/>
                    <a:pt x="10" y="11"/>
                  </a:cubicBezTo>
                  <a:cubicBezTo>
                    <a:pt x="4" y="17"/>
                    <a:pt x="0" y="26"/>
                    <a:pt x="0" y="36"/>
                  </a:cubicBezTo>
                  <a:cubicBezTo>
                    <a:pt x="0" y="46"/>
                    <a:pt x="4" y="54"/>
                    <a:pt x="10" y="61"/>
                  </a:cubicBezTo>
                  <a:cubicBezTo>
                    <a:pt x="10" y="61"/>
                    <a:pt x="10" y="61"/>
                    <a:pt x="10" y="61"/>
                  </a:cubicBezTo>
                  <a:cubicBezTo>
                    <a:pt x="10" y="61"/>
                    <a:pt x="10" y="61"/>
                    <a:pt x="10" y="61"/>
                  </a:cubicBezTo>
                  <a:cubicBezTo>
                    <a:pt x="11" y="62"/>
                    <a:pt x="11" y="62"/>
                    <a:pt x="11" y="62"/>
                  </a:cubicBezTo>
                  <a:cubicBezTo>
                    <a:pt x="12" y="63"/>
                    <a:pt x="12" y="63"/>
                    <a:pt x="13" y="64"/>
                  </a:cubicBezTo>
                  <a:cubicBezTo>
                    <a:pt x="13" y="64"/>
                    <a:pt x="13" y="64"/>
                    <a:pt x="13" y="64"/>
                  </a:cubicBezTo>
                  <a:cubicBezTo>
                    <a:pt x="19" y="68"/>
                    <a:pt x="25" y="71"/>
                    <a:pt x="32" y="72"/>
                  </a:cubicBezTo>
                  <a:cubicBezTo>
                    <a:pt x="32" y="72"/>
                    <a:pt x="32" y="72"/>
                    <a:pt x="32" y="72"/>
                  </a:cubicBezTo>
                  <a:cubicBezTo>
                    <a:pt x="33" y="72"/>
                    <a:pt x="35" y="72"/>
                    <a:pt x="36" y="72"/>
                  </a:cubicBezTo>
                  <a:cubicBezTo>
                    <a:pt x="37" y="72"/>
                    <a:pt x="38" y="72"/>
                    <a:pt x="39" y="72"/>
                  </a:cubicBezTo>
                  <a:cubicBezTo>
                    <a:pt x="40" y="72"/>
                    <a:pt x="40" y="72"/>
                    <a:pt x="40" y="72"/>
                  </a:cubicBezTo>
                  <a:cubicBezTo>
                    <a:pt x="47" y="71"/>
                    <a:pt x="53" y="68"/>
                    <a:pt x="59" y="64"/>
                  </a:cubicBezTo>
                  <a:cubicBezTo>
                    <a:pt x="59" y="64"/>
                    <a:pt x="59" y="64"/>
                    <a:pt x="59" y="64"/>
                  </a:cubicBezTo>
                  <a:cubicBezTo>
                    <a:pt x="59" y="63"/>
                    <a:pt x="60" y="63"/>
                    <a:pt x="60" y="62"/>
                  </a:cubicBezTo>
                  <a:cubicBezTo>
                    <a:pt x="61" y="62"/>
                    <a:pt x="61" y="62"/>
                    <a:pt x="61" y="61"/>
                  </a:cubicBezTo>
                  <a:cubicBezTo>
                    <a:pt x="61" y="61"/>
                    <a:pt x="62" y="61"/>
                    <a:pt x="62" y="61"/>
                  </a:cubicBezTo>
                  <a:cubicBezTo>
                    <a:pt x="62" y="61"/>
                    <a:pt x="62" y="61"/>
                    <a:pt x="62" y="61"/>
                  </a:cubicBezTo>
                  <a:cubicBezTo>
                    <a:pt x="68" y="54"/>
                    <a:pt x="72" y="46"/>
                    <a:pt x="72" y="36"/>
                  </a:cubicBezTo>
                  <a:cubicBezTo>
                    <a:pt x="72" y="26"/>
                    <a:pt x="68" y="17"/>
                    <a:pt x="62" y="11"/>
                  </a:cubicBezTo>
                  <a:close/>
                  <a:moveTo>
                    <a:pt x="59" y="57"/>
                  </a:moveTo>
                  <a:cubicBezTo>
                    <a:pt x="57" y="56"/>
                    <a:pt x="54" y="55"/>
                    <a:pt x="50" y="54"/>
                  </a:cubicBezTo>
                  <a:cubicBezTo>
                    <a:pt x="53" y="49"/>
                    <a:pt x="55" y="44"/>
                    <a:pt x="55" y="38"/>
                  </a:cubicBezTo>
                  <a:cubicBezTo>
                    <a:pt x="67" y="38"/>
                    <a:pt x="67" y="38"/>
                    <a:pt x="67" y="38"/>
                  </a:cubicBezTo>
                  <a:cubicBezTo>
                    <a:pt x="66" y="45"/>
                    <a:pt x="64" y="52"/>
                    <a:pt x="59" y="57"/>
                  </a:cubicBezTo>
                  <a:close/>
                  <a:moveTo>
                    <a:pt x="55" y="60"/>
                  </a:moveTo>
                  <a:cubicBezTo>
                    <a:pt x="54" y="61"/>
                    <a:pt x="53" y="62"/>
                    <a:pt x="51" y="63"/>
                  </a:cubicBezTo>
                  <a:cubicBezTo>
                    <a:pt x="51" y="63"/>
                    <a:pt x="51" y="63"/>
                    <a:pt x="51" y="63"/>
                  </a:cubicBezTo>
                  <a:cubicBezTo>
                    <a:pt x="50" y="64"/>
                    <a:pt x="48" y="65"/>
                    <a:pt x="47" y="65"/>
                  </a:cubicBezTo>
                  <a:cubicBezTo>
                    <a:pt x="46" y="65"/>
                    <a:pt x="46" y="65"/>
                    <a:pt x="46" y="65"/>
                  </a:cubicBezTo>
                  <a:cubicBezTo>
                    <a:pt x="45" y="66"/>
                    <a:pt x="44" y="66"/>
                    <a:pt x="43" y="66"/>
                  </a:cubicBezTo>
                  <a:cubicBezTo>
                    <a:pt x="44" y="64"/>
                    <a:pt x="46" y="62"/>
                    <a:pt x="48" y="59"/>
                  </a:cubicBezTo>
                  <a:cubicBezTo>
                    <a:pt x="51" y="59"/>
                    <a:pt x="53" y="60"/>
                    <a:pt x="55" y="60"/>
                  </a:cubicBezTo>
                  <a:cubicBezTo>
                    <a:pt x="55" y="60"/>
                    <a:pt x="55" y="60"/>
                    <a:pt x="55" y="60"/>
                  </a:cubicBezTo>
                  <a:close/>
                  <a:moveTo>
                    <a:pt x="25" y="65"/>
                  </a:moveTo>
                  <a:cubicBezTo>
                    <a:pt x="23" y="65"/>
                    <a:pt x="22" y="64"/>
                    <a:pt x="21" y="63"/>
                  </a:cubicBezTo>
                  <a:cubicBezTo>
                    <a:pt x="21" y="63"/>
                    <a:pt x="20" y="63"/>
                    <a:pt x="20" y="63"/>
                  </a:cubicBezTo>
                  <a:cubicBezTo>
                    <a:pt x="19" y="62"/>
                    <a:pt x="18" y="61"/>
                    <a:pt x="17" y="60"/>
                  </a:cubicBezTo>
                  <a:cubicBezTo>
                    <a:pt x="17" y="60"/>
                    <a:pt x="16" y="60"/>
                    <a:pt x="16" y="60"/>
                  </a:cubicBezTo>
                  <a:cubicBezTo>
                    <a:pt x="19" y="60"/>
                    <a:pt x="21" y="59"/>
                    <a:pt x="23" y="59"/>
                  </a:cubicBezTo>
                  <a:cubicBezTo>
                    <a:pt x="25" y="62"/>
                    <a:pt x="27" y="64"/>
                    <a:pt x="29" y="66"/>
                  </a:cubicBezTo>
                  <a:cubicBezTo>
                    <a:pt x="28" y="66"/>
                    <a:pt x="27" y="66"/>
                    <a:pt x="26" y="65"/>
                  </a:cubicBezTo>
                  <a:cubicBezTo>
                    <a:pt x="26" y="65"/>
                    <a:pt x="25" y="65"/>
                    <a:pt x="25" y="65"/>
                  </a:cubicBezTo>
                  <a:close/>
                  <a:moveTo>
                    <a:pt x="5" y="38"/>
                  </a:moveTo>
                  <a:cubicBezTo>
                    <a:pt x="17" y="38"/>
                    <a:pt x="17" y="38"/>
                    <a:pt x="17" y="38"/>
                  </a:cubicBezTo>
                  <a:cubicBezTo>
                    <a:pt x="17" y="44"/>
                    <a:pt x="19" y="49"/>
                    <a:pt x="21" y="54"/>
                  </a:cubicBezTo>
                  <a:cubicBezTo>
                    <a:pt x="18" y="55"/>
                    <a:pt x="15" y="56"/>
                    <a:pt x="12" y="57"/>
                  </a:cubicBezTo>
                  <a:cubicBezTo>
                    <a:pt x="8" y="52"/>
                    <a:pt x="5" y="45"/>
                    <a:pt x="5" y="38"/>
                  </a:cubicBezTo>
                  <a:close/>
                  <a:moveTo>
                    <a:pt x="12" y="15"/>
                  </a:moveTo>
                  <a:cubicBezTo>
                    <a:pt x="15" y="16"/>
                    <a:pt x="18" y="17"/>
                    <a:pt x="21" y="17"/>
                  </a:cubicBezTo>
                  <a:cubicBezTo>
                    <a:pt x="19" y="22"/>
                    <a:pt x="17" y="28"/>
                    <a:pt x="17" y="33"/>
                  </a:cubicBezTo>
                  <a:cubicBezTo>
                    <a:pt x="5" y="33"/>
                    <a:pt x="5" y="33"/>
                    <a:pt x="5" y="33"/>
                  </a:cubicBezTo>
                  <a:cubicBezTo>
                    <a:pt x="5" y="26"/>
                    <a:pt x="8" y="20"/>
                    <a:pt x="12" y="15"/>
                  </a:cubicBezTo>
                  <a:close/>
                  <a:moveTo>
                    <a:pt x="17" y="11"/>
                  </a:moveTo>
                  <a:cubicBezTo>
                    <a:pt x="18" y="10"/>
                    <a:pt x="19" y="9"/>
                    <a:pt x="20" y="9"/>
                  </a:cubicBezTo>
                  <a:cubicBezTo>
                    <a:pt x="20" y="9"/>
                    <a:pt x="21" y="8"/>
                    <a:pt x="21" y="8"/>
                  </a:cubicBezTo>
                  <a:cubicBezTo>
                    <a:pt x="22" y="8"/>
                    <a:pt x="23" y="7"/>
                    <a:pt x="25" y="7"/>
                  </a:cubicBezTo>
                  <a:cubicBezTo>
                    <a:pt x="25" y="6"/>
                    <a:pt x="26" y="6"/>
                    <a:pt x="26" y="6"/>
                  </a:cubicBezTo>
                  <a:cubicBezTo>
                    <a:pt x="27" y="6"/>
                    <a:pt x="28" y="6"/>
                    <a:pt x="29" y="5"/>
                  </a:cubicBezTo>
                  <a:cubicBezTo>
                    <a:pt x="27" y="7"/>
                    <a:pt x="25" y="10"/>
                    <a:pt x="23" y="13"/>
                  </a:cubicBezTo>
                  <a:cubicBezTo>
                    <a:pt x="21" y="13"/>
                    <a:pt x="19" y="12"/>
                    <a:pt x="16" y="11"/>
                  </a:cubicBezTo>
                  <a:cubicBezTo>
                    <a:pt x="16" y="11"/>
                    <a:pt x="17" y="11"/>
                    <a:pt x="17" y="11"/>
                  </a:cubicBezTo>
                  <a:close/>
                  <a:moveTo>
                    <a:pt x="47" y="7"/>
                  </a:moveTo>
                  <a:cubicBezTo>
                    <a:pt x="48" y="7"/>
                    <a:pt x="50" y="8"/>
                    <a:pt x="51" y="8"/>
                  </a:cubicBezTo>
                  <a:cubicBezTo>
                    <a:pt x="51" y="8"/>
                    <a:pt x="51" y="9"/>
                    <a:pt x="51" y="9"/>
                  </a:cubicBezTo>
                  <a:cubicBezTo>
                    <a:pt x="53" y="9"/>
                    <a:pt x="54" y="10"/>
                    <a:pt x="55" y="11"/>
                  </a:cubicBezTo>
                  <a:cubicBezTo>
                    <a:pt x="55" y="11"/>
                    <a:pt x="55" y="11"/>
                    <a:pt x="55" y="11"/>
                  </a:cubicBezTo>
                  <a:cubicBezTo>
                    <a:pt x="53" y="12"/>
                    <a:pt x="51" y="13"/>
                    <a:pt x="48" y="13"/>
                  </a:cubicBezTo>
                  <a:cubicBezTo>
                    <a:pt x="46" y="10"/>
                    <a:pt x="44" y="7"/>
                    <a:pt x="43" y="5"/>
                  </a:cubicBezTo>
                  <a:cubicBezTo>
                    <a:pt x="44" y="6"/>
                    <a:pt x="45" y="6"/>
                    <a:pt x="46" y="6"/>
                  </a:cubicBezTo>
                  <a:cubicBezTo>
                    <a:pt x="46" y="6"/>
                    <a:pt x="46" y="6"/>
                    <a:pt x="47" y="7"/>
                  </a:cubicBezTo>
                  <a:close/>
                  <a:moveTo>
                    <a:pt x="33" y="14"/>
                  </a:moveTo>
                  <a:cubicBezTo>
                    <a:pt x="32" y="14"/>
                    <a:pt x="30" y="14"/>
                    <a:pt x="29" y="14"/>
                  </a:cubicBezTo>
                  <a:cubicBezTo>
                    <a:pt x="30" y="11"/>
                    <a:pt x="32" y="9"/>
                    <a:pt x="33" y="8"/>
                  </a:cubicBezTo>
                  <a:lnTo>
                    <a:pt x="33" y="14"/>
                  </a:lnTo>
                  <a:close/>
                  <a:moveTo>
                    <a:pt x="33" y="19"/>
                  </a:moveTo>
                  <a:cubicBezTo>
                    <a:pt x="33" y="33"/>
                    <a:pt x="33" y="33"/>
                    <a:pt x="33" y="33"/>
                  </a:cubicBezTo>
                  <a:cubicBezTo>
                    <a:pt x="21" y="33"/>
                    <a:pt x="21" y="33"/>
                    <a:pt x="21" y="33"/>
                  </a:cubicBezTo>
                  <a:cubicBezTo>
                    <a:pt x="22" y="28"/>
                    <a:pt x="24" y="23"/>
                    <a:pt x="26" y="18"/>
                  </a:cubicBezTo>
                  <a:cubicBezTo>
                    <a:pt x="28" y="19"/>
                    <a:pt x="31" y="19"/>
                    <a:pt x="33" y="19"/>
                  </a:cubicBezTo>
                  <a:close/>
                  <a:moveTo>
                    <a:pt x="33" y="38"/>
                  </a:moveTo>
                  <a:cubicBezTo>
                    <a:pt x="33" y="53"/>
                    <a:pt x="33" y="53"/>
                    <a:pt x="33" y="53"/>
                  </a:cubicBezTo>
                  <a:cubicBezTo>
                    <a:pt x="31" y="53"/>
                    <a:pt x="28" y="53"/>
                    <a:pt x="26" y="53"/>
                  </a:cubicBezTo>
                  <a:cubicBezTo>
                    <a:pt x="24" y="49"/>
                    <a:pt x="22" y="44"/>
                    <a:pt x="21" y="38"/>
                  </a:cubicBezTo>
                  <a:lnTo>
                    <a:pt x="33" y="38"/>
                  </a:lnTo>
                  <a:close/>
                  <a:moveTo>
                    <a:pt x="33" y="58"/>
                  </a:moveTo>
                  <a:cubicBezTo>
                    <a:pt x="33" y="64"/>
                    <a:pt x="33" y="64"/>
                    <a:pt x="33" y="64"/>
                  </a:cubicBezTo>
                  <a:cubicBezTo>
                    <a:pt x="32" y="62"/>
                    <a:pt x="30" y="60"/>
                    <a:pt x="29" y="58"/>
                  </a:cubicBezTo>
                  <a:cubicBezTo>
                    <a:pt x="30" y="58"/>
                    <a:pt x="32" y="58"/>
                    <a:pt x="33" y="58"/>
                  </a:cubicBezTo>
                  <a:close/>
                  <a:moveTo>
                    <a:pt x="38" y="58"/>
                  </a:moveTo>
                  <a:cubicBezTo>
                    <a:pt x="40" y="58"/>
                    <a:pt x="41" y="58"/>
                    <a:pt x="43" y="58"/>
                  </a:cubicBezTo>
                  <a:cubicBezTo>
                    <a:pt x="41" y="60"/>
                    <a:pt x="40" y="62"/>
                    <a:pt x="38" y="64"/>
                  </a:cubicBezTo>
                  <a:lnTo>
                    <a:pt x="38" y="58"/>
                  </a:lnTo>
                  <a:close/>
                  <a:moveTo>
                    <a:pt x="38" y="53"/>
                  </a:moveTo>
                  <a:cubicBezTo>
                    <a:pt x="38" y="38"/>
                    <a:pt x="38" y="38"/>
                    <a:pt x="38" y="38"/>
                  </a:cubicBezTo>
                  <a:cubicBezTo>
                    <a:pt x="50" y="38"/>
                    <a:pt x="50" y="38"/>
                    <a:pt x="50" y="38"/>
                  </a:cubicBezTo>
                  <a:cubicBezTo>
                    <a:pt x="50" y="44"/>
                    <a:pt x="48" y="49"/>
                    <a:pt x="46" y="53"/>
                  </a:cubicBezTo>
                  <a:cubicBezTo>
                    <a:pt x="43" y="53"/>
                    <a:pt x="41" y="53"/>
                    <a:pt x="38" y="53"/>
                  </a:cubicBezTo>
                  <a:close/>
                  <a:moveTo>
                    <a:pt x="38" y="33"/>
                  </a:moveTo>
                  <a:cubicBezTo>
                    <a:pt x="38" y="19"/>
                    <a:pt x="38" y="19"/>
                    <a:pt x="38" y="19"/>
                  </a:cubicBezTo>
                  <a:cubicBezTo>
                    <a:pt x="41" y="19"/>
                    <a:pt x="43" y="19"/>
                    <a:pt x="46" y="18"/>
                  </a:cubicBezTo>
                  <a:cubicBezTo>
                    <a:pt x="48" y="23"/>
                    <a:pt x="50" y="28"/>
                    <a:pt x="50" y="33"/>
                  </a:cubicBezTo>
                  <a:lnTo>
                    <a:pt x="38" y="33"/>
                  </a:lnTo>
                  <a:close/>
                  <a:moveTo>
                    <a:pt x="38" y="14"/>
                  </a:moveTo>
                  <a:cubicBezTo>
                    <a:pt x="38" y="8"/>
                    <a:pt x="38" y="8"/>
                    <a:pt x="38" y="8"/>
                  </a:cubicBezTo>
                  <a:cubicBezTo>
                    <a:pt x="40" y="9"/>
                    <a:pt x="41" y="11"/>
                    <a:pt x="43" y="14"/>
                  </a:cubicBezTo>
                  <a:cubicBezTo>
                    <a:pt x="41" y="14"/>
                    <a:pt x="40" y="14"/>
                    <a:pt x="38" y="14"/>
                  </a:cubicBezTo>
                  <a:close/>
                  <a:moveTo>
                    <a:pt x="55" y="33"/>
                  </a:moveTo>
                  <a:cubicBezTo>
                    <a:pt x="55" y="28"/>
                    <a:pt x="53" y="22"/>
                    <a:pt x="50" y="17"/>
                  </a:cubicBezTo>
                  <a:cubicBezTo>
                    <a:pt x="54" y="17"/>
                    <a:pt x="57" y="16"/>
                    <a:pt x="59" y="15"/>
                  </a:cubicBezTo>
                  <a:cubicBezTo>
                    <a:pt x="64" y="20"/>
                    <a:pt x="66" y="26"/>
                    <a:pt x="67" y="33"/>
                  </a:cubicBezTo>
                  <a:lnTo>
                    <a:pt x="55" y="3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Arial"/>
                <a:ea typeface="+mn-ea"/>
                <a:cs typeface="+mn-cs"/>
              </a:endParaRPr>
            </a:p>
          </p:txBody>
        </p:sp>
      </p:grpSp>
      <p:graphicFrame>
        <p:nvGraphicFramePr>
          <p:cNvPr id="80" name="Table 79">
            <a:extLst>
              <a:ext uri="{FF2B5EF4-FFF2-40B4-BE49-F238E27FC236}">
                <a16:creationId xmlns:a16="http://schemas.microsoft.com/office/drawing/2014/main" id="{2FB014D4-BC59-2F19-EB3E-8157A5B416D2}"/>
              </a:ext>
            </a:extLst>
          </p:cNvPr>
          <p:cNvGraphicFramePr>
            <a:graphicFrameLocks noGrp="1"/>
          </p:cNvGraphicFramePr>
          <p:nvPr>
            <p:extLst>
              <p:ext uri="{D42A27DB-BD31-4B8C-83A1-F6EECF244321}">
                <p14:modId xmlns:p14="http://schemas.microsoft.com/office/powerpoint/2010/main" val="3777713784"/>
              </p:ext>
            </p:extLst>
          </p:nvPr>
        </p:nvGraphicFramePr>
        <p:xfrm>
          <a:off x="5070751" y="5256473"/>
          <a:ext cx="4316640" cy="938763"/>
        </p:xfrm>
        <a:graphic>
          <a:graphicData uri="http://schemas.openxmlformats.org/drawingml/2006/table">
            <a:tbl>
              <a:tblPr firstRow="1" bandRow="1">
                <a:tableStyleId>{2D5ABB26-0587-4C30-8999-92F81FD0307C}</a:tableStyleId>
              </a:tblPr>
              <a:tblGrid>
                <a:gridCol w="513252">
                  <a:extLst>
                    <a:ext uri="{9D8B030D-6E8A-4147-A177-3AD203B41FA5}">
                      <a16:colId xmlns:a16="http://schemas.microsoft.com/office/drawing/2014/main" val="2609530721"/>
                    </a:ext>
                  </a:extLst>
                </a:gridCol>
                <a:gridCol w="1215416">
                  <a:extLst>
                    <a:ext uri="{9D8B030D-6E8A-4147-A177-3AD203B41FA5}">
                      <a16:colId xmlns:a16="http://schemas.microsoft.com/office/drawing/2014/main" val="2070110518"/>
                    </a:ext>
                  </a:extLst>
                </a:gridCol>
                <a:gridCol w="2587972">
                  <a:extLst>
                    <a:ext uri="{9D8B030D-6E8A-4147-A177-3AD203B41FA5}">
                      <a16:colId xmlns:a16="http://schemas.microsoft.com/office/drawing/2014/main" val="2464915835"/>
                    </a:ext>
                  </a:extLst>
                </a:gridCol>
              </a:tblGrid>
              <a:tr h="938763">
                <a:tc>
                  <a:txBody>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a:ln>
                          <a:noFill/>
                        </a:ln>
                        <a:solidFill>
                          <a:srgbClr val="00264D"/>
                        </a:solidFill>
                        <a:effectLst/>
                        <a:uLnTx/>
                        <a:uFillTx/>
                        <a:latin typeface="+mj-lt"/>
                        <a:ea typeface="+mn-ea"/>
                        <a:cs typeface="+mn-cs"/>
                      </a:endParaRPr>
                    </a:p>
                  </a:txBody>
                  <a:tcPr>
                    <a:solidFill>
                      <a:schemeClr val="bg1">
                        <a:lumMod val="95000"/>
                      </a:schemeClr>
                    </a:solidFill>
                  </a:tcPr>
                </a:tc>
                <a:tc>
                  <a:txBody>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kumimoji="0" lang="en-AU" sz="1050" b="0" i="0" u="none" strike="noStrike" kern="1200" cap="none" spc="0" normalizeH="0" baseline="0">
                          <a:ln>
                            <a:noFill/>
                          </a:ln>
                          <a:solidFill>
                            <a:srgbClr val="00264D"/>
                          </a:solidFill>
                          <a:effectLst/>
                          <a:uLnTx/>
                          <a:uFillTx/>
                          <a:latin typeface="VIC SemiBold" panose="00000700000000000000" pitchFamily="50" charset="0"/>
                          <a:ea typeface="+mn-ea"/>
                          <a:cs typeface="+mn-cs"/>
                        </a:rPr>
                        <a:t>Key measures of success </a:t>
                      </a:r>
                    </a:p>
                  </a:txBody>
                  <a:tcPr anchor="ctr">
                    <a:solidFill>
                      <a:schemeClr val="bg2"/>
                    </a:solidFill>
                  </a:tcPr>
                </a:tc>
                <a:tc>
                  <a:txBody>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lang="en-AU" sz="1050"/>
                        <a:t>Think about what metrics are important to you and where you can improve (e.g., high number of RFIs at the review stage). </a:t>
                      </a:r>
                    </a:p>
                  </a:txBody>
                  <a:tcPr anchor="ctr">
                    <a:solidFill>
                      <a:srgbClr val="FFFFFF"/>
                    </a:solidFill>
                  </a:tcPr>
                </a:tc>
                <a:extLst>
                  <a:ext uri="{0D108BD9-81ED-4DB2-BD59-A6C34878D82A}">
                    <a16:rowId xmlns:a16="http://schemas.microsoft.com/office/drawing/2014/main" val="1032954448"/>
                  </a:ext>
                </a:extLst>
              </a:tr>
            </a:tbl>
          </a:graphicData>
        </a:graphic>
      </p:graphicFrame>
      <p:grpSp>
        <p:nvGrpSpPr>
          <p:cNvPr id="83" name="Group 82">
            <a:extLst>
              <a:ext uri="{FF2B5EF4-FFF2-40B4-BE49-F238E27FC236}">
                <a16:creationId xmlns:a16="http://schemas.microsoft.com/office/drawing/2014/main" id="{37957C81-37A6-5C5D-C303-B6DB5ED3B8E2}"/>
              </a:ext>
            </a:extLst>
          </p:cNvPr>
          <p:cNvGrpSpPr>
            <a:grpSpLocks noChangeAspect="1"/>
          </p:cNvGrpSpPr>
          <p:nvPr/>
        </p:nvGrpSpPr>
        <p:grpSpPr>
          <a:xfrm>
            <a:off x="574762" y="5489384"/>
            <a:ext cx="383915" cy="472940"/>
            <a:chOff x="733425" y="2205038"/>
            <a:chExt cx="438151" cy="539751"/>
          </a:xfrm>
          <a:solidFill>
            <a:schemeClr val="accent3"/>
          </a:solidFill>
        </p:grpSpPr>
        <p:sp>
          <p:nvSpPr>
            <p:cNvPr id="84" name="Freeform 31">
              <a:extLst>
                <a:ext uri="{FF2B5EF4-FFF2-40B4-BE49-F238E27FC236}">
                  <a16:creationId xmlns:a16="http://schemas.microsoft.com/office/drawing/2014/main" id="{C0D05B3E-3AAB-6BE3-6A81-503CF647E232}"/>
                </a:ext>
              </a:extLst>
            </p:cNvPr>
            <p:cNvSpPr>
              <a:spLocks noEditPoints="1"/>
            </p:cNvSpPr>
            <p:nvPr/>
          </p:nvSpPr>
          <p:spPr bwMode="auto">
            <a:xfrm>
              <a:off x="733425" y="2327276"/>
              <a:ext cx="315913" cy="417513"/>
            </a:xfrm>
            <a:custGeom>
              <a:avLst/>
              <a:gdLst>
                <a:gd name="T0" fmla="*/ 14 w 99"/>
                <a:gd name="T1" fmla="*/ 0 h 131"/>
                <a:gd name="T2" fmla="*/ 0 w 99"/>
                <a:gd name="T3" fmla="*/ 15 h 131"/>
                <a:gd name="T4" fmla="*/ 0 w 99"/>
                <a:gd name="T5" fmla="*/ 116 h 131"/>
                <a:gd name="T6" fmla="*/ 14 w 99"/>
                <a:gd name="T7" fmla="*/ 131 h 131"/>
                <a:gd name="T8" fmla="*/ 84 w 99"/>
                <a:gd name="T9" fmla="*/ 131 h 131"/>
                <a:gd name="T10" fmla="*/ 99 w 99"/>
                <a:gd name="T11" fmla="*/ 116 h 131"/>
                <a:gd name="T12" fmla="*/ 99 w 99"/>
                <a:gd name="T13" fmla="*/ 32 h 131"/>
                <a:gd name="T14" fmla="*/ 72 w 99"/>
                <a:gd name="T15" fmla="*/ 0 h 131"/>
                <a:gd name="T16" fmla="*/ 14 w 99"/>
                <a:gd name="T17" fmla="*/ 0 h 131"/>
                <a:gd name="T18" fmla="*/ 14 w 99"/>
                <a:gd name="T19" fmla="*/ 0 h 131"/>
                <a:gd name="T20" fmla="*/ 92 w 99"/>
                <a:gd name="T21" fmla="*/ 116 h 131"/>
                <a:gd name="T22" fmla="*/ 84 w 99"/>
                <a:gd name="T23" fmla="*/ 125 h 131"/>
                <a:gd name="T24" fmla="*/ 14 w 99"/>
                <a:gd name="T25" fmla="*/ 125 h 131"/>
                <a:gd name="T26" fmla="*/ 6 w 99"/>
                <a:gd name="T27" fmla="*/ 116 h 131"/>
                <a:gd name="T28" fmla="*/ 6 w 99"/>
                <a:gd name="T29" fmla="*/ 15 h 131"/>
                <a:gd name="T30" fmla="*/ 14 w 99"/>
                <a:gd name="T31" fmla="*/ 6 h 131"/>
                <a:gd name="T32" fmla="*/ 62 w 99"/>
                <a:gd name="T33" fmla="*/ 6 h 131"/>
                <a:gd name="T34" fmla="*/ 62 w 99"/>
                <a:gd name="T35" fmla="*/ 31 h 131"/>
                <a:gd name="T36" fmla="*/ 68 w 99"/>
                <a:gd name="T37" fmla="*/ 38 h 131"/>
                <a:gd name="T38" fmla="*/ 92 w 99"/>
                <a:gd name="T39" fmla="*/ 38 h 131"/>
                <a:gd name="T40" fmla="*/ 92 w 99"/>
                <a:gd name="T41" fmla="*/ 116 h 131"/>
                <a:gd name="T42" fmla="*/ 92 w 99"/>
                <a:gd name="T43" fmla="*/ 116 h 131"/>
                <a:gd name="T44" fmla="*/ 68 w 99"/>
                <a:gd name="T45" fmla="*/ 32 h 131"/>
                <a:gd name="T46" fmla="*/ 68 w 99"/>
                <a:gd name="T47" fmla="*/ 6 h 131"/>
                <a:gd name="T48" fmla="*/ 90 w 99"/>
                <a:gd name="T49" fmla="*/ 32 h 131"/>
                <a:gd name="T50" fmla="*/ 68 w 99"/>
                <a:gd name="T51" fmla="*/ 32 h 131"/>
                <a:gd name="T52" fmla="*/ 68 w 99"/>
                <a:gd name="T53" fmla="*/ 32 h 1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31">
                  <a:moveTo>
                    <a:pt x="14" y="0"/>
                  </a:moveTo>
                  <a:cubicBezTo>
                    <a:pt x="6" y="0"/>
                    <a:pt x="0" y="7"/>
                    <a:pt x="0" y="15"/>
                  </a:cubicBezTo>
                  <a:cubicBezTo>
                    <a:pt x="0" y="116"/>
                    <a:pt x="0" y="116"/>
                    <a:pt x="0" y="116"/>
                  </a:cubicBezTo>
                  <a:cubicBezTo>
                    <a:pt x="0" y="124"/>
                    <a:pt x="6" y="131"/>
                    <a:pt x="14" y="131"/>
                  </a:cubicBezTo>
                  <a:cubicBezTo>
                    <a:pt x="84" y="131"/>
                    <a:pt x="84" y="131"/>
                    <a:pt x="84" y="131"/>
                  </a:cubicBezTo>
                  <a:cubicBezTo>
                    <a:pt x="92" y="131"/>
                    <a:pt x="99" y="124"/>
                    <a:pt x="99" y="116"/>
                  </a:cubicBezTo>
                  <a:cubicBezTo>
                    <a:pt x="99" y="32"/>
                    <a:pt x="99" y="32"/>
                    <a:pt x="99" y="32"/>
                  </a:cubicBezTo>
                  <a:cubicBezTo>
                    <a:pt x="72" y="0"/>
                    <a:pt x="72" y="0"/>
                    <a:pt x="72" y="0"/>
                  </a:cubicBezTo>
                  <a:cubicBezTo>
                    <a:pt x="14" y="0"/>
                    <a:pt x="14" y="0"/>
                    <a:pt x="14" y="0"/>
                  </a:cubicBezTo>
                  <a:cubicBezTo>
                    <a:pt x="14" y="0"/>
                    <a:pt x="14" y="0"/>
                    <a:pt x="14" y="0"/>
                  </a:cubicBezTo>
                  <a:close/>
                  <a:moveTo>
                    <a:pt x="92" y="116"/>
                  </a:moveTo>
                  <a:cubicBezTo>
                    <a:pt x="92" y="121"/>
                    <a:pt x="89" y="125"/>
                    <a:pt x="84" y="125"/>
                  </a:cubicBezTo>
                  <a:cubicBezTo>
                    <a:pt x="14" y="125"/>
                    <a:pt x="14" y="125"/>
                    <a:pt x="14" y="125"/>
                  </a:cubicBezTo>
                  <a:cubicBezTo>
                    <a:pt x="10" y="125"/>
                    <a:pt x="6" y="121"/>
                    <a:pt x="6" y="116"/>
                  </a:cubicBezTo>
                  <a:cubicBezTo>
                    <a:pt x="6" y="15"/>
                    <a:pt x="6" y="15"/>
                    <a:pt x="6" y="15"/>
                  </a:cubicBezTo>
                  <a:cubicBezTo>
                    <a:pt x="6" y="10"/>
                    <a:pt x="10" y="6"/>
                    <a:pt x="14" y="6"/>
                  </a:cubicBezTo>
                  <a:cubicBezTo>
                    <a:pt x="62" y="6"/>
                    <a:pt x="62" y="6"/>
                    <a:pt x="62" y="6"/>
                  </a:cubicBezTo>
                  <a:cubicBezTo>
                    <a:pt x="62" y="31"/>
                    <a:pt x="62" y="31"/>
                    <a:pt x="62" y="31"/>
                  </a:cubicBezTo>
                  <a:cubicBezTo>
                    <a:pt x="62" y="35"/>
                    <a:pt x="65" y="38"/>
                    <a:pt x="68" y="38"/>
                  </a:cubicBezTo>
                  <a:cubicBezTo>
                    <a:pt x="92" y="38"/>
                    <a:pt x="92" y="38"/>
                    <a:pt x="92" y="38"/>
                  </a:cubicBezTo>
                  <a:cubicBezTo>
                    <a:pt x="92" y="116"/>
                    <a:pt x="92" y="116"/>
                    <a:pt x="92" y="116"/>
                  </a:cubicBezTo>
                  <a:cubicBezTo>
                    <a:pt x="92" y="116"/>
                    <a:pt x="92" y="116"/>
                    <a:pt x="92" y="116"/>
                  </a:cubicBezTo>
                  <a:close/>
                  <a:moveTo>
                    <a:pt x="68" y="32"/>
                  </a:moveTo>
                  <a:cubicBezTo>
                    <a:pt x="68" y="6"/>
                    <a:pt x="68" y="6"/>
                    <a:pt x="68" y="6"/>
                  </a:cubicBezTo>
                  <a:cubicBezTo>
                    <a:pt x="90" y="32"/>
                    <a:pt x="90" y="32"/>
                    <a:pt x="90" y="32"/>
                  </a:cubicBezTo>
                  <a:cubicBezTo>
                    <a:pt x="68" y="32"/>
                    <a:pt x="68" y="32"/>
                    <a:pt x="68" y="32"/>
                  </a:cubicBezTo>
                  <a:cubicBezTo>
                    <a:pt x="68" y="32"/>
                    <a:pt x="68" y="32"/>
                    <a:pt x="68" y="3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Arial"/>
                <a:ea typeface="+mn-ea"/>
                <a:cs typeface="+mn-cs"/>
              </a:endParaRPr>
            </a:p>
          </p:txBody>
        </p:sp>
        <p:sp>
          <p:nvSpPr>
            <p:cNvPr id="85" name="Freeform 32">
              <a:extLst>
                <a:ext uri="{FF2B5EF4-FFF2-40B4-BE49-F238E27FC236}">
                  <a16:creationId xmlns:a16="http://schemas.microsoft.com/office/drawing/2014/main" id="{AA870AD1-79DF-4697-70CD-5CD9B7F282A4}"/>
                </a:ext>
              </a:extLst>
            </p:cNvPr>
            <p:cNvSpPr>
              <a:spLocks noEditPoints="1"/>
            </p:cNvSpPr>
            <p:nvPr/>
          </p:nvSpPr>
          <p:spPr bwMode="auto">
            <a:xfrm>
              <a:off x="855663" y="2205038"/>
              <a:ext cx="315913" cy="415925"/>
            </a:xfrm>
            <a:custGeom>
              <a:avLst/>
              <a:gdLst>
                <a:gd name="T0" fmla="*/ 73 w 99"/>
                <a:gd name="T1" fmla="*/ 0 h 130"/>
                <a:gd name="T2" fmla="*/ 15 w 99"/>
                <a:gd name="T3" fmla="*/ 0 h 130"/>
                <a:gd name="T4" fmla="*/ 0 w 99"/>
                <a:gd name="T5" fmla="*/ 14 h 130"/>
                <a:gd name="T6" fmla="*/ 0 w 99"/>
                <a:gd name="T7" fmla="*/ 26 h 130"/>
                <a:gd name="T8" fmla="*/ 3 w 99"/>
                <a:gd name="T9" fmla="*/ 29 h 130"/>
                <a:gd name="T10" fmla="*/ 6 w 99"/>
                <a:gd name="T11" fmla="*/ 26 h 130"/>
                <a:gd name="T12" fmla="*/ 6 w 99"/>
                <a:gd name="T13" fmla="*/ 14 h 130"/>
                <a:gd name="T14" fmla="*/ 15 w 99"/>
                <a:gd name="T15" fmla="*/ 6 h 130"/>
                <a:gd name="T16" fmla="*/ 62 w 99"/>
                <a:gd name="T17" fmla="*/ 6 h 130"/>
                <a:gd name="T18" fmla="*/ 62 w 99"/>
                <a:gd name="T19" fmla="*/ 30 h 130"/>
                <a:gd name="T20" fmla="*/ 69 w 99"/>
                <a:gd name="T21" fmla="*/ 37 h 130"/>
                <a:gd name="T22" fmla="*/ 93 w 99"/>
                <a:gd name="T23" fmla="*/ 37 h 130"/>
                <a:gd name="T24" fmla="*/ 93 w 99"/>
                <a:gd name="T25" fmla="*/ 116 h 130"/>
                <a:gd name="T26" fmla="*/ 85 w 99"/>
                <a:gd name="T27" fmla="*/ 124 h 130"/>
                <a:gd name="T28" fmla="*/ 73 w 99"/>
                <a:gd name="T29" fmla="*/ 124 h 130"/>
                <a:gd name="T30" fmla="*/ 70 w 99"/>
                <a:gd name="T31" fmla="*/ 127 h 130"/>
                <a:gd name="T32" fmla="*/ 73 w 99"/>
                <a:gd name="T33" fmla="*/ 130 h 130"/>
                <a:gd name="T34" fmla="*/ 85 w 99"/>
                <a:gd name="T35" fmla="*/ 130 h 130"/>
                <a:gd name="T36" fmla="*/ 99 w 99"/>
                <a:gd name="T37" fmla="*/ 116 h 130"/>
                <a:gd name="T38" fmla="*/ 99 w 99"/>
                <a:gd name="T39" fmla="*/ 30 h 130"/>
                <a:gd name="T40" fmla="*/ 73 w 99"/>
                <a:gd name="T41" fmla="*/ 0 h 130"/>
                <a:gd name="T42" fmla="*/ 73 w 99"/>
                <a:gd name="T43" fmla="*/ 0 h 130"/>
                <a:gd name="T44" fmla="*/ 68 w 99"/>
                <a:gd name="T45" fmla="*/ 30 h 130"/>
                <a:gd name="T46" fmla="*/ 68 w 99"/>
                <a:gd name="T47" fmla="*/ 5 h 130"/>
                <a:gd name="T48" fmla="*/ 91 w 99"/>
                <a:gd name="T49" fmla="*/ 30 h 130"/>
                <a:gd name="T50" fmla="*/ 68 w 99"/>
                <a:gd name="T51" fmla="*/ 30 h 130"/>
                <a:gd name="T52" fmla="*/ 68 w 99"/>
                <a:gd name="T53" fmla="*/ 3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30">
                  <a:moveTo>
                    <a:pt x="73" y="0"/>
                  </a:moveTo>
                  <a:cubicBezTo>
                    <a:pt x="15" y="0"/>
                    <a:pt x="15" y="0"/>
                    <a:pt x="15" y="0"/>
                  </a:cubicBezTo>
                  <a:cubicBezTo>
                    <a:pt x="7" y="0"/>
                    <a:pt x="0" y="6"/>
                    <a:pt x="0" y="14"/>
                  </a:cubicBezTo>
                  <a:cubicBezTo>
                    <a:pt x="0" y="26"/>
                    <a:pt x="0" y="26"/>
                    <a:pt x="0" y="26"/>
                  </a:cubicBezTo>
                  <a:cubicBezTo>
                    <a:pt x="0" y="27"/>
                    <a:pt x="2" y="29"/>
                    <a:pt x="3" y="29"/>
                  </a:cubicBezTo>
                  <a:cubicBezTo>
                    <a:pt x="5" y="29"/>
                    <a:pt x="6" y="27"/>
                    <a:pt x="6" y="26"/>
                  </a:cubicBezTo>
                  <a:cubicBezTo>
                    <a:pt x="6" y="14"/>
                    <a:pt x="6" y="14"/>
                    <a:pt x="6" y="14"/>
                  </a:cubicBezTo>
                  <a:cubicBezTo>
                    <a:pt x="6" y="10"/>
                    <a:pt x="10" y="6"/>
                    <a:pt x="15" y="6"/>
                  </a:cubicBezTo>
                  <a:cubicBezTo>
                    <a:pt x="62" y="6"/>
                    <a:pt x="62" y="6"/>
                    <a:pt x="62" y="6"/>
                  </a:cubicBezTo>
                  <a:cubicBezTo>
                    <a:pt x="62" y="30"/>
                    <a:pt x="62" y="30"/>
                    <a:pt x="62" y="30"/>
                  </a:cubicBezTo>
                  <a:cubicBezTo>
                    <a:pt x="62" y="33"/>
                    <a:pt x="65" y="37"/>
                    <a:pt x="69" y="37"/>
                  </a:cubicBezTo>
                  <a:cubicBezTo>
                    <a:pt x="93" y="37"/>
                    <a:pt x="93" y="37"/>
                    <a:pt x="93" y="37"/>
                  </a:cubicBezTo>
                  <a:cubicBezTo>
                    <a:pt x="93" y="116"/>
                    <a:pt x="93" y="116"/>
                    <a:pt x="93" y="116"/>
                  </a:cubicBezTo>
                  <a:cubicBezTo>
                    <a:pt x="93" y="120"/>
                    <a:pt x="89" y="124"/>
                    <a:pt x="85" y="124"/>
                  </a:cubicBezTo>
                  <a:cubicBezTo>
                    <a:pt x="73" y="124"/>
                    <a:pt x="73" y="124"/>
                    <a:pt x="73" y="124"/>
                  </a:cubicBezTo>
                  <a:cubicBezTo>
                    <a:pt x="71" y="124"/>
                    <a:pt x="70" y="126"/>
                    <a:pt x="70" y="127"/>
                  </a:cubicBezTo>
                  <a:cubicBezTo>
                    <a:pt x="70" y="129"/>
                    <a:pt x="71" y="130"/>
                    <a:pt x="73" y="130"/>
                  </a:cubicBezTo>
                  <a:cubicBezTo>
                    <a:pt x="85" y="130"/>
                    <a:pt x="85" y="130"/>
                    <a:pt x="85" y="130"/>
                  </a:cubicBezTo>
                  <a:cubicBezTo>
                    <a:pt x="93" y="130"/>
                    <a:pt x="99" y="124"/>
                    <a:pt x="99" y="116"/>
                  </a:cubicBezTo>
                  <a:cubicBezTo>
                    <a:pt x="99" y="30"/>
                    <a:pt x="99" y="30"/>
                    <a:pt x="99" y="30"/>
                  </a:cubicBezTo>
                  <a:cubicBezTo>
                    <a:pt x="73" y="0"/>
                    <a:pt x="73" y="0"/>
                    <a:pt x="73" y="0"/>
                  </a:cubicBezTo>
                  <a:cubicBezTo>
                    <a:pt x="73" y="0"/>
                    <a:pt x="73" y="0"/>
                    <a:pt x="73" y="0"/>
                  </a:cubicBezTo>
                  <a:close/>
                  <a:moveTo>
                    <a:pt x="68" y="30"/>
                  </a:moveTo>
                  <a:cubicBezTo>
                    <a:pt x="68" y="5"/>
                    <a:pt x="68" y="5"/>
                    <a:pt x="68" y="5"/>
                  </a:cubicBezTo>
                  <a:cubicBezTo>
                    <a:pt x="91" y="30"/>
                    <a:pt x="91" y="30"/>
                    <a:pt x="91" y="30"/>
                  </a:cubicBezTo>
                  <a:cubicBezTo>
                    <a:pt x="68" y="30"/>
                    <a:pt x="68" y="30"/>
                    <a:pt x="68" y="30"/>
                  </a:cubicBezTo>
                  <a:cubicBezTo>
                    <a:pt x="68" y="30"/>
                    <a:pt x="68" y="30"/>
                    <a:pt x="68" y="3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Arial"/>
                <a:ea typeface="+mn-ea"/>
                <a:cs typeface="+mn-cs"/>
              </a:endParaRPr>
            </a:p>
          </p:txBody>
        </p:sp>
        <p:sp>
          <p:nvSpPr>
            <p:cNvPr id="86" name="Freeform 33">
              <a:extLst>
                <a:ext uri="{FF2B5EF4-FFF2-40B4-BE49-F238E27FC236}">
                  <a16:creationId xmlns:a16="http://schemas.microsoft.com/office/drawing/2014/main" id="{426B1723-B68A-1EB8-5A79-510B8C057BB6}"/>
                </a:ext>
              </a:extLst>
            </p:cNvPr>
            <p:cNvSpPr>
              <a:spLocks/>
            </p:cNvSpPr>
            <p:nvPr/>
          </p:nvSpPr>
          <p:spPr bwMode="auto">
            <a:xfrm>
              <a:off x="806450" y="2578101"/>
              <a:ext cx="166688" cy="20638"/>
            </a:xfrm>
            <a:custGeom>
              <a:avLst/>
              <a:gdLst>
                <a:gd name="T0" fmla="*/ 49 w 52"/>
                <a:gd name="T1" fmla="*/ 0 h 6"/>
                <a:gd name="T2" fmla="*/ 3 w 52"/>
                <a:gd name="T3" fmla="*/ 0 h 6"/>
                <a:gd name="T4" fmla="*/ 0 w 52"/>
                <a:gd name="T5" fmla="*/ 3 h 6"/>
                <a:gd name="T6" fmla="*/ 3 w 52"/>
                <a:gd name="T7" fmla="*/ 6 h 6"/>
                <a:gd name="T8" fmla="*/ 49 w 52"/>
                <a:gd name="T9" fmla="*/ 6 h 6"/>
                <a:gd name="T10" fmla="*/ 52 w 52"/>
                <a:gd name="T11" fmla="*/ 3 h 6"/>
                <a:gd name="T12" fmla="*/ 49 w 52"/>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2" h="6">
                  <a:moveTo>
                    <a:pt x="49" y="0"/>
                  </a:moveTo>
                  <a:cubicBezTo>
                    <a:pt x="3" y="0"/>
                    <a:pt x="3" y="0"/>
                    <a:pt x="3" y="0"/>
                  </a:cubicBezTo>
                  <a:cubicBezTo>
                    <a:pt x="1" y="0"/>
                    <a:pt x="0" y="1"/>
                    <a:pt x="0" y="3"/>
                  </a:cubicBezTo>
                  <a:cubicBezTo>
                    <a:pt x="0" y="4"/>
                    <a:pt x="1" y="6"/>
                    <a:pt x="3" y="6"/>
                  </a:cubicBezTo>
                  <a:cubicBezTo>
                    <a:pt x="49" y="6"/>
                    <a:pt x="49" y="6"/>
                    <a:pt x="49" y="6"/>
                  </a:cubicBezTo>
                  <a:cubicBezTo>
                    <a:pt x="51" y="6"/>
                    <a:pt x="52" y="4"/>
                    <a:pt x="52" y="3"/>
                  </a:cubicBezTo>
                  <a:cubicBezTo>
                    <a:pt x="52" y="1"/>
                    <a:pt x="51" y="0"/>
                    <a:pt x="49"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Arial"/>
                <a:ea typeface="+mn-ea"/>
                <a:cs typeface="+mn-cs"/>
              </a:endParaRPr>
            </a:p>
          </p:txBody>
        </p:sp>
        <p:sp>
          <p:nvSpPr>
            <p:cNvPr id="87" name="Freeform 34">
              <a:extLst>
                <a:ext uri="{FF2B5EF4-FFF2-40B4-BE49-F238E27FC236}">
                  <a16:creationId xmlns:a16="http://schemas.microsoft.com/office/drawing/2014/main" id="{09382413-198D-4F3B-8187-6A9BB9F8B153}"/>
                </a:ext>
              </a:extLst>
            </p:cNvPr>
            <p:cNvSpPr>
              <a:spLocks/>
            </p:cNvSpPr>
            <p:nvPr/>
          </p:nvSpPr>
          <p:spPr bwMode="auto">
            <a:xfrm>
              <a:off x="806450" y="2501901"/>
              <a:ext cx="166688" cy="19050"/>
            </a:xfrm>
            <a:custGeom>
              <a:avLst/>
              <a:gdLst>
                <a:gd name="T0" fmla="*/ 0 w 52"/>
                <a:gd name="T1" fmla="*/ 3 h 6"/>
                <a:gd name="T2" fmla="*/ 3 w 52"/>
                <a:gd name="T3" fmla="*/ 6 h 6"/>
                <a:gd name="T4" fmla="*/ 49 w 52"/>
                <a:gd name="T5" fmla="*/ 6 h 6"/>
                <a:gd name="T6" fmla="*/ 52 w 52"/>
                <a:gd name="T7" fmla="*/ 3 h 6"/>
                <a:gd name="T8" fmla="*/ 49 w 52"/>
                <a:gd name="T9" fmla="*/ 0 h 6"/>
                <a:gd name="T10" fmla="*/ 3 w 52"/>
                <a:gd name="T11" fmla="*/ 0 h 6"/>
                <a:gd name="T12" fmla="*/ 0 w 52"/>
                <a:gd name="T13" fmla="*/ 3 h 6"/>
              </a:gdLst>
              <a:ahLst/>
              <a:cxnLst>
                <a:cxn ang="0">
                  <a:pos x="T0" y="T1"/>
                </a:cxn>
                <a:cxn ang="0">
                  <a:pos x="T2" y="T3"/>
                </a:cxn>
                <a:cxn ang="0">
                  <a:pos x="T4" y="T5"/>
                </a:cxn>
                <a:cxn ang="0">
                  <a:pos x="T6" y="T7"/>
                </a:cxn>
                <a:cxn ang="0">
                  <a:pos x="T8" y="T9"/>
                </a:cxn>
                <a:cxn ang="0">
                  <a:pos x="T10" y="T11"/>
                </a:cxn>
                <a:cxn ang="0">
                  <a:pos x="T12" y="T13"/>
                </a:cxn>
              </a:cxnLst>
              <a:rect l="0" t="0" r="r" b="b"/>
              <a:pathLst>
                <a:path w="52" h="6">
                  <a:moveTo>
                    <a:pt x="0" y="3"/>
                  </a:moveTo>
                  <a:cubicBezTo>
                    <a:pt x="0" y="5"/>
                    <a:pt x="1" y="6"/>
                    <a:pt x="3" y="6"/>
                  </a:cubicBezTo>
                  <a:cubicBezTo>
                    <a:pt x="49" y="6"/>
                    <a:pt x="49" y="6"/>
                    <a:pt x="49" y="6"/>
                  </a:cubicBezTo>
                  <a:cubicBezTo>
                    <a:pt x="51" y="6"/>
                    <a:pt x="52" y="5"/>
                    <a:pt x="52" y="3"/>
                  </a:cubicBezTo>
                  <a:cubicBezTo>
                    <a:pt x="52" y="2"/>
                    <a:pt x="51" y="0"/>
                    <a:pt x="49" y="0"/>
                  </a:cubicBezTo>
                  <a:cubicBezTo>
                    <a:pt x="3" y="0"/>
                    <a:pt x="3" y="0"/>
                    <a:pt x="3" y="0"/>
                  </a:cubicBezTo>
                  <a:cubicBezTo>
                    <a:pt x="1" y="0"/>
                    <a:pt x="0" y="2"/>
                    <a:pt x="0"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Arial"/>
                <a:ea typeface="+mn-ea"/>
                <a:cs typeface="+mn-cs"/>
              </a:endParaRPr>
            </a:p>
          </p:txBody>
        </p:sp>
        <p:sp>
          <p:nvSpPr>
            <p:cNvPr id="88" name="Freeform 35">
              <a:extLst>
                <a:ext uri="{FF2B5EF4-FFF2-40B4-BE49-F238E27FC236}">
                  <a16:creationId xmlns:a16="http://schemas.microsoft.com/office/drawing/2014/main" id="{5C295561-E97E-0F6C-EA02-0E230E5EB811}"/>
                </a:ext>
              </a:extLst>
            </p:cNvPr>
            <p:cNvSpPr>
              <a:spLocks/>
            </p:cNvSpPr>
            <p:nvPr/>
          </p:nvSpPr>
          <p:spPr bwMode="auto">
            <a:xfrm>
              <a:off x="806450" y="2652713"/>
              <a:ext cx="119063" cy="19050"/>
            </a:xfrm>
            <a:custGeom>
              <a:avLst/>
              <a:gdLst>
                <a:gd name="T0" fmla="*/ 34 w 37"/>
                <a:gd name="T1" fmla="*/ 0 h 6"/>
                <a:gd name="T2" fmla="*/ 3 w 37"/>
                <a:gd name="T3" fmla="*/ 0 h 6"/>
                <a:gd name="T4" fmla="*/ 0 w 37"/>
                <a:gd name="T5" fmla="*/ 3 h 6"/>
                <a:gd name="T6" fmla="*/ 3 w 37"/>
                <a:gd name="T7" fmla="*/ 6 h 6"/>
                <a:gd name="T8" fmla="*/ 34 w 37"/>
                <a:gd name="T9" fmla="*/ 6 h 6"/>
                <a:gd name="T10" fmla="*/ 37 w 37"/>
                <a:gd name="T11" fmla="*/ 3 h 6"/>
                <a:gd name="T12" fmla="*/ 34 w 37"/>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37" h="6">
                  <a:moveTo>
                    <a:pt x="34" y="0"/>
                  </a:moveTo>
                  <a:cubicBezTo>
                    <a:pt x="3" y="0"/>
                    <a:pt x="3" y="0"/>
                    <a:pt x="3" y="0"/>
                  </a:cubicBezTo>
                  <a:cubicBezTo>
                    <a:pt x="1" y="0"/>
                    <a:pt x="0" y="1"/>
                    <a:pt x="0" y="3"/>
                  </a:cubicBezTo>
                  <a:cubicBezTo>
                    <a:pt x="0" y="4"/>
                    <a:pt x="1" y="6"/>
                    <a:pt x="3" y="6"/>
                  </a:cubicBezTo>
                  <a:cubicBezTo>
                    <a:pt x="34" y="6"/>
                    <a:pt x="34" y="6"/>
                    <a:pt x="34" y="6"/>
                  </a:cubicBezTo>
                  <a:cubicBezTo>
                    <a:pt x="36" y="6"/>
                    <a:pt x="37" y="4"/>
                    <a:pt x="37" y="3"/>
                  </a:cubicBezTo>
                  <a:cubicBezTo>
                    <a:pt x="37" y="1"/>
                    <a:pt x="36" y="0"/>
                    <a:pt x="34"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Arial"/>
                <a:ea typeface="+mn-ea"/>
                <a:cs typeface="+mn-cs"/>
              </a:endParaRPr>
            </a:p>
          </p:txBody>
        </p:sp>
        <p:sp>
          <p:nvSpPr>
            <p:cNvPr id="89" name="Freeform 36">
              <a:extLst>
                <a:ext uri="{FF2B5EF4-FFF2-40B4-BE49-F238E27FC236}">
                  <a16:creationId xmlns:a16="http://schemas.microsoft.com/office/drawing/2014/main" id="{509FC3FE-67F6-55AA-3C71-7AC3649B8AED}"/>
                </a:ext>
              </a:extLst>
            </p:cNvPr>
            <p:cNvSpPr>
              <a:spLocks/>
            </p:cNvSpPr>
            <p:nvPr/>
          </p:nvSpPr>
          <p:spPr bwMode="auto">
            <a:xfrm>
              <a:off x="806450" y="2428876"/>
              <a:ext cx="68263" cy="19050"/>
            </a:xfrm>
            <a:custGeom>
              <a:avLst/>
              <a:gdLst>
                <a:gd name="T0" fmla="*/ 3 w 21"/>
                <a:gd name="T1" fmla="*/ 6 h 6"/>
                <a:gd name="T2" fmla="*/ 18 w 21"/>
                <a:gd name="T3" fmla="*/ 6 h 6"/>
                <a:gd name="T4" fmla="*/ 21 w 21"/>
                <a:gd name="T5" fmla="*/ 3 h 6"/>
                <a:gd name="T6" fmla="*/ 18 w 21"/>
                <a:gd name="T7" fmla="*/ 0 h 6"/>
                <a:gd name="T8" fmla="*/ 3 w 21"/>
                <a:gd name="T9" fmla="*/ 0 h 6"/>
                <a:gd name="T10" fmla="*/ 0 w 21"/>
                <a:gd name="T11" fmla="*/ 3 h 6"/>
                <a:gd name="T12" fmla="*/ 3 w 21"/>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21" h="6">
                  <a:moveTo>
                    <a:pt x="3" y="6"/>
                  </a:moveTo>
                  <a:cubicBezTo>
                    <a:pt x="18" y="6"/>
                    <a:pt x="18" y="6"/>
                    <a:pt x="18" y="6"/>
                  </a:cubicBezTo>
                  <a:cubicBezTo>
                    <a:pt x="20" y="6"/>
                    <a:pt x="21" y="5"/>
                    <a:pt x="21" y="3"/>
                  </a:cubicBezTo>
                  <a:cubicBezTo>
                    <a:pt x="21" y="2"/>
                    <a:pt x="20" y="0"/>
                    <a:pt x="18" y="0"/>
                  </a:cubicBezTo>
                  <a:cubicBezTo>
                    <a:pt x="3" y="0"/>
                    <a:pt x="3" y="0"/>
                    <a:pt x="3" y="0"/>
                  </a:cubicBezTo>
                  <a:cubicBezTo>
                    <a:pt x="1" y="0"/>
                    <a:pt x="0" y="2"/>
                    <a:pt x="0" y="3"/>
                  </a:cubicBezTo>
                  <a:cubicBezTo>
                    <a:pt x="0" y="5"/>
                    <a:pt x="1" y="6"/>
                    <a:pt x="3"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Arial"/>
                <a:ea typeface="+mn-ea"/>
                <a:cs typeface="+mn-cs"/>
              </a:endParaRPr>
            </a:p>
          </p:txBody>
        </p:sp>
      </p:grpSp>
      <p:graphicFrame>
        <p:nvGraphicFramePr>
          <p:cNvPr id="34" name="Table 33">
            <a:extLst>
              <a:ext uri="{FF2B5EF4-FFF2-40B4-BE49-F238E27FC236}">
                <a16:creationId xmlns:a16="http://schemas.microsoft.com/office/drawing/2014/main" id="{10BFC91A-B6D5-422D-2A89-AE918794945A}"/>
              </a:ext>
            </a:extLst>
          </p:cNvPr>
          <p:cNvGraphicFramePr>
            <a:graphicFrameLocks noGrp="1"/>
          </p:cNvGraphicFramePr>
          <p:nvPr>
            <p:extLst>
              <p:ext uri="{D42A27DB-BD31-4B8C-83A1-F6EECF244321}">
                <p14:modId xmlns:p14="http://schemas.microsoft.com/office/powerpoint/2010/main" val="775881806"/>
              </p:ext>
            </p:extLst>
          </p:nvPr>
        </p:nvGraphicFramePr>
        <p:xfrm>
          <a:off x="5070751" y="3265634"/>
          <a:ext cx="4316640" cy="938763"/>
        </p:xfrm>
        <a:graphic>
          <a:graphicData uri="http://schemas.openxmlformats.org/drawingml/2006/table">
            <a:tbl>
              <a:tblPr firstRow="1" bandRow="1">
                <a:tableStyleId>{2D5ABB26-0587-4C30-8999-92F81FD0307C}</a:tableStyleId>
              </a:tblPr>
              <a:tblGrid>
                <a:gridCol w="513252">
                  <a:extLst>
                    <a:ext uri="{9D8B030D-6E8A-4147-A177-3AD203B41FA5}">
                      <a16:colId xmlns:a16="http://schemas.microsoft.com/office/drawing/2014/main" val="2609530721"/>
                    </a:ext>
                  </a:extLst>
                </a:gridCol>
                <a:gridCol w="1215416">
                  <a:extLst>
                    <a:ext uri="{9D8B030D-6E8A-4147-A177-3AD203B41FA5}">
                      <a16:colId xmlns:a16="http://schemas.microsoft.com/office/drawing/2014/main" val="2070110518"/>
                    </a:ext>
                  </a:extLst>
                </a:gridCol>
                <a:gridCol w="2587972">
                  <a:extLst>
                    <a:ext uri="{9D8B030D-6E8A-4147-A177-3AD203B41FA5}">
                      <a16:colId xmlns:a16="http://schemas.microsoft.com/office/drawing/2014/main" val="2464915835"/>
                    </a:ext>
                  </a:extLst>
                </a:gridCol>
              </a:tblGrid>
              <a:tr h="938763">
                <a:tc>
                  <a:txBody>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a:ln>
                          <a:noFill/>
                        </a:ln>
                        <a:solidFill>
                          <a:srgbClr val="00264D"/>
                        </a:solidFill>
                        <a:effectLst/>
                        <a:uLnTx/>
                        <a:uFillTx/>
                        <a:latin typeface="+mj-lt"/>
                        <a:ea typeface="+mn-ea"/>
                        <a:cs typeface="+mn-cs"/>
                      </a:endParaRPr>
                    </a:p>
                  </a:txBody>
                  <a:tcPr>
                    <a:solidFill>
                      <a:schemeClr val="bg1">
                        <a:lumMod val="95000"/>
                      </a:schemeClr>
                    </a:solidFill>
                  </a:tcPr>
                </a:tc>
                <a:tc>
                  <a:txBody>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kumimoji="0" lang="en-AU" sz="1050" b="0" i="0" u="none" strike="noStrike" kern="1200" cap="none" spc="0" normalizeH="0" baseline="0" noProof="0">
                          <a:ln>
                            <a:noFill/>
                          </a:ln>
                          <a:solidFill>
                            <a:srgbClr val="00264D"/>
                          </a:solidFill>
                          <a:effectLst/>
                          <a:uLnTx/>
                          <a:uFillTx/>
                          <a:latin typeface="VIC SemiBold" panose="00000700000000000000" pitchFamily="50" charset="0"/>
                          <a:ea typeface="+mn-ea"/>
                          <a:cs typeface="+mn-cs"/>
                        </a:rPr>
                        <a:t>Digital systems and technology </a:t>
                      </a:r>
                    </a:p>
                  </a:txBody>
                  <a:tcPr anchor="ctr">
                    <a:solidFill>
                      <a:schemeClr val="bg2"/>
                    </a:solidFill>
                  </a:tcPr>
                </a:tc>
                <a:tc>
                  <a:txBody>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lang="en-AU" sz="1050">
                          <a:latin typeface="+mn-lt"/>
                          <a:cs typeface="Arial" panose="020B0604020202020204" pitchFamily="34" charset="0"/>
                        </a:rPr>
                        <a:t>Consider the strengths and limitations of your current technology and system capabilities (front and back-end) and how they could reduce manual practices. </a:t>
                      </a:r>
                    </a:p>
                  </a:txBody>
                  <a:tcPr anchor="ctr">
                    <a:solidFill>
                      <a:srgbClr val="FFFFFF"/>
                    </a:solidFill>
                  </a:tcPr>
                </a:tc>
                <a:extLst>
                  <a:ext uri="{0D108BD9-81ED-4DB2-BD59-A6C34878D82A}">
                    <a16:rowId xmlns:a16="http://schemas.microsoft.com/office/drawing/2014/main" val="1032954448"/>
                  </a:ext>
                </a:extLst>
              </a:tr>
            </a:tbl>
          </a:graphicData>
        </a:graphic>
      </p:graphicFrame>
      <p:grpSp>
        <p:nvGrpSpPr>
          <p:cNvPr id="35" name="Group 34">
            <a:extLst>
              <a:ext uri="{FF2B5EF4-FFF2-40B4-BE49-F238E27FC236}">
                <a16:creationId xmlns:a16="http://schemas.microsoft.com/office/drawing/2014/main" id="{7025D376-6245-98C4-D779-081136625CB5}"/>
              </a:ext>
            </a:extLst>
          </p:cNvPr>
          <p:cNvGrpSpPr>
            <a:grpSpLocks noChangeAspect="1"/>
          </p:cNvGrpSpPr>
          <p:nvPr/>
        </p:nvGrpSpPr>
        <p:grpSpPr>
          <a:xfrm>
            <a:off x="565303" y="4495316"/>
            <a:ext cx="402833" cy="446383"/>
            <a:chOff x="6165056" y="1063377"/>
            <a:chExt cx="469900" cy="520700"/>
          </a:xfrm>
          <a:solidFill>
            <a:schemeClr val="accent3"/>
          </a:solidFill>
        </p:grpSpPr>
        <p:sp>
          <p:nvSpPr>
            <p:cNvPr id="36" name="Freeform 51">
              <a:extLst>
                <a:ext uri="{FF2B5EF4-FFF2-40B4-BE49-F238E27FC236}">
                  <a16:creationId xmlns:a16="http://schemas.microsoft.com/office/drawing/2014/main" id="{C7D78B56-44FC-9404-E711-8C76C28970CA}"/>
                </a:ext>
              </a:extLst>
            </p:cNvPr>
            <p:cNvSpPr>
              <a:spLocks/>
            </p:cNvSpPr>
            <p:nvPr/>
          </p:nvSpPr>
          <p:spPr bwMode="auto">
            <a:xfrm>
              <a:off x="6331743" y="1523752"/>
              <a:ext cx="139700" cy="19050"/>
            </a:xfrm>
            <a:custGeom>
              <a:avLst/>
              <a:gdLst>
                <a:gd name="T0" fmla="*/ 40 w 44"/>
                <a:gd name="T1" fmla="*/ 0 h 6"/>
                <a:gd name="T2" fmla="*/ 3 w 44"/>
                <a:gd name="T3" fmla="*/ 0 h 6"/>
                <a:gd name="T4" fmla="*/ 0 w 44"/>
                <a:gd name="T5" fmla="*/ 2 h 6"/>
                <a:gd name="T6" fmla="*/ 0 w 44"/>
                <a:gd name="T7" fmla="*/ 3 h 6"/>
                <a:gd name="T8" fmla="*/ 3 w 44"/>
                <a:gd name="T9" fmla="*/ 6 h 6"/>
                <a:gd name="T10" fmla="*/ 40 w 44"/>
                <a:gd name="T11" fmla="*/ 6 h 6"/>
                <a:gd name="T12" fmla="*/ 44 w 44"/>
                <a:gd name="T13" fmla="*/ 3 h 6"/>
                <a:gd name="T14" fmla="*/ 44 w 44"/>
                <a:gd name="T15" fmla="*/ 2 h 6"/>
                <a:gd name="T16" fmla="*/ 40 w 44"/>
                <a:gd name="T17"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4" h="6">
                  <a:moveTo>
                    <a:pt x="40" y="0"/>
                  </a:moveTo>
                  <a:cubicBezTo>
                    <a:pt x="3" y="0"/>
                    <a:pt x="3" y="0"/>
                    <a:pt x="3" y="0"/>
                  </a:cubicBezTo>
                  <a:cubicBezTo>
                    <a:pt x="2" y="0"/>
                    <a:pt x="0" y="1"/>
                    <a:pt x="0" y="2"/>
                  </a:cubicBezTo>
                  <a:cubicBezTo>
                    <a:pt x="0" y="3"/>
                    <a:pt x="0" y="3"/>
                    <a:pt x="0" y="3"/>
                  </a:cubicBezTo>
                  <a:cubicBezTo>
                    <a:pt x="0" y="5"/>
                    <a:pt x="2" y="6"/>
                    <a:pt x="3" y="6"/>
                  </a:cubicBezTo>
                  <a:cubicBezTo>
                    <a:pt x="40" y="6"/>
                    <a:pt x="40" y="6"/>
                    <a:pt x="40" y="6"/>
                  </a:cubicBezTo>
                  <a:cubicBezTo>
                    <a:pt x="42" y="6"/>
                    <a:pt x="44" y="5"/>
                    <a:pt x="44" y="3"/>
                  </a:cubicBezTo>
                  <a:cubicBezTo>
                    <a:pt x="44" y="2"/>
                    <a:pt x="44" y="2"/>
                    <a:pt x="44" y="2"/>
                  </a:cubicBezTo>
                  <a:cubicBezTo>
                    <a:pt x="44" y="1"/>
                    <a:pt x="42" y="0"/>
                    <a:pt x="4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Arial"/>
                <a:ea typeface="+mn-ea"/>
                <a:cs typeface="+mn-cs"/>
              </a:endParaRPr>
            </a:p>
          </p:txBody>
        </p:sp>
        <p:sp>
          <p:nvSpPr>
            <p:cNvPr id="37" name="Freeform 52">
              <a:extLst>
                <a:ext uri="{FF2B5EF4-FFF2-40B4-BE49-F238E27FC236}">
                  <a16:creationId xmlns:a16="http://schemas.microsoft.com/office/drawing/2014/main" id="{BB47B6CB-9326-A53C-13DB-FBB04ACD63E3}"/>
                </a:ext>
              </a:extLst>
            </p:cNvPr>
            <p:cNvSpPr>
              <a:spLocks/>
            </p:cNvSpPr>
            <p:nvPr/>
          </p:nvSpPr>
          <p:spPr bwMode="auto">
            <a:xfrm>
              <a:off x="6344443" y="1565027"/>
              <a:ext cx="111125" cy="19050"/>
            </a:xfrm>
            <a:custGeom>
              <a:avLst/>
              <a:gdLst>
                <a:gd name="T0" fmla="*/ 32 w 35"/>
                <a:gd name="T1" fmla="*/ 0 h 6"/>
                <a:gd name="T2" fmla="*/ 4 w 35"/>
                <a:gd name="T3" fmla="*/ 0 h 6"/>
                <a:gd name="T4" fmla="*/ 0 w 35"/>
                <a:gd name="T5" fmla="*/ 2 h 6"/>
                <a:gd name="T6" fmla="*/ 0 w 35"/>
                <a:gd name="T7" fmla="*/ 3 h 6"/>
                <a:gd name="T8" fmla="*/ 4 w 35"/>
                <a:gd name="T9" fmla="*/ 6 h 6"/>
                <a:gd name="T10" fmla="*/ 32 w 35"/>
                <a:gd name="T11" fmla="*/ 6 h 6"/>
                <a:gd name="T12" fmla="*/ 35 w 35"/>
                <a:gd name="T13" fmla="*/ 3 h 6"/>
                <a:gd name="T14" fmla="*/ 35 w 35"/>
                <a:gd name="T15" fmla="*/ 2 h 6"/>
                <a:gd name="T16" fmla="*/ 32 w 35"/>
                <a:gd name="T17"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 h="6">
                  <a:moveTo>
                    <a:pt x="32" y="0"/>
                  </a:moveTo>
                  <a:cubicBezTo>
                    <a:pt x="4" y="0"/>
                    <a:pt x="4" y="0"/>
                    <a:pt x="4" y="0"/>
                  </a:cubicBezTo>
                  <a:cubicBezTo>
                    <a:pt x="2" y="0"/>
                    <a:pt x="0" y="1"/>
                    <a:pt x="0" y="2"/>
                  </a:cubicBezTo>
                  <a:cubicBezTo>
                    <a:pt x="0" y="3"/>
                    <a:pt x="0" y="3"/>
                    <a:pt x="0" y="3"/>
                  </a:cubicBezTo>
                  <a:cubicBezTo>
                    <a:pt x="0" y="5"/>
                    <a:pt x="2" y="6"/>
                    <a:pt x="4" y="6"/>
                  </a:cubicBezTo>
                  <a:cubicBezTo>
                    <a:pt x="32" y="6"/>
                    <a:pt x="32" y="6"/>
                    <a:pt x="32" y="6"/>
                  </a:cubicBezTo>
                  <a:cubicBezTo>
                    <a:pt x="34" y="6"/>
                    <a:pt x="35" y="5"/>
                    <a:pt x="35" y="3"/>
                  </a:cubicBezTo>
                  <a:cubicBezTo>
                    <a:pt x="35" y="2"/>
                    <a:pt x="35" y="2"/>
                    <a:pt x="35" y="2"/>
                  </a:cubicBezTo>
                  <a:cubicBezTo>
                    <a:pt x="35" y="1"/>
                    <a:pt x="34" y="0"/>
                    <a:pt x="3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Arial"/>
                <a:ea typeface="+mn-ea"/>
                <a:cs typeface="+mn-cs"/>
              </a:endParaRPr>
            </a:p>
          </p:txBody>
        </p:sp>
        <p:sp>
          <p:nvSpPr>
            <p:cNvPr id="38" name="Freeform 53">
              <a:extLst>
                <a:ext uri="{FF2B5EF4-FFF2-40B4-BE49-F238E27FC236}">
                  <a16:creationId xmlns:a16="http://schemas.microsoft.com/office/drawing/2014/main" id="{F089D869-EDE5-25DE-183B-0E5F4E6B783D}"/>
                </a:ext>
              </a:extLst>
            </p:cNvPr>
            <p:cNvSpPr>
              <a:spLocks noEditPoints="1"/>
            </p:cNvSpPr>
            <p:nvPr/>
          </p:nvSpPr>
          <p:spPr bwMode="auto">
            <a:xfrm>
              <a:off x="6250781" y="1152277"/>
              <a:ext cx="300038" cy="352425"/>
            </a:xfrm>
            <a:custGeom>
              <a:avLst/>
              <a:gdLst>
                <a:gd name="T0" fmla="*/ 47 w 94"/>
                <a:gd name="T1" fmla="*/ 0 h 110"/>
                <a:gd name="T2" fmla="*/ 0 w 94"/>
                <a:gd name="T3" fmla="*/ 47 h 110"/>
                <a:gd name="T4" fmla="*/ 9 w 94"/>
                <a:gd name="T5" fmla="*/ 75 h 110"/>
                <a:gd name="T6" fmla="*/ 24 w 94"/>
                <a:gd name="T7" fmla="*/ 107 h 110"/>
                <a:gd name="T8" fmla="*/ 27 w 94"/>
                <a:gd name="T9" fmla="*/ 110 h 110"/>
                <a:gd name="T10" fmla="*/ 67 w 94"/>
                <a:gd name="T11" fmla="*/ 110 h 110"/>
                <a:gd name="T12" fmla="*/ 70 w 94"/>
                <a:gd name="T13" fmla="*/ 107 h 110"/>
                <a:gd name="T14" fmla="*/ 85 w 94"/>
                <a:gd name="T15" fmla="*/ 75 h 110"/>
                <a:gd name="T16" fmla="*/ 94 w 94"/>
                <a:gd name="T17" fmla="*/ 47 h 110"/>
                <a:gd name="T18" fmla="*/ 47 w 94"/>
                <a:gd name="T19" fmla="*/ 0 h 110"/>
                <a:gd name="T20" fmla="*/ 80 w 94"/>
                <a:gd name="T21" fmla="*/ 71 h 110"/>
                <a:gd name="T22" fmla="*/ 80 w 94"/>
                <a:gd name="T23" fmla="*/ 71 h 110"/>
                <a:gd name="T24" fmla="*/ 65 w 94"/>
                <a:gd name="T25" fmla="*/ 103 h 110"/>
                <a:gd name="T26" fmla="*/ 65 w 94"/>
                <a:gd name="T27" fmla="*/ 104 h 110"/>
                <a:gd name="T28" fmla="*/ 29 w 94"/>
                <a:gd name="T29" fmla="*/ 104 h 110"/>
                <a:gd name="T30" fmla="*/ 29 w 94"/>
                <a:gd name="T31" fmla="*/ 103 h 110"/>
                <a:gd name="T32" fmla="*/ 14 w 94"/>
                <a:gd name="T33" fmla="*/ 71 h 110"/>
                <a:gd name="T34" fmla="*/ 14 w 94"/>
                <a:gd name="T35" fmla="*/ 71 h 110"/>
                <a:gd name="T36" fmla="*/ 6 w 94"/>
                <a:gd name="T37" fmla="*/ 47 h 110"/>
                <a:gd name="T38" fmla="*/ 47 w 94"/>
                <a:gd name="T39" fmla="*/ 6 h 110"/>
                <a:gd name="T40" fmla="*/ 88 w 94"/>
                <a:gd name="T41" fmla="*/ 47 h 110"/>
                <a:gd name="T42" fmla="*/ 80 w 94"/>
                <a:gd name="T43" fmla="*/ 71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4" h="110">
                  <a:moveTo>
                    <a:pt x="47" y="0"/>
                  </a:moveTo>
                  <a:cubicBezTo>
                    <a:pt x="21" y="0"/>
                    <a:pt x="0" y="21"/>
                    <a:pt x="0" y="47"/>
                  </a:cubicBezTo>
                  <a:cubicBezTo>
                    <a:pt x="0" y="57"/>
                    <a:pt x="3" y="67"/>
                    <a:pt x="9" y="75"/>
                  </a:cubicBezTo>
                  <a:cubicBezTo>
                    <a:pt x="18" y="88"/>
                    <a:pt x="22" y="98"/>
                    <a:pt x="24" y="107"/>
                  </a:cubicBezTo>
                  <a:cubicBezTo>
                    <a:pt x="24" y="109"/>
                    <a:pt x="25" y="110"/>
                    <a:pt x="27" y="110"/>
                  </a:cubicBezTo>
                  <a:cubicBezTo>
                    <a:pt x="67" y="110"/>
                    <a:pt x="67" y="110"/>
                    <a:pt x="67" y="110"/>
                  </a:cubicBezTo>
                  <a:cubicBezTo>
                    <a:pt x="68" y="110"/>
                    <a:pt x="70" y="109"/>
                    <a:pt x="70" y="107"/>
                  </a:cubicBezTo>
                  <a:cubicBezTo>
                    <a:pt x="72" y="98"/>
                    <a:pt x="76" y="88"/>
                    <a:pt x="85" y="75"/>
                  </a:cubicBezTo>
                  <a:cubicBezTo>
                    <a:pt x="91" y="67"/>
                    <a:pt x="94" y="57"/>
                    <a:pt x="94" y="47"/>
                  </a:cubicBezTo>
                  <a:cubicBezTo>
                    <a:pt x="94" y="21"/>
                    <a:pt x="73" y="0"/>
                    <a:pt x="47" y="0"/>
                  </a:cubicBezTo>
                  <a:close/>
                  <a:moveTo>
                    <a:pt x="80" y="71"/>
                  </a:moveTo>
                  <a:cubicBezTo>
                    <a:pt x="80" y="71"/>
                    <a:pt x="80" y="71"/>
                    <a:pt x="80" y="71"/>
                  </a:cubicBezTo>
                  <a:cubicBezTo>
                    <a:pt x="72" y="84"/>
                    <a:pt x="67" y="94"/>
                    <a:pt x="65" y="103"/>
                  </a:cubicBezTo>
                  <a:cubicBezTo>
                    <a:pt x="65" y="104"/>
                    <a:pt x="65" y="104"/>
                    <a:pt x="65" y="104"/>
                  </a:cubicBezTo>
                  <a:cubicBezTo>
                    <a:pt x="29" y="104"/>
                    <a:pt x="29" y="104"/>
                    <a:pt x="29" y="104"/>
                  </a:cubicBezTo>
                  <a:cubicBezTo>
                    <a:pt x="29" y="103"/>
                    <a:pt x="29" y="103"/>
                    <a:pt x="29" y="103"/>
                  </a:cubicBezTo>
                  <a:cubicBezTo>
                    <a:pt x="27" y="94"/>
                    <a:pt x="22" y="84"/>
                    <a:pt x="14" y="71"/>
                  </a:cubicBezTo>
                  <a:cubicBezTo>
                    <a:pt x="14" y="71"/>
                    <a:pt x="14" y="71"/>
                    <a:pt x="14" y="71"/>
                  </a:cubicBezTo>
                  <a:cubicBezTo>
                    <a:pt x="9" y="64"/>
                    <a:pt x="6" y="56"/>
                    <a:pt x="6" y="47"/>
                  </a:cubicBezTo>
                  <a:cubicBezTo>
                    <a:pt x="6" y="24"/>
                    <a:pt x="24" y="6"/>
                    <a:pt x="47" y="6"/>
                  </a:cubicBezTo>
                  <a:cubicBezTo>
                    <a:pt x="69" y="6"/>
                    <a:pt x="88" y="24"/>
                    <a:pt x="88" y="47"/>
                  </a:cubicBezTo>
                  <a:cubicBezTo>
                    <a:pt x="88" y="56"/>
                    <a:pt x="85" y="64"/>
                    <a:pt x="80" y="7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Arial"/>
                <a:ea typeface="+mn-ea"/>
                <a:cs typeface="+mn-cs"/>
              </a:endParaRPr>
            </a:p>
          </p:txBody>
        </p:sp>
        <p:sp>
          <p:nvSpPr>
            <p:cNvPr id="39" name="Freeform 54">
              <a:extLst>
                <a:ext uri="{FF2B5EF4-FFF2-40B4-BE49-F238E27FC236}">
                  <a16:creationId xmlns:a16="http://schemas.microsoft.com/office/drawing/2014/main" id="{95D74357-B4BD-CCB3-F92C-85D0DA8E6912}"/>
                </a:ext>
              </a:extLst>
            </p:cNvPr>
            <p:cNvSpPr>
              <a:spLocks/>
            </p:cNvSpPr>
            <p:nvPr/>
          </p:nvSpPr>
          <p:spPr bwMode="auto">
            <a:xfrm>
              <a:off x="6392068" y="1063377"/>
              <a:ext cx="19050" cy="50800"/>
            </a:xfrm>
            <a:custGeom>
              <a:avLst/>
              <a:gdLst>
                <a:gd name="T0" fmla="*/ 3 w 6"/>
                <a:gd name="T1" fmla="*/ 16 h 16"/>
                <a:gd name="T2" fmla="*/ 6 w 6"/>
                <a:gd name="T3" fmla="*/ 14 h 16"/>
                <a:gd name="T4" fmla="*/ 6 w 6"/>
                <a:gd name="T5" fmla="*/ 2 h 16"/>
                <a:gd name="T6" fmla="*/ 3 w 6"/>
                <a:gd name="T7" fmla="*/ 0 h 16"/>
                <a:gd name="T8" fmla="*/ 0 w 6"/>
                <a:gd name="T9" fmla="*/ 2 h 16"/>
                <a:gd name="T10" fmla="*/ 0 w 6"/>
                <a:gd name="T11" fmla="*/ 14 h 16"/>
                <a:gd name="T12" fmla="*/ 3 w 6"/>
                <a:gd name="T13" fmla="*/ 16 h 16"/>
              </a:gdLst>
              <a:ahLst/>
              <a:cxnLst>
                <a:cxn ang="0">
                  <a:pos x="T0" y="T1"/>
                </a:cxn>
                <a:cxn ang="0">
                  <a:pos x="T2" y="T3"/>
                </a:cxn>
                <a:cxn ang="0">
                  <a:pos x="T4" y="T5"/>
                </a:cxn>
                <a:cxn ang="0">
                  <a:pos x="T6" y="T7"/>
                </a:cxn>
                <a:cxn ang="0">
                  <a:pos x="T8" y="T9"/>
                </a:cxn>
                <a:cxn ang="0">
                  <a:pos x="T10" y="T11"/>
                </a:cxn>
                <a:cxn ang="0">
                  <a:pos x="T12" y="T13"/>
                </a:cxn>
              </a:cxnLst>
              <a:rect l="0" t="0" r="r" b="b"/>
              <a:pathLst>
                <a:path w="6" h="16">
                  <a:moveTo>
                    <a:pt x="3" y="16"/>
                  </a:moveTo>
                  <a:cubicBezTo>
                    <a:pt x="4" y="16"/>
                    <a:pt x="6" y="15"/>
                    <a:pt x="6" y="14"/>
                  </a:cubicBezTo>
                  <a:cubicBezTo>
                    <a:pt x="6" y="2"/>
                    <a:pt x="6" y="2"/>
                    <a:pt x="6" y="2"/>
                  </a:cubicBezTo>
                  <a:cubicBezTo>
                    <a:pt x="6" y="1"/>
                    <a:pt x="4" y="0"/>
                    <a:pt x="3" y="0"/>
                  </a:cubicBezTo>
                  <a:cubicBezTo>
                    <a:pt x="1" y="0"/>
                    <a:pt x="0" y="1"/>
                    <a:pt x="0" y="2"/>
                  </a:cubicBezTo>
                  <a:cubicBezTo>
                    <a:pt x="0" y="14"/>
                    <a:pt x="0" y="14"/>
                    <a:pt x="0" y="14"/>
                  </a:cubicBezTo>
                  <a:cubicBezTo>
                    <a:pt x="0" y="15"/>
                    <a:pt x="1" y="16"/>
                    <a:pt x="3" y="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Arial"/>
                <a:ea typeface="+mn-ea"/>
                <a:cs typeface="+mn-cs"/>
              </a:endParaRPr>
            </a:p>
          </p:txBody>
        </p:sp>
        <p:sp>
          <p:nvSpPr>
            <p:cNvPr id="40" name="Freeform 55">
              <a:extLst>
                <a:ext uri="{FF2B5EF4-FFF2-40B4-BE49-F238E27FC236}">
                  <a16:creationId xmlns:a16="http://schemas.microsoft.com/office/drawing/2014/main" id="{BDD5C349-56D4-8FFE-BC99-FD26F49D8245}"/>
                </a:ext>
              </a:extLst>
            </p:cNvPr>
            <p:cNvSpPr>
              <a:spLocks/>
            </p:cNvSpPr>
            <p:nvPr/>
          </p:nvSpPr>
          <p:spPr bwMode="auto">
            <a:xfrm>
              <a:off x="6503193" y="1104652"/>
              <a:ext cx="41275" cy="47625"/>
            </a:xfrm>
            <a:custGeom>
              <a:avLst/>
              <a:gdLst>
                <a:gd name="T0" fmla="*/ 5 w 13"/>
                <a:gd name="T1" fmla="*/ 14 h 15"/>
                <a:gd name="T2" fmla="*/ 12 w 13"/>
                <a:gd name="T3" fmla="*/ 4 h 15"/>
                <a:gd name="T4" fmla="*/ 11 w 13"/>
                <a:gd name="T5" fmla="*/ 1 h 15"/>
                <a:gd name="T6" fmla="*/ 10 w 13"/>
                <a:gd name="T7" fmla="*/ 0 h 15"/>
                <a:gd name="T8" fmla="*/ 7 w 13"/>
                <a:gd name="T9" fmla="*/ 1 h 15"/>
                <a:gd name="T10" fmla="*/ 1 w 13"/>
                <a:gd name="T11" fmla="*/ 11 h 15"/>
                <a:gd name="T12" fmla="*/ 2 w 13"/>
                <a:gd name="T13" fmla="*/ 14 h 15"/>
                <a:gd name="T14" fmla="*/ 5 w 13"/>
                <a:gd name="T15" fmla="*/ 14 h 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15">
                  <a:moveTo>
                    <a:pt x="5" y="14"/>
                  </a:moveTo>
                  <a:cubicBezTo>
                    <a:pt x="12" y="4"/>
                    <a:pt x="12" y="4"/>
                    <a:pt x="12" y="4"/>
                  </a:cubicBezTo>
                  <a:cubicBezTo>
                    <a:pt x="13" y="3"/>
                    <a:pt x="12" y="1"/>
                    <a:pt x="11" y="1"/>
                  </a:cubicBezTo>
                  <a:cubicBezTo>
                    <a:pt x="11" y="0"/>
                    <a:pt x="10" y="0"/>
                    <a:pt x="10" y="0"/>
                  </a:cubicBezTo>
                  <a:cubicBezTo>
                    <a:pt x="9" y="0"/>
                    <a:pt x="8" y="1"/>
                    <a:pt x="7" y="1"/>
                  </a:cubicBezTo>
                  <a:cubicBezTo>
                    <a:pt x="1" y="11"/>
                    <a:pt x="1" y="11"/>
                    <a:pt x="1" y="11"/>
                  </a:cubicBezTo>
                  <a:cubicBezTo>
                    <a:pt x="0" y="12"/>
                    <a:pt x="0" y="13"/>
                    <a:pt x="2" y="14"/>
                  </a:cubicBezTo>
                  <a:cubicBezTo>
                    <a:pt x="3" y="15"/>
                    <a:pt x="4" y="15"/>
                    <a:pt x="5" y="1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Arial"/>
                <a:ea typeface="+mn-ea"/>
                <a:cs typeface="+mn-cs"/>
              </a:endParaRPr>
            </a:p>
          </p:txBody>
        </p:sp>
        <p:sp>
          <p:nvSpPr>
            <p:cNvPr id="43" name="Freeform 56">
              <a:extLst>
                <a:ext uri="{FF2B5EF4-FFF2-40B4-BE49-F238E27FC236}">
                  <a16:creationId xmlns:a16="http://schemas.microsoft.com/office/drawing/2014/main" id="{3A1BDA6D-4E2B-2082-B2C7-82A7A312F6A2}"/>
                </a:ext>
              </a:extLst>
            </p:cNvPr>
            <p:cNvSpPr>
              <a:spLocks/>
            </p:cNvSpPr>
            <p:nvPr/>
          </p:nvSpPr>
          <p:spPr bwMode="auto">
            <a:xfrm>
              <a:off x="6576218" y="1217365"/>
              <a:ext cx="52388" cy="28575"/>
            </a:xfrm>
            <a:custGeom>
              <a:avLst/>
              <a:gdLst>
                <a:gd name="T0" fmla="*/ 3 w 16"/>
                <a:gd name="T1" fmla="*/ 9 h 9"/>
                <a:gd name="T2" fmla="*/ 14 w 16"/>
                <a:gd name="T3" fmla="*/ 5 h 9"/>
                <a:gd name="T4" fmla="*/ 16 w 16"/>
                <a:gd name="T5" fmla="*/ 2 h 9"/>
                <a:gd name="T6" fmla="*/ 13 w 16"/>
                <a:gd name="T7" fmla="*/ 0 h 9"/>
                <a:gd name="T8" fmla="*/ 12 w 16"/>
                <a:gd name="T9" fmla="*/ 0 h 9"/>
                <a:gd name="T10" fmla="*/ 2 w 16"/>
                <a:gd name="T11" fmla="*/ 4 h 9"/>
                <a:gd name="T12" fmla="*/ 0 w 16"/>
                <a:gd name="T13" fmla="*/ 5 h 9"/>
                <a:gd name="T14" fmla="*/ 0 w 16"/>
                <a:gd name="T15" fmla="*/ 7 h 9"/>
                <a:gd name="T16" fmla="*/ 3 w 16"/>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9">
                  <a:moveTo>
                    <a:pt x="3" y="9"/>
                  </a:moveTo>
                  <a:cubicBezTo>
                    <a:pt x="14" y="5"/>
                    <a:pt x="14" y="5"/>
                    <a:pt x="14" y="5"/>
                  </a:cubicBezTo>
                  <a:cubicBezTo>
                    <a:pt x="15" y="5"/>
                    <a:pt x="16" y="3"/>
                    <a:pt x="16" y="2"/>
                  </a:cubicBezTo>
                  <a:cubicBezTo>
                    <a:pt x="15" y="1"/>
                    <a:pt x="14" y="0"/>
                    <a:pt x="13" y="0"/>
                  </a:cubicBezTo>
                  <a:cubicBezTo>
                    <a:pt x="13" y="0"/>
                    <a:pt x="12" y="0"/>
                    <a:pt x="12" y="0"/>
                  </a:cubicBezTo>
                  <a:cubicBezTo>
                    <a:pt x="2" y="4"/>
                    <a:pt x="2" y="4"/>
                    <a:pt x="2" y="4"/>
                  </a:cubicBezTo>
                  <a:cubicBezTo>
                    <a:pt x="1" y="4"/>
                    <a:pt x="0" y="5"/>
                    <a:pt x="0" y="5"/>
                  </a:cubicBezTo>
                  <a:cubicBezTo>
                    <a:pt x="0" y="6"/>
                    <a:pt x="0" y="7"/>
                    <a:pt x="0" y="7"/>
                  </a:cubicBezTo>
                  <a:cubicBezTo>
                    <a:pt x="0" y="9"/>
                    <a:pt x="2" y="9"/>
                    <a:pt x="3"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Arial"/>
                <a:ea typeface="+mn-ea"/>
                <a:cs typeface="+mn-cs"/>
              </a:endParaRPr>
            </a:p>
          </p:txBody>
        </p:sp>
        <p:sp>
          <p:nvSpPr>
            <p:cNvPr id="48" name="Freeform 57">
              <a:extLst>
                <a:ext uri="{FF2B5EF4-FFF2-40B4-BE49-F238E27FC236}">
                  <a16:creationId xmlns:a16="http://schemas.microsoft.com/office/drawing/2014/main" id="{6CEAC5FE-3195-4E4C-CD6A-58DB1D3C1A62}"/>
                </a:ext>
              </a:extLst>
            </p:cNvPr>
            <p:cNvSpPr>
              <a:spLocks/>
            </p:cNvSpPr>
            <p:nvPr/>
          </p:nvSpPr>
          <p:spPr bwMode="auto">
            <a:xfrm>
              <a:off x="6579393" y="1347540"/>
              <a:ext cx="55563" cy="25400"/>
            </a:xfrm>
            <a:custGeom>
              <a:avLst/>
              <a:gdLst>
                <a:gd name="T0" fmla="*/ 15 w 17"/>
                <a:gd name="T1" fmla="*/ 3 h 8"/>
                <a:gd name="T2" fmla="*/ 4 w 17"/>
                <a:gd name="T3" fmla="*/ 0 h 8"/>
                <a:gd name="T4" fmla="*/ 3 w 17"/>
                <a:gd name="T5" fmla="*/ 0 h 8"/>
                <a:gd name="T6" fmla="*/ 0 w 17"/>
                <a:gd name="T7" fmla="*/ 2 h 8"/>
                <a:gd name="T8" fmla="*/ 1 w 17"/>
                <a:gd name="T9" fmla="*/ 4 h 8"/>
                <a:gd name="T10" fmla="*/ 2 w 17"/>
                <a:gd name="T11" fmla="*/ 5 h 8"/>
                <a:gd name="T12" fmla="*/ 13 w 17"/>
                <a:gd name="T13" fmla="*/ 8 h 8"/>
                <a:gd name="T14" fmla="*/ 16 w 17"/>
                <a:gd name="T15" fmla="*/ 6 h 8"/>
                <a:gd name="T16" fmla="*/ 16 w 17"/>
                <a:gd name="T17" fmla="*/ 4 h 8"/>
                <a:gd name="T18" fmla="*/ 15 w 17"/>
                <a:gd name="T19"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 h="8">
                  <a:moveTo>
                    <a:pt x="15" y="3"/>
                  </a:moveTo>
                  <a:cubicBezTo>
                    <a:pt x="4" y="0"/>
                    <a:pt x="4" y="0"/>
                    <a:pt x="4" y="0"/>
                  </a:cubicBezTo>
                  <a:cubicBezTo>
                    <a:pt x="3" y="0"/>
                    <a:pt x="3" y="0"/>
                    <a:pt x="3" y="0"/>
                  </a:cubicBezTo>
                  <a:cubicBezTo>
                    <a:pt x="2" y="0"/>
                    <a:pt x="1" y="1"/>
                    <a:pt x="0" y="2"/>
                  </a:cubicBezTo>
                  <a:cubicBezTo>
                    <a:pt x="0" y="2"/>
                    <a:pt x="0" y="3"/>
                    <a:pt x="1" y="4"/>
                  </a:cubicBezTo>
                  <a:cubicBezTo>
                    <a:pt x="1" y="4"/>
                    <a:pt x="2" y="5"/>
                    <a:pt x="2" y="5"/>
                  </a:cubicBezTo>
                  <a:cubicBezTo>
                    <a:pt x="13" y="8"/>
                    <a:pt x="13" y="8"/>
                    <a:pt x="13" y="8"/>
                  </a:cubicBezTo>
                  <a:cubicBezTo>
                    <a:pt x="15" y="8"/>
                    <a:pt x="16" y="7"/>
                    <a:pt x="16" y="6"/>
                  </a:cubicBezTo>
                  <a:cubicBezTo>
                    <a:pt x="17" y="5"/>
                    <a:pt x="17" y="5"/>
                    <a:pt x="16" y="4"/>
                  </a:cubicBezTo>
                  <a:cubicBezTo>
                    <a:pt x="16" y="3"/>
                    <a:pt x="15" y="3"/>
                    <a:pt x="15"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Arial"/>
                <a:ea typeface="+mn-ea"/>
                <a:cs typeface="+mn-cs"/>
              </a:endParaRPr>
            </a:p>
          </p:txBody>
        </p:sp>
        <p:sp>
          <p:nvSpPr>
            <p:cNvPr id="49" name="Freeform 58">
              <a:extLst>
                <a:ext uri="{FF2B5EF4-FFF2-40B4-BE49-F238E27FC236}">
                  <a16:creationId xmlns:a16="http://schemas.microsoft.com/office/drawing/2014/main" id="{B36972C1-FEE2-FC44-E429-9AAB0235E144}"/>
                </a:ext>
              </a:extLst>
            </p:cNvPr>
            <p:cNvSpPr>
              <a:spLocks/>
            </p:cNvSpPr>
            <p:nvPr/>
          </p:nvSpPr>
          <p:spPr bwMode="auto">
            <a:xfrm>
              <a:off x="6257131" y="1101477"/>
              <a:ext cx="42863" cy="50800"/>
            </a:xfrm>
            <a:custGeom>
              <a:avLst/>
              <a:gdLst>
                <a:gd name="T0" fmla="*/ 7 w 13"/>
                <a:gd name="T1" fmla="*/ 14 h 16"/>
                <a:gd name="T2" fmla="*/ 11 w 13"/>
                <a:gd name="T3" fmla="*/ 15 h 16"/>
                <a:gd name="T4" fmla="*/ 12 w 13"/>
                <a:gd name="T5" fmla="*/ 11 h 16"/>
                <a:gd name="T6" fmla="*/ 5 w 13"/>
                <a:gd name="T7" fmla="*/ 2 h 16"/>
                <a:gd name="T8" fmla="*/ 2 w 13"/>
                <a:gd name="T9" fmla="*/ 1 h 16"/>
                <a:gd name="T10" fmla="*/ 1 w 13"/>
                <a:gd name="T11" fmla="*/ 5 h 16"/>
                <a:gd name="T12" fmla="*/ 7 w 13"/>
                <a:gd name="T13" fmla="*/ 14 h 16"/>
              </a:gdLst>
              <a:ahLst/>
              <a:cxnLst>
                <a:cxn ang="0">
                  <a:pos x="T0" y="T1"/>
                </a:cxn>
                <a:cxn ang="0">
                  <a:pos x="T2" y="T3"/>
                </a:cxn>
                <a:cxn ang="0">
                  <a:pos x="T4" y="T5"/>
                </a:cxn>
                <a:cxn ang="0">
                  <a:pos x="T6" y="T7"/>
                </a:cxn>
                <a:cxn ang="0">
                  <a:pos x="T8" y="T9"/>
                </a:cxn>
                <a:cxn ang="0">
                  <a:pos x="T10" y="T11"/>
                </a:cxn>
                <a:cxn ang="0">
                  <a:pos x="T12" y="T13"/>
                </a:cxn>
              </a:cxnLst>
              <a:rect l="0" t="0" r="r" b="b"/>
              <a:pathLst>
                <a:path w="13" h="16">
                  <a:moveTo>
                    <a:pt x="7" y="14"/>
                  </a:moveTo>
                  <a:cubicBezTo>
                    <a:pt x="8" y="15"/>
                    <a:pt x="10" y="16"/>
                    <a:pt x="11" y="15"/>
                  </a:cubicBezTo>
                  <a:cubicBezTo>
                    <a:pt x="12" y="14"/>
                    <a:pt x="13" y="12"/>
                    <a:pt x="12" y="11"/>
                  </a:cubicBezTo>
                  <a:cubicBezTo>
                    <a:pt x="5" y="2"/>
                    <a:pt x="5" y="2"/>
                    <a:pt x="5" y="2"/>
                  </a:cubicBezTo>
                  <a:cubicBezTo>
                    <a:pt x="5" y="1"/>
                    <a:pt x="3" y="0"/>
                    <a:pt x="2" y="1"/>
                  </a:cubicBezTo>
                  <a:cubicBezTo>
                    <a:pt x="0" y="2"/>
                    <a:pt x="0" y="4"/>
                    <a:pt x="1" y="5"/>
                  </a:cubicBezTo>
                  <a:lnTo>
                    <a:pt x="7" y="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Arial"/>
                <a:ea typeface="+mn-ea"/>
                <a:cs typeface="+mn-cs"/>
              </a:endParaRPr>
            </a:p>
          </p:txBody>
        </p:sp>
        <p:sp>
          <p:nvSpPr>
            <p:cNvPr id="50" name="Freeform 59">
              <a:extLst>
                <a:ext uri="{FF2B5EF4-FFF2-40B4-BE49-F238E27FC236}">
                  <a16:creationId xmlns:a16="http://schemas.microsoft.com/office/drawing/2014/main" id="{C351AEFB-9FD3-3D6E-49BE-EDB18223570A}"/>
                </a:ext>
              </a:extLst>
            </p:cNvPr>
            <p:cNvSpPr>
              <a:spLocks/>
            </p:cNvSpPr>
            <p:nvPr/>
          </p:nvSpPr>
          <p:spPr bwMode="auto">
            <a:xfrm>
              <a:off x="6171406" y="1214190"/>
              <a:ext cx="53975" cy="31750"/>
            </a:xfrm>
            <a:custGeom>
              <a:avLst/>
              <a:gdLst>
                <a:gd name="T0" fmla="*/ 15 w 17"/>
                <a:gd name="T1" fmla="*/ 4 h 10"/>
                <a:gd name="T2" fmla="*/ 4 w 17"/>
                <a:gd name="T3" fmla="*/ 0 h 10"/>
                <a:gd name="T4" fmla="*/ 3 w 17"/>
                <a:gd name="T5" fmla="*/ 0 h 10"/>
                <a:gd name="T6" fmla="*/ 1 w 17"/>
                <a:gd name="T7" fmla="*/ 2 h 10"/>
                <a:gd name="T8" fmla="*/ 2 w 17"/>
                <a:gd name="T9" fmla="*/ 5 h 10"/>
                <a:gd name="T10" fmla="*/ 13 w 17"/>
                <a:gd name="T11" fmla="*/ 9 h 10"/>
                <a:gd name="T12" fmla="*/ 17 w 17"/>
                <a:gd name="T13" fmla="*/ 8 h 10"/>
                <a:gd name="T14" fmla="*/ 15 w 17"/>
                <a:gd name="T15" fmla="*/ 4 h 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 h="10">
                  <a:moveTo>
                    <a:pt x="15" y="4"/>
                  </a:moveTo>
                  <a:cubicBezTo>
                    <a:pt x="4" y="0"/>
                    <a:pt x="4" y="0"/>
                    <a:pt x="4" y="0"/>
                  </a:cubicBezTo>
                  <a:cubicBezTo>
                    <a:pt x="4" y="0"/>
                    <a:pt x="4" y="0"/>
                    <a:pt x="3" y="0"/>
                  </a:cubicBezTo>
                  <a:cubicBezTo>
                    <a:pt x="2" y="0"/>
                    <a:pt x="1" y="1"/>
                    <a:pt x="1" y="2"/>
                  </a:cubicBezTo>
                  <a:cubicBezTo>
                    <a:pt x="0" y="3"/>
                    <a:pt x="1" y="5"/>
                    <a:pt x="2" y="5"/>
                  </a:cubicBezTo>
                  <a:cubicBezTo>
                    <a:pt x="13" y="9"/>
                    <a:pt x="13" y="9"/>
                    <a:pt x="13" y="9"/>
                  </a:cubicBezTo>
                  <a:cubicBezTo>
                    <a:pt x="14" y="10"/>
                    <a:pt x="16" y="9"/>
                    <a:pt x="17" y="8"/>
                  </a:cubicBezTo>
                  <a:cubicBezTo>
                    <a:pt x="17" y="6"/>
                    <a:pt x="16" y="5"/>
                    <a:pt x="15"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Arial"/>
                <a:ea typeface="+mn-ea"/>
                <a:cs typeface="+mn-cs"/>
              </a:endParaRPr>
            </a:p>
          </p:txBody>
        </p:sp>
        <p:sp>
          <p:nvSpPr>
            <p:cNvPr id="51" name="Freeform 60">
              <a:extLst>
                <a:ext uri="{FF2B5EF4-FFF2-40B4-BE49-F238E27FC236}">
                  <a16:creationId xmlns:a16="http://schemas.microsoft.com/office/drawing/2014/main" id="{C351A6B0-E8B8-9592-D5AF-67007E6DACAA}"/>
                </a:ext>
              </a:extLst>
            </p:cNvPr>
            <p:cNvSpPr>
              <a:spLocks/>
            </p:cNvSpPr>
            <p:nvPr/>
          </p:nvSpPr>
          <p:spPr bwMode="auto">
            <a:xfrm>
              <a:off x="6165056" y="1344365"/>
              <a:ext cx="53975" cy="28575"/>
            </a:xfrm>
            <a:custGeom>
              <a:avLst/>
              <a:gdLst>
                <a:gd name="T0" fmla="*/ 14 w 17"/>
                <a:gd name="T1" fmla="*/ 0 h 9"/>
                <a:gd name="T2" fmla="*/ 13 w 17"/>
                <a:gd name="T3" fmla="*/ 0 h 9"/>
                <a:gd name="T4" fmla="*/ 3 w 17"/>
                <a:gd name="T5" fmla="*/ 3 h 9"/>
                <a:gd name="T6" fmla="*/ 1 w 17"/>
                <a:gd name="T7" fmla="*/ 4 h 9"/>
                <a:gd name="T8" fmla="*/ 1 w 17"/>
                <a:gd name="T9" fmla="*/ 6 h 9"/>
                <a:gd name="T10" fmla="*/ 4 w 17"/>
                <a:gd name="T11" fmla="*/ 8 h 9"/>
                <a:gd name="T12" fmla="*/ 15 w 17"/>
                <a:gd name="T13" fmla="*/ 5 h 9"/>
                <a:gd name="T14" fmla="*/ 16 w 17"/>
                <a:gd name="T15" fmla="*/ 4 h 9"/>
                <a:gd name="T16" fmla="*/ 17 w 17"/>
                <a:gd name="T17" fmla="*/ 2 h 9"/>
                <a:gd name="T18" fmla="*/ 14 w 17"/>
                <a:gd name="T19"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 h="9">
                  <a:moveTo>
                    <a:pt x="14" y="0"/>
                  </a:moveTo>
                  <a:cubicBezTo>
                    <a:pt x="14" y="0"/>
                    <a:pt x="14" y="0"/>
                    <a:pt x="13" y="0"/>
                  </a:cubicBezTo>
                  <a:cubicBezTo>
                    <a:pt x="3" y="3"/>
                    <a:pt x="3" y="3"/>
                    <a:pt x="3" y="3"/>
                  </a:cubicBezTo>
                  <a:cubicBezTo>
                    <a:pt x="2" y="3"/>
                    <a:pt x="1" y="4"/>
                    <a:pt x="1" y="4"/>
                  </a:cubicBezTo>
                  <a:cubicBezTo>
                    <a:pt x="1" y="5"/>
                    <a:pt x="0" y="6"/>
                    <a:pt x="1" y="6"/>
                  </a:cubicBezTo>
                  <a:cubicBezTo>
                    <a:pt x="1" y="8"/>
                    <a:pt x="2" y="9"/>
                    <a:pt x="4" y="8"/>
                  </a:cubicBezTo>
                  <a:cubicBezTo>
                    <a:pt x="15" y="5"/>
                    <a:pt x="15" y="5"/>
                    <a:pt x="15" y="5"/>
                  </a:cubicBezTo>
                  <a:cubicBezTo>
                    <a:pt x="16" y="5"/>
                    <a:pt x="16" y="5"/>
                    <a:pt x="16" y="4"/>
                  </a:cubicBezTo>
                  <a:cubicBezTo>
                    <a:pt x="17" y="3"/>
                    <a:pt x="17" y="3"/>
                    <a:pt x="17" y="2"/>
                  </a:cubicBezTo>
                  <a:cubicBezTo>
                    <a:pt x="16" y="1"/>
                    <a:pt x="15" y="0"/>
                    <a:pt x="14"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Arial"/>
                <a:ea typeface="+mn-ea"/>
                <a:cs typeface="+mn-cs"/>
              </a:endParaRPr>
            </a:p>
          </p:txBody>
        </p:sp>
      </p:grpSp>
      <p:grpSp>
        <p:nvGrpSpPr>
          <p:cNvPr id="15" name="Group 14">
            <a:extLst>
              <a:ext uri="{FF2B5EF4-FFF2-40B4-BE49-F238E27FC236}">
                <a16:creationId xmlns:a16="http://schemas.microsoft.com/office/drawing/2014/main" id="{21189268-5B0B-9E81-A8BE-7390334ECED8}"/>
              </a:ext>
            </a:extLst>
          </p:cNvPr>
          <p:cNvGrpSpPr>
            <a:grpSpLocks noChangeAspect="1"/>
          </p:cNvGrpSpPr>
          <p:nvPr/>
        </p:nvGrpSpPr>
        <p:grpSpPr>
          <a:xfrm>
            <a:off x="572344" y="3559377"/>
            <a:ext cx="388750" cy="434851"/>
            <a:chOff x="6137276" y="4265613"/>
            <a:chExt cx="495300" cy="554037"/>
          </a:xfrm>
          <a:solidFill>
            <a:schemeClr val="accent3"/>
          </a:solidFill>
        </p:grpSpPr>
        <p:sp>
          <p:nvSpPr>
            <p:cNvPr id="16" name="Freeform 24">
              <a:extLst>
                <a:ext uri="{FF2B5EF4-FFF2-40B4-BE49-F238E27FC236}">
                  <a16:creationId xmlns:a16="http://schemas.microsoft.com/office/drawing/2014/main" id="{3C16B4EB-D14A-BDD4-0728-F26A4205ED97}"/>
                </a:ext>
              </a:extLst>
            </p:cNvPr>
            <p:cNvSpPr>
              <a:spLocks noEditPoints="1"/>
            </p:cNvSpPr>
            <p:nvPr/>
          </p:nvSpPr>
          <p:spPr bwMode="auto">
            <a:xfrm>
              <a:off x="6137276" y="4419600"/>
              <a:ext cx="334963" cy="400050"/>
            </a:xfrm>
            <a:custGeom>
              <a:avLst/>
              <a:gdLst>
                <a:gd name="T0" fmla="*/ 81 w 105"/>
                <a:gd name="T1" fmla="*/ 96 h 125"/>
                <a:gd name="T2" fmla="*/ 81 w 105"/>
                <a:gd name="T3" fmla="*/ 96 h 125"/>
                <a:gd name="T4" fmla="*/ 81 w 105"/>
                <a:gd name="T5" fmla="*/ 96 h 125"/>
                <a:gd name="T6" fmla="*/ 81 w 105"/>
                <a:gd name="T7" fmla="*/ 96 h 125"/>
                <a:gd name="T8" fmla="*/ 74 w 105"/>
                <a:gd name="T9" fmla="*/ 92 h 125"/>
                <a:gd name="T10" fmla="*/ 74 w 105"/>
                <a:gd name="T11" fmla="*/ 78 h 125"/>
                <a:gd name="T12" fmla="*/ 74 w 105"/>
                <a:gd name="T13" fmla="*/ 77 h 125"/>
                <a:gd name="T14" fmla="*/ 80 w 105"/>
                <a:gd name="T15" fmla="*/ 65 h 125"/>
                <a:gd name="T16" fmla="*/ 89 w 105"/>
                <a:gd name="T17" fmla="*/ 52 h 125"/>
                <a:gd name="T18" fmla="*/ 87 w 105"/>
                <a:gd name="T19" fmla="*/ 40 h 125"/>
                <a:gd name="T20" fmla="*/ 86 w 105"/>
                <a:gd name="T21" fmla="*/ 39 h 125"/>
                <a:gd name="T22" fmla="*/ 81 w 105"/>
                <a:gd name="T23" fmla="*/ 13 h 125"/>
                <a:gd name="T24" fmla="*/ 52 w 105"/>
                <a:gd name="T25" fmla="*/ 0 h 125"/>
                <a:gd name="T26" fmla="*/ 23 w 105"/>
                <a:gd name="T27" fmla="*/ 13 h 125"/>
                <a:gd name="T28" fmla="*/ 19 w 105"/>
                <a:gd name="T29" fmla="*/ 39 h 125"/>
                <a:gd name="T30" fmla="*/ 17 w 105"/>
                <a:gd name="T31" fmla="*/ 40 h 125"/>
                <a:gd name="T32" fmla="*/ 16 w 105"/>
                <a:gd name="T33" fmla="*/ 52 h 125"/>
                <a:gd name="T34" fmla="*/ 25 w 105"/>
                <a:gd name="T35" fmla="*/ 65 h 125"/>
                <a:gd name="T36" fmla="*/ 30 w 105"/>
                <a:gd name="T37" fmla="*/ 77 h 125"/>
                <a:gd name="T38" fmla="*/ 30 w 105"/>
                <a:gd name="T39" fmla="*/ 77 h 125"/>
                <a:gd name="T40" fmla="*/ 30 w 105"/>
                <a:gd name="T41" fmla="*/ 92 h 125"/>
                <a:gd name="T42" fmla="*/ 22 w 105"/>
                <a:gd name="T43" fmla="*/ 96 h 125"/>
                <a:gd name="T44" fmla="*/ 0 w 105"/>
                <a:gd name="T45" fmla="*/ 122 h 125"/>
                <a:gd name="T46" fmla="*/ 3 w 105"/>
                <a:gd name="T47" fmla="*/ 125 h 125"/>
                <a:gd name="T48" fmla="*/ 102 w 105"/>
                <a:gd name="T49" fmla="*/ 125 h 125"/>
                <a:gd name="T50" fmla="*/ 105 w 105"/>
                <a:gd name="T51" fmla="*/ 122 h 125"/>
                <a:gd name="T52" fmla="*/ 81 w 105"/>
                <a:gd name="T53" fmla="*/ 96 h 125"/>
                <a:gd name="T54" fmla="*/ 7 w 105"/>
                <a:gd name="T55" fmla="*/ 120 h 125"/>
                <a:gd name="T56" fmla="*/ 24 w 105"/>
                <a:gd name="T57" fmla="*/ 102 h 125"/>
                <a:gd name="T58" fmla="*/ 36 w 105"/>
                <a:gd name="T59" fmla="*/ 94 h 125"/>
                <a:gd name="T60" fmla="*/ 36 w 105"/>
                <a:gd name="T61" fmla="*/ 76 h 125"/>
                <a:gd name="T62" fmla="*/ 35 w 105"/>
                <a:gd name="T63" fmla="*/ 75 h 125"/>
                <a:gd name="T64" fmla="*/ 30 w 105"/>
                <a:gd name="T65" fmla="*/ 62 h 125"/>
                <a:gd name="T66" fmla="*/ 27 w 105"/>
                <a:gd name="T67" fmla="*/ 60 h 125"/>
                <a:gd name="T68" fmla="*/ 22 w 105"/>
                <a:gd name="T69" fmla="*/ 51 h 125"/>
                <a:gd name="T70" fmla="*/ 22 w 105"/>
                <a:gd name="T71" fmla="*/ 44 h 125"/>
                <a:gd name="T72" fmla="*/ 22 w 105"/>
                <a:gd name="T73" fmla="*/ 44 h 125"/>
                <a:gd name="T74" fmla="*/ 25 w 105"/>
                <a:gd name="T75" fmla="*/ 42 h 125"/>
                <a:gd name="T76" fmla="*/ 25 w 105"/>
                <a:gd name="T77" fmla="*/ 40 h 125"/>
                <a:gd name="T78" fmla="*/ 28 w 105"/>
                <a:gd name="T79" fmla="*/ 17 h 125"/>
                <a:gd name="T80" fmla="*/ 52 w 105"/>
                <a:gd name="T81" fmla="*/ 6 h 125"/>
                <a:gd name="T82" fmla="*/ 76 w 105"/>
                <a:gd name="T83" fmla="*/ 17 h 125"/>
                <a:gd name="T84" fmla="*/ 80 w 105"/>
                <a:gd name="T85" fmla="*/ 40 h 125"/>
                <a:gd name="T86" fmla="*/ 80 w 105"/>
                <a:gd name="T87" fmla="*/ 42 h 125"/>
                <a:gd name="T88" fmla="*/ 82 w 105"/>
                <a:gd name="T89" fmla="*/ 44 h 125"/>
                <a:gd name="T90" fmla="*/ 83 w 105"/>
                <a:gd name="T91" fmla="*/ 44 h 125"/>
                <a:gd name="T92" fmla="*/ 83 w 105"/>
                <a:gd name="T93" fmla="*/ 51 h 125"/>
                <a:gd name="T94" fmla="*/ 78 w 105"/>
                <a:gd name="T95" fmla="*/ 60 h 125"/>
                <a:gd name="T96" fmla="*/ 75 w 105"/>
                <a:gd name="T97" fmla="*/ 62 h 125"/>
                <a:gd name="T98" fmla="*/ 69 w 105"/>
                <a:gd name="T99" fmla="*/ 75 h 125"/>
                <a:gd name="T100" fmla="*/ 69 w 105"/>
                <a:gd name="T101" fmla="*/ 76 h 125"/>
                <a:gd name="T102" fmla="*/ 69 w 105"/>
                <a:gd name="T103" fmla="*/ 94 h 125"/>
                <a:gd name="T104" fmla="*/ 78 w 105"/>
                <a:gd name="T105" fmla="*/ 101 h 125"/>
                <a:gd name="T106" fmla="*/ 99 w 105"/>
                <a:gd name="T107" fmla="*/ 120 h 125"/>
                <a:gd name="T108" fmla="*/ 7 w 105"/>
                <a:gd name="T109" fmla="*/ 120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05" h="125">
                  <a:moveTo>
                    <a:pt x="81" y="96"/>
                  </a:moveTo>
                  <a:cubicBezTo>
                    <a:pt x="81" y="96"/>
                    <a:pt x="81" y="96"/>
                    <a:pt x="81" y="96"/>
                  </a:cubicBezTo>
                  <a:cubicBezTo>
                    <a:pt x="81" y="96"/>
                    <a:pt x="81" y="96"/>
                    <a:pt x="81" y="96"/>
                  </a:cubicBezTo>
                  <a:cubicBezTo>
                    <a:pt x="81" y="96"/>
                    <a:pt x="81" y="96"/>
                    <a:pt x="81" y="96"/>
                  </a:cubicBezTo>
                  <a:cubicBezTo>
                    <a:pt x="78" y="95"/>
                    <a:pt x="75" y="93"/>
                    <a:pt x="74" y="92"/>
                  </a:cubicBezTo>
                  <a:cubicBezTo>
                    <a:pt x="73" y="88"/>
                    <a:pt x="74" y="79"/>
                    <a:pt x="74" y="78"/>
                  </a:cubicBezTo>
                  <a:cubicBezTo>
                    <a:pt x="74" y="77"/>
                    <a:pt x="74" y="77"/>
                    <a:pt x="74" y="77"/>
                  </a:cubicBezTo>
                  <a:cubicBezTo>
                    <a:pt x="76" y="74"/>
                    <a:pt x="78" y="70"/>
                    <a:pt x="80" y="65"/>
                  </a:cubicBezTo>
                  <a:cubicBezTo>
                    <a:pt x="85" y="64"/>
                    <a:pt x="88" y="57"/>
                    <a:pt x="89" y="52"/>
                  </a:cubicBezTo>
                  <a:cubicBezTo>
                    <a:pt x="90" y="46"/>
                    <a:pt x="89" y="42"/>
                    <a:pt x="87" y="40"/>
                  </a:cubicBezTo>
                  <a:cubicBezTo>
                    <a:pt x="87" y="39"/>
                    <a:pt x="86" y="39"/>
                    <a:pt x="86" y="39"/>
                  </a:cubicBezTo>
                  <a:cubicBezTo>
                    <a:pt x="88" y="30"/>
                    <a:pt x="86" y="21"/>
                    <a:pt x="81" y="13"/>
                  </a:cubicBezTo>
                  <a:cubicBezTo>
                    <a:pt x="75" y="5"/>
                    <a:pt x="65" y="0"/>
                    <a:pt x="52" y="0"/>
                  </a:cubicBezTo>
                  <a:cubicBezTo>
                    <a:pt x="40" y="0"/>
                    <a:pt x="30" y="5"/>
                    <a:pt x="23" y="13"/>
                  </a:cubicBezTo>
                  <a:cubicBezTo>
                    <a:pt x="18" y="21"/>
                    <a:pt x="17" y="30"/>
                    <a:pt x="19" y="39"/>
                  </a:cubicBezTo>
                  <a:cubicBezTo>
                    <a:pt x="18" y="39"/>
                    <a:pt x="18" y="39"/>
                    <a:pt x="17" y="40"/>
                  </a:cubicBezTo>
                  <a:cubicBezTo>
                    <a:pt x="15" y="42"/>
                    <a:pt x="15" y="46"/>
                    <a:pt x="16" y="52"/>
                  </a:cubicBezTo>
                  <a:cubicBezTo>
                    <a:pt x="17" y="57"/>
                    <a:pt x="20" y="64"/>
                    <a:pt x="25" y="65"/>
                  </a:cubicBezTo>
                  <a:cubicBezTo>
                    <a:pt x="26" y="70"/>
                    <a:pt x="28" y="74"/>
                    <a:pt x="30" y="77"/>
                  </a:cubicBezTo>
                  <a:cubicBezTo>
                    <a:pt x="30" y="77"/>
                    <a:pt x="30" y="77"/>
                    <a:pt x="30" y="77"/>
                  </a:cubicBezTo>
                  <a:cubicBezTo>
                    <a:pt x="31" y="81"/>
                    <a:pt x="32" y="89"/>
                    <a:pt x="30" y="92"/>
                  </a:cubicBezTo>
                  <a:cubicBezTo>
                    <a:pt x="30" y="94"/>
                    <a:pt x="26" y="95"/>
                    <a:pt x="22" y="96"/>
                  </a:cubicBezTo>
                  <a:cubicBezTo>
                    <a:pt x="7" y="102"/>
                    <a:pt x="0" y="111"/>
                    <a:pt x="0" y="122"/>
                  </a:cubicBezTo>
                  <a:cubicBezTo>
                    <a:pt x="0" y="123"/>
                    <a:pt x="1" y="125"/>
                    <a:pt x="3" y="125"/>
                  </a:cubicBezTo>
                  <a:cubicBezTo>
                    <a:pt x="102" y="125"/>
                    <a:pt x="102" y="125"/>
                    <a:pt x="102" y="125"/>
                  </a:cubicBezTo>
                  <a:cubicBezTo>
                    <a:pt x="105" y="125"/>
                    <a:pt x="105" y="123"/>
                    <a:pt x="105" y="122"/>
                  </a:cubicBezTo>
                  <a:cubicBezTo>
                    <a:pt x="105" y="105"/>
                    <a:pt x="90" y="99"/>
                    <a:pt x="81" y="96"/>
                  </a:cubicBezTo>
                  <a:close/>
                  <a:moveTo>
                    <a:pt x="7" y="120"/>
                  </a:moveTo>
                  <a:cubicBezTo>
                    <a:pt x="7" y="113"/>
                    <a:pt x="13" y="107"/>
                    <a:pt x="24" y="102"/>
                  </a:cubicBezTo>
                  <a:cubicBezTo>
                    <a:pt x="30" y="100"/>
                    <a:pt x="34" y="98"/>
                    <a:pt x="36" y="94"/>
                  </a:cubicBezTo>
                  <a:cubicBezTo>
                    <a:pt x="38" y="89"/>
                    <a:pt x="36" y="78"/>
                    <a:pt x="36" y="76"/>
                  </a:cubicBezTo>
                  <a:cubicBezTo>
                    <a:pt x="36" y="76"/>
                    <a:pt x="36" y="75"/>
                    <a:pt x="35" y="75"/>
                  </a:cubicBezTo>
                  <a:cubicBezTo>
                    <a:pt x="33" y="71"/>
                    <a:pt x="31" y="67"/>
                    <a:pt x="30" y="62"/>
                  </a:cubicBezTo>
                  <a:cubicBezTo>
                    <a:pt x="29" y="60"/>
                    <a:pt x="28" y="60"/>
                    <a:pt x="27" y="60"/>
                  </a:cubicBezTo>
                  <a:cubicBezTo>
                    <a:pt x="25" y="60"/>
                    <a:pt x="22" y="56"/>
                    <a:pt x="22" y="51"/>
                  </a:cubicBezTo>
                  <a:cubicBezTo>
                    <a:pt x="21" y="45"/>
                    <a:pt x="22" y="44"/>
                    <a:pt x="22" y="44"/>
                  </a:cubicBezTo>
                  <a:cubicBezTo>
                    <a:pt x="22" y="44"/>
                    <a:pt x="22" y="44"/>
                    <a:pt x="22" y="44"/>
                  </a:cubicBezTo>
                  <a:cubicBezTo>
                    <a:pt x="23" y="44"/>
                    <a:pt x="24" y="43"/>
                    <a:pt x="25" y="42"/>
                  </a:cubicBezTo>
                  <a:cubicBezTo>
                    <a:pt x="25" y="42"/>
                    <a:pt x="25" y="41"/>
                    <a:pt x="25" y="40"/>
                  </a:cubicBezTo>
                  <a:cubicBezTo>
                    <a:pt x="22" y="32"/>
                    <a:pt x="24" y="23"/>
                    <a:pt x="28" y="17"/>
                  </a:cubicBezTo>
                  <a:cubicBezTo>
                    <a:pt x="33" y="10"/>
                    <a:pt x="42" y="6"/>
                    <a:pt x="52" y="6"/>
                  </a:cubicBezTo>
                  <a:cubicBezTo>
                    <a:pt x="63" y="6"/>
                    <a:pt x="71" y="10"/>
                    <a:pt x="76" y="17"/>
                  </a:cubicBezTo>
                  <a:cubicBezTo>
                    <a:pt x="81" y="23"/>
                    <a:pt x="82" y="32"/>
                    <a:pt x="80" y="40"/>
                  </a:cubicBezTo>
                  <a:cubicBezTo>
                    <a:pt x="79" y="41"/>
                    <a:pt x="79" y="42"/>
                    <a:pt x="80" y="42"/>
                  </a:cubicBezTo>
                  <a:cubicBezTo>
                    <a:pt x="81" y="43"/>
                    <a:pt x="81" y="44"/>
                    <a:pt x="82" y="44"/>
                  </a:cubicBezTo>
                  <a:cubicBezTo>
                    <a:pt x="83" y="44"/>
                    <a:pt x="83" y="44"/>
                    <a:pt x="83" y="44"/>
                  </a:cubicBezTo>
                  <a:cubicBezTo>
                    <a:pt x="83" y="44"/>
                    <a:pt x="84" y="45"/>
                    <a:pt x="83" y="51"/>
                  </a:cubicBezTo>
                  <a:cubicBezTo>
                    <a:pt x="82" y="56"/>
                    <a:pt x="79" y="60"/>
                    <a:pt x="78" y="60"/>
                  </a:cubicBezTo>
                  <a:cubicBezTo>
                    <a:pt x="76" y="60"/>
                    <a:pt x="75" y="60"/>
                    <a:pt x="75" y="62"/>
                  </a:cubicBezTo>
                  <a:cubicBezTo>
                    <a:pt x="73" y="67"/>
                    <a:pt x="71" y="71"/>
                    <a:pt x="69" y="75"/>
                  </a:cubicBezTo>
                  <a:cubicBezTo>
                    <a:pt x="69" y="75"/>
                    <a:pt x="69" y="76"/>
                    <a:pt x="69" y="76"/>
                  </a:cubicBezTo>
                  <a:cubicBezTo>
                    <a:pt x="68" y="78"/>
                    <a:pt x="67" y="89"/>
                    <a:pt x="69" y="94"/>
                  </a:cubicBezTo>
                  <a:cubicBezTo>
                    <a:pt x="70" y="97"/>
                    <a:pt x="74" y="99"/>
                    <a:pt x="78" y="101"/>
                  </a:cubicBezTo>
                  <a:cubicBezTo>
                    <a:pt x="91" y="105"/>
                    <a:pt x="97" y="111"/>
                    <a:pt x="99" y="120"/>
                  </a:cubicBezTo>
                  <a:lnTo>
                    <a:pt x="7" y="120"/>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Arial"/>
                <a:ea typeface="+mn-ea"/>
                <a:cs typeface="+mn-cs"/>
              </a:endParaRPr>
            </a:p>
          </p:txBody>
        </p:sp>
        <p:sp>
          <p:nvSpPr>
            <p:cNvPr id="19" name="Freeform 25">
              <a:extLst>
                <a:ext uri="{FF2B5EF4-FFF2-40B4-BE49-F238E27FC236}">
                  <a16:creationId xmlns:a16="http://schemas.microsoft.com/office/drawing/2014/main" id="{5EFEDAEA-4972-6CBF-8EDE-612CD3B9B407}"/>
                </a:ext>
              </a:extLst>
            </p:cNvPr>
            <p:cNvSpPr>
              <a:spLocks noEditPoints="1"/>
            </p:cNvSpPr>
            <p:nvPr/>
          </p:nvSpPr>
          <p:spPr bwMode="auto">
            <a:xfrm>
              <a:off x="6389688" y="4265613"/>
              <a:ext cx="242888" cy="506412"/>
            </a:xfrm>
            <a:custGeom>
              <a:avLst/>
              <a:gdLst>
                <a:gd name="T0" fmla="*/ 42 w 76"/>
                <a:gd name="T1" fmla="*/ 56 h 158"/>
                <a:gd name="T2" fmla="*/ 36 w 76"/>
                <a:gd name="T3" fmla="*/ 53 h 158"/>
                <a:gd name="T4" fmla="*/ 19 w 76"/>
                <a:gd name="T5" fmla="*/ 35 h 158"/>
                <a:gd name="T6" fmla="*/ 30 w 76"/>
                <a:gd name="T7" fmla="*/ 28 h 158"/>
                <a:gd name="T8" fmla="*/ 48 w 76"/>
                <a:gd name="T9" fmla="*/ 47 h 158"/>
                <a:gd name="T10" fmla="*/ 55 w 76"/>
                <a:gd name="T11" fmla="*/ 59 h 158"/>
                <a:gd name="T12" fmla="*/ 62 w 76"/>
                <a:gd name="T13" fmla="*/ 47 h 158"/>
                <a:gd name="T14" fmla="*/ 73 w 76"/>
                <a:gd name="T15" fmla="*/ 18 h 158"/>
                <a:gd name="T16" fmla="*/ 37 w 76"/>
                <a:gd name="T17" fmla="*/ 18 h 158"/>
                <a:gd name="T18" fmla="*/ 15 w 76"/>
                <a:gd name="T19" fmla="*/ 25 h 158"/>
                <a:gd name="T20" fmla="*/ 1 w 76"/>
                <a:gd name="T21" fmla="*/ 40 h 158"/>
                <a:gd name="T22" fmla="*/ 7 w 76"/>
                <a:gd name="T23" fmla="*/ 61 h 158"/>
                <a:gd name="T24" fmla="*/ 21 w 76"/>
                <a:gd name="T25" fmla="*/ 72 h 158"/>
                <a:gd name="T26" fmla="*/ 31 w 76"/>
                <a:gd name="T27" fmla="*/ 86 h 158"/>
                <a:gd name="T28" fmla="*/ 11 w 76"/>
                <a:gd name="T29" fmla="*/ 106 h 158"/>
                <a:gd name="T30" fmla="*/ 15 w 76"/>
                <a:gd name="T31" fmla="*/ 108 h 158"/>
                <a:gd name="T32" fmla="*/ 31 w 76"/>
                <a:gd name="T33" fmla="*/ 72 h 158"/>
                <a:gd name="T34" fmla="*/ 24 w 76"/>
                <a:gd name="T35" fmla="*/ 68 h 158"/>
                <a:gd name="T36" fmla="*/ 11 w 76"/>
                <a:gd name="T37" fmla="*/ 58 h 158"/>
                <a:gd name="T38" fmla="*/ 6 w 76"/>
                <a:gd name="T39" fmla="*/ 41 h 158"/>
                <a:gd name="T40" fmla="*/ 16 w 76"/>
                <a:gd name="T41" fmla="*/ 30 h 158"/>
                <a:gd name="T42" fmla="*/ 20 w 76"/>
                <a:gd name="T43" fmla="*/ 51 h 158"/>
                <a:gd name="T44" fmla="*/ 34 w 76"/>
                <a:gd name="T45" fmla="*/ 58 h 158"/>
                <a:gd name="T46" fmla="*/ 41 w 76"/>
                <a:gd name="T47" fmla="*/ 61 h 158"/>
                <a:gd name="T48" fmla="*/ 65 w 76"/>
                <a:gd name="T49" fmla="*/ 112 h 158"/>
                <a:gd name="T50" fmla="*/ 24 w 76"/>
                <a:gd name="T51" fmla="*/ 154 h 158"/>
                <a:gd name="T52" fmla="*/ 25 w 76"/>
                <a:gd name="T53" fmla="*/ 157 h 158"/>
                <a:gd name="T54" fmla="*/ 29 w 76"/>
                <a:gd name="T55" fmla="*/ 157 h 158"/>
                <a:gd name="T56" fmla="*/ 71 w 76"/>
                <a:gd name="T57" fmla="*/ 114 h 158"/>
                <a:gd name="T58" fmla="*/ 43 w 76"/>
                <a:gd name="T59" fmla="*/ 56 h 158"/>
                <a:gd name="T60" fmla="*/ 55 w 76"/>
                <a:gd name="T61" fmla="*/ 5 h 158"/>
                <a:gd name="T62" fmla="*/ 68 w 76"/>
                <a:gd name="T63" fmla="*/ 22 h 158"/>
                <a:gd name="T64" fmla="*/ 55 w 76"/>
                <a:gd name="T65" fmla="*/ 51 h 158"/>
                <a:gd name="T66" fmla="*/ 42 w 76"/>
                <a:gd name="T67" fmla="*/ 2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6" h="158">
                  <a:moveTo>
                    <a:pt x="43" y="56"/>
                  </a:moveTo>
                  <a:cubicBezTo>
                    <a:pt x="43" y="56"/>
                    <a:pt x="42" y="56"/>
                    <a:pt x="42" y="56"/>
                  </a:cubicBezTo>
                  <a:cubicBezTo>
                    <a:pt x="41" y="55"/>
                    <a:pt x="39" y="54"/>
                    <a:pt x="37" y="53"/>
                  </a:cubicBezTo>
                  <a:cubicBezTo>
                    <a:pt x="36" y="53"/>
                    <a:pt x="36" y="53"/>
                    <a:pt x="36" y="53"/>
                  </a:cubicBezTo>
                  <a:cubicBezTo>
                    <a:pt x="32" y="51"/>
                    <a:pt x="24" y="48"/>
                    <a:pt x="23" y="47"/>
                  </a:cubicBezTo>
                  <a:cubicBezTo>
                    <a:pt x="16" y="42"/>
                    <a:pt x="19" y="35"/>
                    <a:pt x="19" y="35"/>
                  </a:cubicBezTo>
                  <a:cubicBezTo>
                    <a:pt x="19" y="34"/>
                    <a:pt x="20" y="33"/>
                    <a:pt x="21" y="32"/>
                  </a:cubicBezTo>
                  <a:cubicBezTo>
                    <a:pt x="23" y="30"/>
                    <a:pt x="26" y="29"/>
                    <a:pt x="30" y="28"/>
                  </a:cubicBezTo>
                  <a:cubicBezTo>
                    <a:pt x="33" y="27"/>
                    <a:pt x="36" y="26"/>
                    <a:pt x="38" y="26"/>
                  </a:cubicBezTo>
                  <a:cubicBezTo>
                    <a:pt x="48" y="47"/>
                    <a:pt x="48" y="47"/>
                    <a:pt x="48" y="47"/>
                  </a:cubicBezTo>
                  <a:cubicBezTo>
                    <a:pt x="53" y="58"/>
                    <a:pt x="53" y="58"/>
                    <a:pt x="53" y="58"/>
                  </a:cubicBezTo>
                  <a:cubicBezTo>
                    <a:pt x="53" y="58"/>
                    <a:pt x="54" y="59"/>
                    <a:pt x="55" y="59"/>
                  </a:cubicBezTo>
                  <a:cubicBezTo>
                    <a:pt x="56" y="59"/>
                    <a:pt x="57" y="58"/>
                    <a:pt x="57" y="58"/>
                  </a:cubicBezTo>
                  <a:cubicBezTo>
                    <a:pt x="62" y="47"/>
                    <a:pt x="62" y="47"/>
                    <a:pt x="62" y="47"/>
                  </a:cubicBezTo>
                  <a:cubicBezTo>
                    <a:pt x="73" y="24"/>
                    <a:pt x="73" y="24"/>
                    <a:pt x="73" y="24"/>
                  </a:cubicBezTo>
                  <a:cubicBezTo>
                    <a:pt x="73" y="22"/>
                    <a:pt x="73" y="20"/>
                    <a:pt x="73" y="18"/>
                  </a:cubicBezTo>
                  <a:cubicBezTo>
                    <a:pt x="73" y="8"/>
                    <a:pt x="65" y="0"/>
                    <a:pt x="55" y="0"/>
                  </a:cubicBezTo>
                  <a:cubicBezTo>
                    <a:pt x="45" y="0"/>
                    <a:pt x="37" y="8"/>
                    <a:pt x="37" y="18"/>
                  </a:cubicBezTo>
                  <a:cubicBezTo>
                    <a:pt x="37" y="19"/>
                    <a:pt x="37" y="20"/>
                    <a:pt x="37" y="20"/>
                  </a:cubicBezTo>
                  <a:cubicBezTo>
                    <a:pt x="29" y="21"/>
                    <a:pt x="22" y="22"/>
                    <a:pt x="15" y="25"/>
                  </a:cubicBezTo>
                  <a:cubicBezTo>
                    <a:pt x="10" y="27"/>
                    <a:pt x="6" y="30"/>
                    <a:pt x="4" y="34"/>
                  </a:cubicBezTo>
                  <a:cubicBezTo>
                    <a:pt x="3" y="36"/>
                    <a:pt x="2" y="38"/>
                    <a:pt x="1" y="40"/>
                  </a:cubicBezTo>
                  <a:cubicBezTo>
                    <a:pt x="0" y="43"/>
                    <a:pt x="0" y="45"/>
                    <a:pt x="0" y="47"/>
                  </a:cubicBezTo>
                  <a:cubicBezTo>
                    <a:pt x="1" y="52"/>
                    <a:pt x="3" y="57"/>
                    <a:pt x="7" y="61"/>
                  </a:cubicBezTo>
                  <a:cubicBezTo>
                    <a:pt x="11" y="65"/>
                    <a:pt x="15" y="68"/>
                    <a:pt x="18" y="70"/>
                  </a:cubicBezTo>
                  <a:cubicBezTo>
                    <a:pt x="21" y="72"/>
                    <a:pt x="21" y="72"/>
                    <a:pt x="21" y="72"/>
                  </a:cubicBezTo>
                  <a:cubicBezTo>
                    <a:pt x="23" y="73"/>
                    <a:pt x="25" y="75"/>
                    <a:pt x="27" y="76"/>
                  </a:cubicBezTo>
                  <a:cubicBezTo>
                    <a:pt x="29" y="78"/>
                    <a:pt x="31" y="82"/>
                    <a:pt x="31" y="86"/>
                  </a:cubicBezTo>
                  <a:cubicBezTo>
                    <a:pt x="31" y="90"/>
                    <a:pt x="16" y="102"/>
                    <a:pt x="12" y="104"/>
                  </a:cubicBezTo>
                  <a:cubicBezTo>
                    <a:pt x="11" y="104"/>
                    <a:pt x="11" y="105"/>
                    <a:pt x="11" y="106"/>
                  </a:cubicBezTo>
                  <a:cubicBezTo>
                    <a:pt x="10" y="106"/>
                    <a:pt x="11" y="107"/>
                    <a:pt x="11" y="107"/>
                  </a:cubicBezTo>
                  <a:cubicBezTo>
                    <a:pt x="12" y="109"/>
                    <a:pt x="13" y="109"/>
                    <a:pt x="15" y="108"/>
                  </a:cubicBezTo>
                  <a:cubicBezTo>
                    <a:pt x="19" y="106"/>
                    <a:pt x="37" y="92"/>
                    <a:pt x="37" y="86"/>
                  </a:cubicBezTo>
                  <a:cubicBezTo>
                    <a:pt x="37" y="80"/>
                    <a:pt x="34" y="75"/>
                    <a:pt x="31" y="72"/>
                  </a:cubicBezTo>
                  <a:cubicBezTo>
                    <a:pt x="29" y="71"/>
                    <a:pt x="26" y="69"/>
                    <a:pt x="24" y="68"/>
                  </a:cubicBezTo>
                  <a:cubicBezTo>
                    <a:pt x="24" y="68"/>
                    <a:pt x="24" y="68"/>
                    <a:pt x="24" y="68"/>
                  </a:cubicBezTo>
                  <a:cubicBezTo>
                    <a:pt x="23" y="67"/>
                    <a:pt x="22" y="67"/>
                    <a:pt x="21" y="66"/>
                  </a:cubicBezTo>
                  <a:cubicBezTo>
                    <a:pt x="18" y="64"/>
                    <a:pt x="14" y="61"/>
                    <a:pt x="11" y="58"/>
                  </a:cubicBezTo>
                  <a:cubicBezTo>
                    <a:pt x="8" y="55"/>
                    <a:pt x="6" y="51"/>
                    <a:pt x="6" y="47"/>
                  </a:cubicBezTo>
                  <a:cubicBezTo>
                    <a:pt x="6" y="45"/>
                    <a:pt x="6" y="43"/>
                    <a:pt x="6" y="41"/>
                  </a:cubicBezTo>
                  <a:cubicBezTo>
                    <a:pt x="7" y="40"/>
                    <a:pt x="8" y="38"/>
                    <a:pt x="9" y="36"/>
                  </a:cubicBezTo>
                  <a:cubicBezTo>
                    <a:pt x="10" y="34"/>
                    <a:pt x="13" y="31"/>
                    <a:pt x="16" y="30"/>
                  </a:cubicBezTo>
                  <a:cubicBezTo>
                    <a:pt x="15" y="31"/>
                    <a:pt x="14" y="32"/>
                    <a:pt x="14" y="33"/>
                  </a:cubicBezTo>
                  <a:cubicBezTo>
                    <a:pt x="13" y="35"/>
                    <a:pt x="10" y="44"/>
                    <a:pt x="20" y="51"/>
                  </a:cubicBezTo>
                  <a:cubicBezTo>
                    <a:pt x="21" y="52"/>
                    <a:pt x="26" y="54"/>
                    <a:pt x="34" y="57"/>
                  </a:cubicBezTo>
                  <a:cubicBezTo>
                    <a:pt x="34" y="58"/>
                    <a:pt x="34" y="58"/>
                    <a:pt x="34" y="58"/>
                  </a:cubicBezTo>
                  <a:cubicBezTo>
                    <a:pt x="36" y="59"/>
                    <a:pt x="38" y="59"/>
                    <a:pt x="39" y="60"/>
                  </a:cubicBezTo>
                  <a:cubicBezTo>
                    <a:pt x="40" y="60"/>
                    <a:pt x="40" y="60"/>
                    <a:pt x="41" y="61"/>
                  </a:cubicBezTo>
                  <a:cubicBezTo>
                    <a:pt x="48" y="63"/>
                    <a:pt x="69" y="72"/>
                    <a:pt x="71" y="93"/>
                  </a:cubicBezTo>
                  <a:cubicBezTo>
                    <a:pt x="71" y="100"/>
                    <a:pt x="66" y="110"/>
                    <a:pt x="65" y="112"/>
                  </a:cubicBezTo>
                  <a:cubicBezTo>
                    <a:pt x="58" y="127"/>
                    <a:pt x="42" y="139"/>
                    <a:pt x="32" y="148"/>
                  </a:cubicBezTo>
                  <a:cubicBezTo>
                    <a:pt x="29" y="150"/>
                    <a:pt x="26" y="152"/>
                    <a:pt x="24" y="154"/>
                  </a:cubicBezTo>
                  <a:cubicBezTo>
                    <a:pt x="24" y="154"/>
                    <a:pt x="24" y="155"/>
                    <a:pt x="24" y="155"/>
                  </a:cubicBezTo>
                  <a:cubicBezTo>
                    <a:pt x="24" y="156"/>
                    <a:pt x="24" y="157"/>
                    <a:pt x="25" y="157"/>
                  </a:cubicBezTo>
                  <a:cubicBezTo>
                    <a:pt x="26" y="158"/>
                    <a:pt x="26" y="158"/>
                    <a:pt x="27" y="158"/>
                  </a:cubicBezTo>
                  <a:cubicBezTo>
                    <a:pt x="27" y="158"/>
                    <a:pt x="28" y="157"/>
                    <a:pt x="29" y="157"/>
                  </a:cubicBezTo>
                  <a:cubicBezTo>
                    <a:pt x="30" y="155"/>
                    <a:pt x="33" y="154"/>
                    <a:pt x="35" y="152"/>
                  </a:cubicBezTo>
                  <a:cubicBezTo>
                    <a:pt x="46" y="144"/>
                    <a:pt x="61" y="133"/>
                    <a:pt x="71" y="114"/>
                  </a:cubicBezTo>
                  <a:cubicBezTo>
                    <a:pt x="73" y="108"/>
                    <a:pt x="76" y="100"/>
                    <a:pt x="76" y="93"/>
                  </a:cubicBezTo>
                  <a:cubicBezTo>
                    <a:pt x="74" y="69"/>
                    <a:pt x="51" y="59"/>
                    <a:pt x="43" y="56"/>
                  </a:cubicBezTo>
                  <a:close/>
                  <a:moveTo>
                    <a:pt x="42" y="18"/>
                  </a:moveTo>
                  <a:cubicBezTo>
                    <a:pt x="42" y="11"/>
                    <a:pt x="47" y="5"/>
                    <a:pt x="55" y="5"/>
                  </a:cubicBezTo>
                  <a:cubicBezTo>
                    <a:pt x="63" y="5"/>
                    <a:pt x="69" y="11"/>
                    <a:pt x="69" y="18"/>
                  </a:cubicBezTo>
                  <a:cubicBezTo>
                    <a:pt x="69" y="20"/>
                    <a:pt x="69" y="21"/>
                    <a:pt x="68" y="22"/>
                  </a:cubicBezTo>
                  <a:cubicBezTo>
                    <a:pt x="58" y="45"/>
                    <a:pt x="58" y="45"/>
                    <a:pt x="58" y="45"/>
                  </a:cubicBezTo>
                  <a:cubicBezTo>
                    <a:pt x="55" y="51"/>
                    <a:pt x="55" y="51"/>
                    <a:pt x="55" y="51"/>
                  </a:cubicBezTo>
                  <a:cubicBezTo>
                    <a:pt x="52" y="45"/>
                    <a:pt x="52" y="45"/>
                    <a:pt x="52" y="45"/>
                  </a:cubicBezTo>
                  <a:cubicBezTo>
                    <a:pt x="42" y="23"/>
                    <a:pt x="42" y="23"/>
                    <a:pt x="42" y="23"/>
                  </a:cubicBezTo>
                  <a:cubicBezTo>
                    <a:pt x="42" y="21"/>
                    <a:pt x="42" y="20"/>
                    <a:pt x="42" y="18"/>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Arial"/>
                <a:ea typeface="+mn-ea"/>
                <a:cs typeface="+mn-cs"/>
              </a:endParaRPr>
            </a:p>
          </p:txBody>
        </p:sp>
        <p:sp>
          <p:nvSpPr>
            <p:cNvPr id="20" name="Freeform 26">
              <a:extLst>
                <a:ext uri="{FF2B5EF4-FFF2-40B4-BE49-F238E27FC236}">
                  <a16:creationId xmlns:a16="http://schemas.microsoft.com/office/drawing/2014/main" id="{351CBD61-675D-95EF-2E12-50A7968F3DCD}"/>
                </a:ext>
              </a:extLst>
            </p:cNvPr>
            <p:cNvSpPr>
              <a:spLocks noEditPoints="1"/>
            </p:cNvSpPr>
            <p:nvPr/>
          </p:nvSpPr>
          <p:spPr bwMode="auto">
            <a:xfrm>
              <a:off x="6534151" y="4291013"/>
              <a:ext cx="63500" cy="65087"/>
            </a:xfrm>
            <a:custGeom>
              <a:avLst/>
              <a:gdLst>
                <a:gd name="T0" fmla="*/ 20 w 20"/>
                <a:gd name="T1" fmla="*/ 10 h 20"/>
                <a:gd name="T2" fmla="*/ 10 w 20"/>
                <a:gd name="T3" fmla="*/ 0 h 20"/>
                <a:gd name="T4" fmla="*/ 0 w 20"/>
                <a:gd name="T5" fmla="*/ 10 h 20"/>
                <a:gd name="T6" fmla="*/ 10 w 20"/>
                <a:gd name="T7" fmla="*/ 20 h 20"/>
                <a:gd name="T8" fmla="*/ 20 w 20"/>
                <a:gd name="T9" fmla="*/ 10 h 20"/>
                <a:gd name="T10" fmla="*/ 10 w 20"/>
                <a:gd name="T11" fmla="*/ 16 h 20"/>
                <a:gd name="T12" fmla="*/ 5 w 20"/>
                <a:gd name="T13" fmla="*/ 10 h 20"/>
                <a:gd name="T14" fmla="*/ 10 w 20"/>
                <a:gd name="T15" fmla="*/ 4 h 20"/>
                <a:gd name="T16" fmla="*/ 16 w 20"/>
                <a:gd name="T17" fmla="*/ 10 h 20"/>
                <a:gd name="T18" fmla="*/ 10 w 20"/>
                <a:gd name="T19" fmla="*/ 16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 h="20">
                  <a:moveTo>
                    <a:pt x="20" y="10"/>
                  </a:moveTo>
                  <a:cubicBezTo>
                    <a:pt x="20" y="4"/>
                    <a:pt x="16" y="0"/>
                    <a:pt x="10" y="0"/>
                  </a:cubicBezTo>
                  <a:cubicBezTo>
                    <a:pt x="4" y="0"/>
                    <a:pt x="0" y="4"/>
                    <a:pt x="0" y="10"/>
                  </a:cubicBezTo>
                  <a:cubicBezTo>
                    <a:pt x="0" y="16"/>
                    <a:pt x="4" y="20"/>
                    <a:pt x="10" y="20"/>
                  </a:cubicBezTo>
                  <a:cubicBezTo>
                    <a:pt x="16" y="20"/>
                    <a:pt x="20" y="16"/>
                    <a:pt x="20" y="10"/>
                  </a:cubicBezTo>
                  <a:close/>
                  <a:moveTo>
                    <a:pt x="10" y="16"/>
                  </a:moveTo>
                  <a:cubicBezTo>
                    <a:pt x="7" y="16"/>
                    <a:pt x="5" y="13"/>
                    <a:pt x="5" y="10"/>
                  </a:cubicBezTo>
                  <a:cubicBezTo>
                    <a:pt x="5" y="7"/>
                    <a:pt x="7" y="4"/>
                    <a:pt x="10" y="4"/>
                  </a:cubicBezTo>
                  <a:cubicBezTo>
                    <a:pt x="13" y="4"/>
                    <a:pt x="16" y="7"/>
                    <a:pt x="16" y="10"/>
                  </a:cubicBezTo>
                  <a:cubicBezTo>
                    <a:pt x="16" y="13"/>
                    <a:pt x="13" y="16"/>
                    <a:pt x="10" y="16"/>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Arial"/>
                <a:ea typeface="+mn-ea"/>
                <a:cs typeface="+mn-cs"/>
              </a:endParaRPr>
            </a:p>
          </p:txBody>
        </p:sp>
      </p:grpSp>
      <p:pic>
        <p:nvPicPr>
          <p:cNvPr id="41" name="Graphic 40">
            <a:extLst>
              <a:ext uri="{FF2B5EF4-FFF2-40B4-BE49-F238E27FC236}">
                <a16:creationId xmlns:a16="http://schemas.microsoft.com/office/drawing/2014/main" id="{D670D4F1-69FA-DD48-22FF-F34EB750B8DD}"/>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5067640" y="3573234"/>
            <a:ext cx="418891" cy="394498"/>
          </a:xfrm>
          <a:prstGeom prst="rect">
            <a:avLst/>
          </a:prstGeom>
        </p:spPr>
      </p:pic>
      <p:sp>
        <p:nvSpPr>
          <p:cNvPr id="31" name="Freeform 50">
            <a:extLst>
              <a:ext uri="{FF2B5EF4-FFF2-40B4-BE49-F238E27FC236}">
                <a16:creationId xmlns:a16="http://schemas.microsoft.com/office/drawing/2014/main" id="{F9A5599C-D23F-8BF3-8378-DB8EDC58BC0B}"/>
              </a:ext>
            </a:extLst>
          </p:cNvPr>
          <p:cNvSpPr>
            <a:spLocks noChangeAspect="1" noEditPoints="1"/>
          </p:cNvSpPr>
          <p:nvPr/>
        </p:nvSpPr>
        <p:spPr bwMode="auto">
          <a:xfrm>
            <a:off x="5082710" y="5540632"/>
            <a:ext cx="388750" cy="370443"/>
          </a:xfrm>
          <a:custGeom>
            <a:avLst/>
            <a:gdLst>
              <a:gd name="T0" fmla="*/ 149 w 159"/>
              <a:gd name="T1" fmla="*/ 146 h 152"/>
              <a:gd name="T2" fmla="*/ 144 w 159"/>
              <a:gd name="T3" fmla="*/ 35 h 152"/>
              <a:gd name="T4" fmla="*/ 114 w 159"/>
              <a:gd name="T5" fmla="*/ 41 h 152"/>
              <a:gd name="T6" fmla="*/ 114 w 159"/>
              <a:gd name="T7" fmla="*/ 107 h 152"/>
              <a:gd name="T8" fmla="*/ 114 w 159"/>
              <a:gd name="T9" fmla="*/ 146 h 152"/>
              <a:gd name="T10" fmla="*/ 101 w 159"/>
              <a:gd name="T11" fmla="*/ 71 h 152"/>
              <a:gd name="T12" fmla="*/ 71 w 159"/>
              <a:gd name="T13" fmla="*/ 65 h 152"/>
              <a:gd name="T14" fmla="*/ 66 w 159"/>
              <a:gd name="T15" fmla="*/ 129 h 152"/>
              <a:gd name="T16" fmla="*/ 53 w 159"/>
              <a:gd name="T17" fmla="*/ 146 h 152"/>
              <a:gd name="T18" fmla="*/ 47 w 159"/>
              <a:gd name="T19" fmla="*/ 85 h 152"/>
              <a:gd name="T20" fmla="*/ 17 w 159"/>
              <a:gd name="T21" fmla="*/ 90 h 152"/>
              <a:gd name="T22" fmla="*/ 6 w 159"/>
              <a:gd name="T23" fmla="*/ 146 h 152"/>
              <a:gd name="T24" fmla="*/ 128 w 159"/>
              <a:gd name="T25" fmla="*/ 9 h 152"/>
              <a:gd name="T26" fmla="*/ 131 w 159"/>
              <a:gd name="T27" fmla="*/ 24 h 152"/>
              <a:gd name="T28" fmla="*/ 134 w 159"/>
              <a:gd name="T29" fmla="*/ 3 h 152"/>
              <a:gd name="T30" fmla="*/ 114 w 159"/>
              <a:gd name="T31" fmla="*/ 0 h 152"/>
              <a:gd name="T32" fmla="*/ 114 w 159"/>
              <a:gd name="T33" fmla="*/ 6 h 152"/>
              <a:gd name="T34" fmla="*/ 6 w 159"/>
              <a:gd name="T35" fmla="*/ 70 h 152"/>
              <a:gd name="T36" fmla="*/ 3 w 159"/>
              <a:gd name="T37" fmla="*/ 4 h 152"/>
              <a:gd name="T38" fmla="*/ 0 w 159"/>
              <a:gd name="T39" fmla="*/ 149 h 152"/>
              <a:gd name="T40" fmla="*/ 156 w 159"/>
              <a:gd name="T41" fmla="*/ 152 h 152"/>
              <a:gd name="T42" fmla="*/ 156 w 159"/>
              <a:gd name="T43" fmla="*/ 146 h 152"/>
              <a:gd name="T44" fmla="*/ 143 w 159"/>
              <a:gd name="T45" fmla="*/ 58 h 152"/>
              <a:gd name="T46" fmla="*/ 120 w 159"/>
              <a:gd name="T47" fmla="*/ 41 h 152"/>
              <a:gd name="T48" fmla="*/ 120 w 159"/>
              <a:gd name="T49" fmla="*/ 107 h 152"/>
              <a:gd name="T50" fmla="*/ 120 w 159"/>
              <a:gd name="T51" fmla="*/ 107 h 152"/>
              <a:gd name="T52" fmla="*/ 143 w 159"/>
              <a:gd name="T53" fmla="*/ 65 h 152"/>
              <a:gd name="T54" fmla="*/ 120 w 159"/>
              <a:gd name="T55" fmla="*/ 146 h 152"/>
              <a:gd name="T56" fmla="*/ 120 w 159"/>
              <a:gd name="T57" fmla="*/ 107 h 152"/>
              <a:gd name="T58" fmla="*/ 95 w 159"/>
              <a:gd name="T59" fmla="*/ 94 h 152"/>
              <a:gd name="T60" fmla="*/ 72 w 159"/>
              <a:gd name="T61" fmla="*/ 146 h 152"/>
              <a:gd name="T62" fmla="*/ 72 w 159"/>
              <a:gd name="T63" fmla="*/ 94 h 152"/>
              <a:gd name="T64" fmla="*/ 95 w 159"/>
              <a:gd name="T65" fmla="*/ 72 h 152"/>
              <a:gd name="T66" fmla="*/ 72 w 159"/>
              <a:gd name="T67" fmla="*/ 88 h 152"/>
              <a:gd name="T68" fmla="*/ 95 w 159"/>
              <a:gd name="T69" fmla="*/ 72 h 152"/>
              <a:gd name="T70" fmla="*/ 46 w 159"/>
              <a:gd name="T71" fmla="*/ 146 h 152"/>
              <a:gd name="T72" fmla="*/ 24 w 159"/>
              <a:gd name="T73" fmla="*/ 116 h 152"/>
              <a:gd name="T74" fmla="*/ 46 w 159"/>
              <a:gd name="T75" fmla="*/ 91 h 152"/>
              <a:gd name="T76" fmla="*/ 24 w 159"/>
              <a:gd name="T77" fmla="*/ 109 h 152"/>
              <a:gd name="T78" fmla="*/ 46 w 159"/>
              <a:gd name="T79" fmla="*/ 91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59" h="152">
                <a:moveTo>
                  <a:pt x="156" y="146"/>
                </a:moveTo>
                <a:cubicBezTo>
                  <a:pt x="149" y="146"/>
                  <a:pt x="149" y="146"/>
                  <a:pt x="149" y="146"/>
                </a:cubicBezTo>
                <a:cubicBezTo>
                  <a:pt x="149" y="41"/>
                  <a:pt x="149" y="41"/>
                  <a:pt x="149" y="41"/>
                </a:cubicBezTo>
                <a:cubicBezTo>
                  <a:pt x="149" y="38"/>
                  <a:pt x="147" y="35"/>
                  <a:pt x="144" y="35"/>
                </a:cubicBezTo>
                <a:cubicBezTo>
                  <a:pt x="119" y="35"/>
                  <a:pt x="119" y="35"/>
                  <a:pt x="119" y="35"/>
                </a:cubicBezTo>
                <a:cubicBezTo>
                  <a:pt x="116" y="35"/>
                  <a:pt x="114" y="38"/>
                  <a:pt x="114" y="41"/>
                </a:cubicBezTo>
                <a:cubicBezTo>
                  <a:pt x="114" y="107"/>
                  <a:pt x="114" y="107"/>
                  <a:pt x="114" y="107"/>
                </a:cubicBezTo>
                <a:cubicBezTo>
                  <a:pt x="114" y="107"/>
                  <a:pt x="114" y="107"/>
                  <a:pt x="114" y="107"/>
                </a:cubicBezTo>
                <a:cubicBezTo>
                  <a:pt x="114" y="107"/>
                  <a:pt x="114" y="107"/>
                  <a:pt x="114" y="107"/>
                </a:cubicBezTo>
                <a:cubicBezTo>
                  <a:pt x="114" y="109"/>
                  <a:pt x="114" y="117"/>
                  <a:pt x="114" y="146"/>
                </a:cubicBezTo>
                <a:cubicBezTo>
                  <a:pt x="101" y="146"/>
                  <a:pt x="101" y="146"/>
                  <a:pt x="101" y="146"/>
                </a:cubicBezTo>
                <a:cubicBezTo>
                  <a:pt x="101" y="71"/>
                  <a:pt x="101" y="71"/>
                  <a:pt x="101" y="71"/>
                </a:cubicBezTo>
                <a:cubicBezTo>
                  <a:pt x="101" y="68"/>
                  <a:pt x="98" y="65"/>
                  <a:pt x="95" y="65"/>
                </a:cubicBezTo>
                <a:cubicBezTo>
                  <a:pt x="71" y="65"/>
                  <a:pt x="71" y="65"/>
                  <a:pt x="71" y="65"/>
                </a:cubicBezTo>
                <a:cubicBezTo>
                  <a:pt x="68" y="65"/>
                  <a:pt x="66" y="68"/>
                  <a:pt x="66" y="71"/>
                </a:cubicBezTo>
                <a:cubicBezTo>
                  <a:pt x="66" y="129"/>
                  <a:pt x="66" y="129"/>
                  <a:pt x="66" y="129"/>
                </a:cubicBezTo>
                <a:cubicBezTo>
                  <a:pt x="66" y="129"/>
                  <a:pt x="66" y="131"/>
                  <a:pt x="66" y="146"/>
                </a:cubicBezTo>
                <a:cubicBezTo>
                  <a:pt x="53" y="146"/>
                  <a:pt x="53" y="146"/>
                  <a:pt x="53" y="146"/>
                </a:cubicBezTo>
                <a:cubicBezTo>
                  <a:pt x="53" y="90"/>
                  <a:pt x="53" y="90"/>
                  <a:pt x="53" y="90"/>
                </a:cubicBezTo>
                <a:cubicBezTo>
                  <a:pt x="53" y="87"/>
                  <a:pt x="50" y="85"/>
                  <a:pt x="47" y="85"/>
                </a:cubicBezTo>
                <a:cubicBezTo>
                  <a:pt x="23" y="85"/>
                  <a:pt x="23" y="85"/>
                  <a:pt x="23" y="85"/>
                </a:cubicBezTo>
                <a:cubicBezTo>
                  <a:pt x="20" y="85"/>
                  <a:pt x="17" y="87"/>
                  <a:pt x="17" y="90"/>
                </a:cubicBezTo>
                <a:cubicBezTo>
                  <a:pt x="17" y="146"/>
                  <a:pt x="17" y="146"/>
                  <a:pt x="17" y="146"/>
                </a:cubicBezTo>
                <a:cubicBezTo>
                  <a:pt x="6" y="146"/>
                  <a:pt x="6" y="146"/>
                  <a:pt x="6" y="146"/>
                </a:cubicBezTo>
                <a:cubicBezTo>
                  <a:pt x="6" y="76"/>
                  <a:pt x="6" y="76"/>
                  <a:pt x="6" y="76"/>
                </a:cubicBezTo>
                <a:cubicBezTo>
                  <a:pt x="54" y="72"/>
                  <a:pt x="98" y="47"/>
                  <a:pt x="128" y="9"/>
                </a:cubicBezTo>
                <a:cubicBezTo>
                  <a:pt x="128" y="21"/>
                  <a:pt x="128" y="21"/>
                  <a:pt x="128" y="21"/>
                </a:cubicBezTo>
                <a:cubicBezTo>
                  <a:pt x="128" y="23"/>
                  <a:pt x="130" y="24"/>
                  <a:pt x="131" y="24"/>
                </a:cubicBezTo>
                <a:cubicBezTo>
                  <a:pt x="133" y="24"/>
                  <a:pt x="134" y="23"/>
                  <a:pt x="134" y="21"/>
                </a:cubicBezTo>
                <a:cubicBezTo>
                  <a:pt x="134" y="3"/>
                  <a:pt x="134" y="3"/>
                  <a:pt x="134" y="3"/>
                </a:cubicBezTo>
                <a:cubicBezTo>
                  <a:pt x="134" y="2"/>
                  <a:pt x="133" y="0"/>
                  <a:pt x="131" y="0"/>
                </a:cubicBezTo>
                <a:cubicBezTo>
                  <a:pt x="114" y="0"/>
                  <a:pt x="114" y="0"/>
                  <a:pt x="114" y="0"/>
                </a:cubicBezTo>
                <a:cubicBezTo>
                  <a:pt x="112" y="0"/>
                  <a:pt x="111" y="2"/>
                  <a:pt x="111" y="3"/>
                </a:cubicBezTo>
                <a:cubicBezTo>
                  <a:pt x="111" y="5"/>
                  <a:pt x="112" y="6"/>
                  <a:pt x="114" y="6"/>
                </a:cubicBezTo>
                <a:cubicBezTo>
                  <a:pt x="124" y="6"/>
                  <a:pt x="124" y="6"/>
                  <a:pt x="124" y="6"/>
                </a:cubicBezTo>
                <a:cubicBezTo>
                  <a:pt x="95" y="43"/>
                  <a:pt x="52" y="66"/>
                  <a:pt x="6" y="70"/>
                </a:cubicBezTo>
                <a:cubicBezTo>
                  <a:pt x="6" y="7"/>
                  <a:pt x="6" y="7"/>
                  <a:pt x="6" y="7"/>
                </a:cubicBezTo>
                <a:cubicBezTo>
                  <a:pt x="6" y="6"/>
                  <a:pt x="4" y="4"/>
                  <a:pt x="3" y="4"/>
                </a:cubicBezTo>
                <a:cubicBezTo>
                  <a:pt x="1" y="4"/>
                  <a:pt x="0" y="6"/>
                  <a:pt x="0" y="7"/>
                </a:cubicBezTo>
                <a:cubicBezTo>
                  <a:pt x="0" y="149"/>
                  <a:pt x="0" y="149"/>
                  <a:pt x="0" y="149"/>
                </a:cubicBezTo>
                <a:cubicBezTo>
                  <a:pt x="0" y="150"/>
                  <a:pt x="1" y="152"/>
                  <a:pt x="3" y="152"/>
                </a:cubicBezTo>
                <a:cubicBezTo>
                  <a:pt x="156" y="152"/>
                  <a:pt x="156" y="152"/>
                  <a:pt x="156" y="152"/>
                </a:cubicBezTo>
                <a:cubicBezTo>
                  <a:pt x="157" y="152"/>
                  <a:pt x="159" y="150"/>
                  <a:pt x="159" y="149"/>
                </a:cubicBezTo>
                <a:cubicBezTo>
                  <a:pt x="159" y="147"/>
                  <a:pt x="157" y="146"/>
                  <a:pt x="156" y="146"/>
                </a:cubicBezTo>
                <a:close/>
                <a:moveTo>
                  <a:pt x="143" y="41"/>
                </a:moveTo>
                <a:cubicBezTo>
                  <a:pt x="143" y="58"/>
                  <a:pt x="143" y="58"/>
                  <a:pt x="143" y="58"/>
                </a:cubicBezTo>
                <a:cubicBezTo>
                  <a:pt x="120" y="58"/>
                  <a:pt x="120" y="58"/>
                  <a:pt x="120" y="58"/>
                </a:cubicBezTo>
                <a:cubicBezTo>
                  <a:pt x="120" y="41"/>
                  <a:pt x="120" y="41"/>
                  <a:pt x="120" y="41"/>
                </a:cubicBezTo>
                <a:lnTo>
                  <a:pt x="143" y="41"/>
                </a:lnTo>
                <a:close/>
                <a:moveTo>
                  <a:pt x="120" y="107"/>
                </a:moveTo>
                <a:cubicBezTo>
                  <a:pt x="120" y="107"/>
                  <a:pt x="120" y="107"/>
                  <a:pt x="120" y="107"/>
                </a:cubicBezTo>
                <a:cubicBezTo>
                  <a:pt x="120" y="107"/>
                  <a:pt x="120" y="107"/>
                  <a:pt x="120" y="107"/>
                </a:cubicBezTo>
                <a:cubicBezTo>
                  <a:pt x="120" y="65"/>
                  <a:pt x="120" y="65"/>
                  <a:pt x="120" y="65"/>
                </a:cubicBezTo>
                <a:cubicBezTo>
                  <a:pt x="143" y="65"/>
                  <a:pt x="143" y="65"/>
                  <a:pt x="143" y="65"/>
                </a:cubicBezTo>
                <a:cubicBezTo>
                  <a:pt x="143" y="146"/>
                  <a:pt x="143" y="146"/>
                  <a:pt x="143" y="146"/>
                </a:cubicBezTo>
                <a:cubicBezTo>
                  <a:pt x="120" y="146"/>
                  <a:pt x="120" y="146"/>
                  <a:pt x="120" y="146"/>
                </a:cubicBezTo>
                <a:cubicBezTo>
                  <a:pt x="120" y="127"/>
                  <a:pt x="120" y="118"/>
                  <a:pt x="120" y="113"/>
                </a:cubicBezTo>
                <a:cubicBezTo>
                  <a:pt x="120" y="110"/>
                  <a:pt x="120" y="108"/>
                  <a:pt x="120" y="107"/>
                </a:cubicBezTo>
                <a:cubicBezTo>
                  <a:pt x="120" y="107"/>
                  <a:pt x="120" y="107"/>
                  <a:pt x="120" y="107"/>
                </a:cubicBezTo>
                <a:close/>
                <a:moveTo>
                  <a:pt x="95" y="94"/>
                </a:moveTo>
                <a:cubicBezTo>
                  <a:pt x="95" y="146"/>
                  <a:pt x="95" y="146"/>
                  <a:pt x="95" y="146"/>
                </a:cubicBezTo>
                <a:cubicBezTo>
                  <a:pt x="72" y="146"/>
                  <a:pt x="72" y="146"/>
                  <a:pt x="72" y="146"/>
                </a:cubicBezTo>
                <a:cubicBezTo>
                  <a:pt x="72" y="131"/>
                  <a:pt x="72" y="129"/>
                  <a:pt x="72" y="129"/>
                </a:cubicBezTo>
                <a:cubicBezTo>
                  <a:pt x="72" y="94"/>
                  <a:pt x="72" y="94"/>
                  <a:pt x="72" y="94"/>
                </a:cubicBezTo>
                <a:lnTo>
                  <a:pt x="95" y="94"/>
                </a:lnTo>
                <a:close/>
                <a:moveTo>
                  <a:pt x="95" y="72"/>
                </a:moveTo>
                <a:cubicBezTo>
                  <a:pt x="95" y="88"/>
                  <a:pt x="95" y="88"/>
                  <a:pt x="95" y="88"/>
                </a:cubicBezTo>
                <a:cubicBezTo>
                  <a:pt x="72" y="88"/>
                  <a:pt x="72" y="88"/>
                  <a:pt x="72" y="88"/>
                </a:cubicBezTo>
                <a:cubicBezTo>
                  <a:pt x="72" y="72"/>
                  <a:pt x="72" y="72"/>
                  <a:pt x="72" y="72"/>
                </a:cubicBezTo>
                <a:lnTo>
                  <a:pt x="95" y="72"/>
                </a:lnTo>
                <a:close/>
                <a:moveTo>
                  <a:pt x="46" y="116"/>
                </a:moveTo>
                <a:cubicBezTo>
                  <a:pt x="46" y="146"/>
                  <a:pt x="46" y="146"/>
                  <a:pt x="46" y="146"/>
                </a:cubicBezTo>
                <a:cubicBezTo>
                  <a:pt x="24" y="146"/>
                  <a:pt x="24" y="146"/>
                  <a:pt x="24" y="146"/>
                </a:cubicBezTo>
                <a:cubicBezTo>
                  <a:pt x="24" y="116"/>
                  <a:pt x="24" y="116"/>
                  <a:pt x="24" y="116"/>
                </a:cubicBezTo>
                <a:lnTo>
                  <a:pt x="46" y="116"/>
                </a:lnTo>
                <a:close/>
                <a:moveTo>
                  <a:pt x="46" y="91"/>
                </a:moveTo>
                <a:cubicBezTo>
                  <a:pt x="46" y="109"/>
                  <a:pt x="46" y="109"/>
                  <a:pt x="46" y="109"/>
                </a:cubicBezTo>
                <a:cubicBezTo>
                  <a:pt x="24" y="109"/>
                  <a:pt x="24" y="109"/>
                  <a:pt x="24" y="109"/>
                </a:cubicBezTo>
                <a:cubicBezTo>
                  <a:pt x="24" y="91"/>
                  <a:pt x="24" y="91"/>
                  <a:pt x="24" y="91"/>
                </a:cubicBezTo>
                <a:lnTo>
                  <a:pt x="46" y="91"/>
                </a:ln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Arial"/>
              <a:ea typeface="+mn-ea"/>
              <a:cs typeface="+mn-cs"/>
            </a:endParaRPr>
          </a:p>
        </p:txBody>
      </p:sp>
      <p:sp>
        <p:nvSpPr>
          <p:cNvPr id="45" name="Rectangle 44">
            <a:extLst>
              <a:ext uri="{FF2B5EF4-FFF2-40B4-BE49-F238E27FC236}">
                <a16:creationId xmlns:a16="http://schemas.microsoft.com/office/drawing/2014/main" id="{FDAD0F9F-B8E8-A7A4-AFDD-EADC0748FEB7}"/>
              </a:ext>
            </a:extLst>
          </p:cNvPr>
          <p:cNvSpPr/>
          <p:nvPr/>
        </p:nvSpPr>
        <p:spPr>
          <a:xfrm>
            <a:off x="541338" y="1859290"/>
            <a:ext cx="8838794" cy="324936"/>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AU" sz="1200">
                <a:solidFill>
                  <a:schemeClr val="bg1"/>
                </a:solidFill>
                <a:latin typeface="VIC SemiBold" panose="00000700000000000000" pitchFamily="50" charset="0"/>
                <a:cs typeface="Segoe UI Semilight"/>
              </a:rPr>
              <a:t>What is the permission?      What is the current process?      Who uses it?      How is it digitised?      What is needed?</a:t>
            </a:r>
          </a:p>
        </p:txBody>
      </p:sp>
    </p:spTree>
    <p:extLst>
      <p:ext uri="{BB962C8B-B14F-4D97-AF65-F5344CB8AC3E}">
        <p14:creationId xmlns:p14="http://schemas.microsoft.com/office/powerpoint/2010/main" val="36370561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1" name="Object 30" hidden="1">
            <a:extLst>
              <a:ext uri="{FF2B5EF4-FFF2-40B4-BE49-F238E27FC236}">
                <a16:creationId xmlns:a16="http://schemas.microsoft.com/office/drawing/2014/main" id="{C32A82C7-CDE2-80EF-246F-3704278E76D8}"/>
              </a:ext>
            </a:extLst>
          </p:cNvPr>
          <p:cNvGraphicFramePr>
            <a:graphicFrameLocks noChangeAspect="1"/>
          </p:cNvGraphicFramePr>
          <p:nvPr>
            <p:custDataLst>
              <p:tags r:id="rId1"/>
            </p:custDataLst>
            <p:extLst>
              <p:ext uri="{D42A27DB-BD31-4B8C-83A1-F6EECF244321}">
                <p14:modId xmlns:p14="http://schemas.microsoft.com/office/powerpoint/2010/main" val="108824155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1" imgH="409" progId="TCLayout.ActiveDocument.1">
                  <p:embed/>
                </p:oleObj>
              </mc:Choice>
              <mc:Fallback>
                <p:oleObj name="think-cell Slide" r:id="rId4" imgW="411" imgH="409" progId="TCLayout.ActiveDocument.1">
                  <p:embed/>
                  <p:pic>
                    <p:nvPicPr>
                      <p:cNvPr id="31" name="Object 30" hidden="1">
                        <a:extLst>
                          <a:ext uri="{FF2B5EF4-FFF2-40B4-BE49-F238E27FC236}">
                            <a16:creationId xmlns:a16="http://schemas.microsoft.com/office/drawing/2014/main" id="{C32A82C7-CDE2-80EF-246F-3704278E76D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59A54DF9-5CCD-5211-571E-83E6E7B3F2C9}"/>
              </a:ext>
            </a:extLst>
          </p:cNvPr>
          <p:cNvSpPr>
            <a:spLocks noGrp="1"/>
          </p:cNvSpPr>
          <p:nvPr>
            <p:ph type="title"/>
          </p:nvPr>
        </p:nvSpPr>
        <p:spPr/>
        <p:txBody>
          <a:bodyPr vert="horz"/>
          <a:lstStyle/>
          <a:p>
            <a:r>
              <a:rPr lang="en-AU">
                <a:latin typeface="+mj-lt"/>
              </a:rPr>
              <a:t>Pause and reflect | </a:t>
            </a:r>
            <a:r>
              <a:rPr lang="en-AU" b="1"/>
              <a:t>Define your parameters and ambition for reform  </a:t>
            </a:r>
          </a:p>
        </p:txBody>
      </p:sp>
      <p:sp>
        <p:nvSpPr>
          <p:cNvPr id="44" name="Rectangle 43">
            <a:extLst>
              <a:ext uri="{FF2B5EF4-FFF2-40B4-BE49-F238E27FC236}">
                <a16:creationId xmlns:a16="http://schemas.microsoft.com/office/drawing/2014/main" id="{E34F5DFB-3767-4398-4E7D-DCCB589A86D1}"/>
              </a:ext>
            </a:extLst>
          </p:cNvPr>
          <p:cNvSpPr/>
          <p:nvPr/>
        </p:nvSpPr>
        <p:spPr>
          <a:xfrm>
            <a:off x="450353" y="1151834"/>
            <a:ext cx="9113633" cy="6165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0000"/>
              </a:lnSpc>
            </a:pPr>
            <a:r>
              <a:rPr lang="en-AU" sz="1200">
                <a:solidFill>
                  <a:schemeClr val="tx2"/>
                </a:solidFill>
                <a:latin typeface="+mj-lt"/>
                <a:cs typeface="Segoe UI Semilight" panose="020B0402040204020203" pitchFamily="34" charset="0"/>
              </a:rPr>
              <a:t>Reflect on key questions below to identify your ambition for improved practice and processes and digital reform, and what might constrain your improvement journey. </a:t>
            </a:r>
          </a:p>
        </p:txBody>
      </p:sp>
      <p:graphicFrame>
        <p:nvGraphicFramePr>
          <p:cNvPr id="15" name="Table 14">
            <a:extLst>
              <a:ext uri="{FF2B5EF4-FFF2-40B4-BE49-F238E27FC236}">
                <a16:creationId xmlns:a16="http://schemas.microsoft.com/office/drawing/2014/main" id="{4910F0C5-C64E-D583-607C-8540C1580A33}"/>
              </a:ext>
            </a:extLst>
          </p:cNvPr>
          <p:cNvGraphicFramePr>
            <a:graphicFrameLocks noGrp="1"/>
          </p:cNvGraphicFramePr>
          <p:nvPr>
            <p:extLst>
              <p:ext uri="{D42A27DB-BD31-4B8C-83A1-F6EECF244321}">
                <p14:modId xmlns:p14="http://schemas.microsoft.com/office/powerpoint/2010/main" val="3387725353"/>
              </p:ext>
            </p:extLst>
          </p:nvPr>
        </p:nvGraphicFramePr>
        <p:xfrm>
          <a:off x="539998" y="1809139"/>
          <a:ext cx="4412709" cy="780279"/>
        </p:xfrm>
        <a:graphic>
          <a:graphicData uri="http://schemas.openxmlformats.org/drawingml/2006/table">
            <a:tbl>
              <a:tblPr firstRow="1" bandRow="1">
                <a:tableStyleId>{2D5ABB26-0587-4C30-8999-92F81FD0307C}</a:tableStyleId>
              </a:tblPr>
              <a:tblGrid>
                <a:gridCol w="524709">
                  <a:extLst>
                    <a:ext uri="{9D8B030D-6E8A-4147-A177-3AD203B41FA5}">
                      <a16:colId xmlns:a16="http://schemas.microsoft.com/office/drawing/2014/main" val="2609530721"/>
                    </a:ext>
                  </a:extLst>
                </a:gridCol>
                <a:gridCol w="3888000">
                  <a:extLst>
                    <a:ext uri="{9D8B030D-6E8A-4147-A177-3AD203B41FA5}">
                      <a16:colId xmlns:a16="http://schemas.microsoft.com/office/drawing/2014/main" val="2070110518"/>
                    </a:ext>
                  </a:extLst>
                </a:gridCol>
              </a:tblGrid>
              <a:tr h="780279">
                <a:tc>
                  <a:txBody>
                    <a:bodyP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600" b="0" i="0" u="none" strike="noStrike" kern="1200" cap="none" spc="0" normalizeH="0" baseline="0" noProof="0">
                          <a:ln>
                            <a:noFill/>
                          </a:ln>
                          <a:solidFill>
                            <a:schemeClr val="bg1"/>
                          </a:solidFill>
                          <a:effectLst/>
                          <a:uLnTx/>
                          <a:uFillTx/>
                          <a:latin typeface="VIC SemiBold" panose="00000700000000000000" pitchFamily="50" charset="0"/>
                          <a:ea typeface="+mn-ea"/>
                          <a:cs typeface="+mn-cs"/>
                        </a:rPr>
                        <a:t>1</a:t>
                      </a:r>
                    </a:p>
                  </a:txBody>
                  <a:tcPr anchor="ctr">
                    <a:solidFill>
                      <a:schemeClr val="accent3"/>
                    </a:solidFill>
                  </a:tcPr>
                </a:tc>
                <a:tc>
                  <a:txBody>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lang="en-AU" sz="1050">
                          <a:solidFill>
                            <a:schemeClr val="tx2"/>
                          </a:solidFill>
                          <a:latin typeface="+mn-lt"/>
                          <a:cs typeface="Arial" panose="020B0604020202020204" pitchFamily="34" charset="0"/>
                        </a:rPr>
                        <a:t>What primary outcomes do you want to achieve through practice and process improvements? (e.g., improved user experience overall, staff satisfaction, fewer RFIs).</a:t>
                      </a:r>
                    </a:p>
                  </a:txBody>
                  <a:tcPr anchor="ctr">
                    <a:solidFill>
                      <a:schemeClr val="bg1"/>
                    </a:solidFill>
                  </a:tcPr>
                </a:tc>
                <a:extLst>
                  <a:ext uri="{0D108BD9-81ED-4DB2-BD59-A6C34878D82A}">
                    <a16:rowId xmlns:a16="http://schemas.microsoft.com/office/drawing/2014/main" val="1032954448"/>
                  </a:ext>
                </a:extLst>
              </a:tr>
            </a:tbl>
          </a:graphicData>
        </a:graphic>
      </p:graphicFrame>
      <p:sp>
        <p:nvSpPr>
          <p:cNvPr id="16" name="Rectangle 15">
            <a:extLst>
              <a:ext uri="{FF2B5EF4-FFF2-40B4-BE49-F238E27FC236}">
                <a16:creationId xmlns:a16="http://schemas.microsoft.com/office/drawing/2014/main" id="{DDF17B57-3D80-F48D-1517-EB5F9280FE61}"/>
              </a:ext>
            </a:extLst>
          </p:cNvPr>
          <p:cNvSpPr/>
          <p:nvPr/>
        </p:nvSpPr>
        <p:spPr>
          <a:xfrm>
            <a:off x="539998" y="2481418"/>
            <a:ext cx="525600" cy="10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aphicFrame>
        <p:nvGraphicFramePr>
          <p:cNvPr id="17" name="Table 16">
            <a:extLst>
              <a:ext uri="{FF2B5EF4-FFF2-40B4-BE49-F238E27FC236}">
                <a16:creationId xmlns:a16="http://schemas.microsoft.com/office/drawing/2014/main" id="{7B78DF97-4FA6-82B4-022D-F0C936BF814C}"/>
              </a:ext>
            </a:extLst>
          </p:cNvPr>
          <p:cNvGraphicFramePr>
            <a:graphicFrameLocks noGrp="1"/>
          </p:cNvGraphicFramePr>
          <p:nvPr>
            <p:extLst>
              <p:ext uri="{D42A27DB-BD31-4B8C-83A1-F6EECF244321}">
                <p14:modId xmlns:p14="http://schemas.microsoft.com/office/powerpoint/2010/main" val="1594770507"/>
              </p:ext>
            </p:extLst>
          </p:nvPr>
        </p:nvGraphicFramePr>
        <p:xfrm>
          <a:off x="539998" y="2680857"/>
          <a:ext cx="4413001" cy="780279"/>
        </p:xfrm>
        <a:graphic>
          <a:graphicData uri="http://schemas.openxmlformats.org/drawingml/2006/table">
            <a:tbl>
              <a:tblPr firstRow="1" bandRow="1">
                <a:tableStyleId>{2D5ABB26-0587-4C30-8999-92F81FD0307C}</a:tableStyleId>
              </a:tblPr>
              <a:tblGrid>
                <a:gridCol w="524709">
                  <a:extLst>
                    <a:ext uri="{9D8B030D-6E8A-4147-A177-3AD203B41FA5}">
                      <a16:colId xmlns:a16="http://schemas.microsoft.com/office/drawing/2014/main" val="2609530721"/>
                    </a:ext>
                  </a:extLst>
                </a:gridCol>
                <a:gridCol w="3888292">
                  <a:extLst>
                    <a:ext uri="{9D8B030D-6E8A-4147-A177-3AD203B41FA5}">
                      <a16:colId xmlns:a16="http://schemas.microsoft.com/office/drawing/2014/main" val="2070110518"/>
                    </a:ext>
                  </a:extLst>
                </a:gridCol>
              </a:tblGrid>
              <a:tr h="780279">
                <a:tc>
                  <a:txBody>
                    <a:bodyP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600" b="0" i="0" u="none" strike="noStrike" kern="1200" cap="none" spc="0" normalizeH="0" baseline="0" noProof="0">
                          <a:ln>
                            <a:noFill/>
                          </a:ln>
                          <a:solidFill>
                            <a:schemeClr val="bg1"/>
                          </a:solidFill>
                          <a:effectLst/>
                          <a:uLnTx/>
                          <a:uFillTx/>
                          <a:latin typeface="VIC SemiBold" panose="00000700000000000000" pitchFamily="50" charset="0"/>
                          <a:ea typeface="+mn-ea"/>
                          <a:cs typeface="+mn-cs"/>
                        </a:rPr>
                        <a:t>2</a:t>
                      </a:r>
                    </a:p>
                  </a:txBody>
                  <a:tcPr anchor="ctr">
                    <a:solidFill>
                      <a:schemeClr val="accent3"/>
                    </a:solidFill>
                  </a:tcPr>
                </a:tc>
                <a:tc>
                  <a:txBody>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lang="en-AU" sz="1050">
                          <a:solidFill>
                            <a:schemeClr val="tx2"/>
                          </a:solidFill>
                          <a:latin typeface="+mn-lt"/>
                          <a:cs typeface="Arial" panose="020B0604020202020204" pitchFamily="34" charset="0"/>
                        </a:rPr>
                        <a:t>What key pain points do you want to solve now vs. later? </a:t>
                      </a:r>
                    </a:p>
                  </a:txBody>
                  <a:tcPr anchor="ctr">
                    <a:solidFill>
                      <a:schemeClr val="bg1"/>
                    </a:solidFill>
                  </a:tcPr>
                </a:tc>
                <a:extLst>
                  <a:ext uri="{0D108BD9-81ED-4DB2-BD59-A6C34878D82A}">
                    <a16:rowId xmlns:a16="http://schemas.microsoft.com/office/drawing/2014/main" val="1032954448"/>
                  </a:ext>
                </a:extLst>
              </a:tr>
            </a:tbl>
          </a:graphicData>
        </a:graphic>
      </p:graphicFrame>
      <p:sp>
        <p:nvSpPr>
          <p:cNvPr id="19" name="Rectangle 18">
            <a:extLst>
              <a:ext uri="{FF2B5EF4-FFF2-40B4-BE49-F238E27FC236}">
                <a16:creationId xmlns:a16="http://schemas.microsoft.com/office/drawing/2014/main" id="{4E6039CD-CAB4-F108-6494-0798B5FA7530}"/>
              </a:ext>
            </a:extLst>
          </p:cNvPr>
          <p:cNvSpPr/>
          <p:nvPr/>
        </p:nvSpPr>
        <p:spPr>
          <a:xfrm>
            <a:off x="539998" y="3353136"/>
            <a:ext cx="525600" cy="10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aphicFrame>
        <p:nvGraphicFramePr>
          <p:cNvPr id="33" name="Table 32">
            <a:extLst>
              <a:ext uri="{FF2B5EF4-FFF2-40B4-BE49-F238E27FC236}">
                <a16:creationId xmlns:a16="http://schemas.microsoft.com/office/drawing/2014/main" id="{FD3471A0-4073-AB49-8A79-83B369CAC9C9}"/>
              </a:ext>
            </a:extLst>
          </p:cNvPr>
          <p:cNvGraphicFramePr>
            <a:graphicFrameLocks noGrp="1"/>
          </p:cNvGraphicFramePr>
          <p:nvPr>
            <p:extLst>
              <p:ext uri="{D42A27DB-BD31-4B8C-83A1-F6EECF244321}">
                <p14:modId xmlns:p14="http://schemas.microsoft.com/office/powerpoint/2010/main" val="2094048687"/>
              </p:ext>
            </p:extLst>
          </p:nvPr>
        </p:nvGraphicFramePr>
        <p:xfrm>
          <a:off x="539998" y="3555861"/>
          <a:ext cx="4413001" cy="780279"/>
        </p:xfrm>
        <a:graphic>
          <a:graphicData uri="http://schemas.openxmlformats.org/drawingml/2006/table">
            <a:tbl>
              <a:tblPr firstRow="1" bandRow="1">
                <a:tableStyleId>{2D5ABB26-0587-4C30-8999-92F81FD0307C}</a:tableStyleId>
              </a:tblPr>
              <a:tblGrid>
                <a:gridCol w="524709">
                  <a:extLst>
                    <a:ext uri="{9D8B030D-6E8A-4147-A177-3AD203B41FA5}">
                      <a16:colId xmlns:a16="http://schemas.microsoft.com/office/drawing/2014/main" val="2609530721"/>
                    </a:ext>
                  </a:extLst>
                </a:gridCol>
                <a:gridCol w="3888292">
                  <a:extLst>
                    <a:ext uri="{9D8B030D-6E8A-4147-A177-3AD203B41FA5}">
                      <a16:colId xmlns:a16="http://schemas.microsoft.com/office/drawing/2014/main" val="2070110518"/>
                    </a:ext>
                  </a:extLst>
                </a:gridCol>
              </a:tblGrid>
              <a:tr h="780279">
                <a:tc>
                  <a:txBody>
                    <a:bodyP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600" b="0" i="0" u="none" strike="noStrike" kern="1200" cap="none" spc="0" normalizeH="0" baseline="0" noProof="0">
                          <a:ln>
                            <a:noFill/>
                          </a:ln>
                          <a:solidFill>
                            <a:schemeClr val="bg1"/>
                          </a:solidFill>
                          <a:effectLst/>
                          <a:uLnTx/>
                          <a:uFillTx/>
                          <a:latin typeface="VIC SemiBold" panose="00000700000000000000" pitchFamily="50" charset="0"/>
                          <a:ea typeface="+mn-ea"/>
                          <a:cs typeface="+mn-cs"/>
                        </a:rPr>
                        <a:t>3</a:t>
                      </a:r>
                    </a:p>
                  </a:txBody>
                  <a:tcPr anchor="ctr">
                    <a:solidFill>
                      <a:schemeClr val="accent3"/>
                    </a:solidFill>
                  </a:tcPr>
                </a:tc>
                <a:tc>
                  <a:txBody>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lang="en-AU" sz="1050">
                          <a:solidFill>
                            <a:schemeClr val="tx2"/>
                          </a:solidFill>
                          <a:latin typeface="+mn-lt"/>
                          <a:cs typeface="Arial" panose="020B0604020202020204" pitchFamily="34" charset="0"/>
                        </a:rPr>
                        <a:t>What processes and decision points are not mandated by legislation that you might want to change?</a:t>
                      </a:r>
                    </a:p>
                  </a:txBody>
                  <a:tcPr anchor="ctr">
                    <a:solidFill>
                      <a:schemeClr val="bg1"/>
                    </a:solidFill>
                  </a:tcPr>
                </a:tc>
                <a:extLst>
                  <a:ext uri="{0D108BD9-81ED-4DB2-BD59-A6C34878D82A}">
                    <a16:rowId xmlns:a16="http://schemas.microsoft.com/office/drawing/2014/main" val="1032954448"/>
                  </a:ext>
                </a:extLst>
              </a:tr>
            </a:tbl>
          </a:graphicData>
        </a:graphic>
      </p:graphicFrame>
      <p:sp>
        <p:nvSpPr>
          <p:cNvPr id="35" name="Rectangle 34">
            <a:extLst>
              <a:ext uri="{FF2B5EF4-FFF2-40B4-BE49-F238E27FC236}">
                <a16:creationId xmlns:a16="http://schemas.microsoft.com/office/drawing/2014/main" id="{FBA803F0-E3BC-51A7-7A14-CEF376D53FF4}"/>
              </a:ext>
            </a:extLst>
          </p:cNvPr>
          <p:cNvSpPr/>
          <p:nvPr/>
        </p:nvSpPr>
        <p:spPr>
          <a:xfrm>
            <a:off x="539998" y="4228140"/>
            <a:ext cx="525600" cy="10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aphicFrame>
        <p:nvGraphicFramePr>
          <p:cNvPr id="36" name="Table 35">
            <a:extLst>
              <a:ext uri="{FF2B5EF4-FFF2-40B4-BE49-F238E27FC236}">
                <a16:creationId xmlns:a16="http://schemas.microsoft.com/office/drawing/2014/main" id="{2C479D87-DABF-CE63-9759-C70ED9253446}"/>
              </a:ext>
            </a:extLst>
          </p:cNvPr>
          <p:cNvGraphicFramePr>
            <a:graphicFrameLocks noGrp="1"/>
          </p:cNvGraphicFramePr>
          <p:nvPr>
            <p:extLst>
              <p:ext uri="{D42A27DB-BD31-4B8C-83A1-F6EECF244321}">
                <p14:modId xmlns:p14="http://schemas.microsoft.com/office/powerpoint/2010/main" val="2876242336"/>
              </p:ext>
            </p:extLst>
          </p:nvPr>
        </p:nvGraphicFramePr>
        <p:xfrm>
          <a:off x="539998" y="4443795"/>
          <a:ext cx="4413001" cy="780279"/>
        </p:xfrm>
        <a:graphic>
          <a:graphicData uri="http://schemas.openxmlformats.org/drawingml/2006/table">
            <a:tbl>
              <a:tblPr firstRow="1" bandRow="1">
                <a:tableStyleId>{2D5ABB26-0587-4C30-8999-92F81FD0307C}</a:tableStyleId>
              </a:tblPr>
              <a:tblGrid>
                <a:gridCol w="524709">
                  <a:extLst>
                    <a:ext uri="{9D8B030D-6E8A-4147-A177-3AD203B41FA5}">
                      <a16:colId xmlns:a16="http://schemas.microsoft.com/office/drawing/2014/main" val="2609530721"/>
                    </a:ext>
                  </a:extLst>
                </a:gridCol>
                <a:gridCol w="3888292">
                  <a:extLst>
                    <a:ext uri="{9D8B030D-6E8A-4147-A177-3AD203B41FA5}">
                      <a16:colId xmlns:a16="http://schemas.microsoft.com/office/drawing/2014/main" val="2070110518"/>
                    </a:ext>
                  </a:extLst>
                </a:gridCol>
              </a:tblGrid>
              <a:tr h="780279">
                <a:tc>
                  <a:txBody>
                    <a:bodyP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600" b="0" i="0" u="none" strike="noStrike" kern="1200" cap="none" spc="0" normalizeH="0" baseline="0" noProof="0">
                          <a:ln>
                            <a:noFill/>
                          </a:ln>
                          <a:solidFill>
                            <a:schemeClr val="bg1"/>
                          </a:solidFill>
                          <a:effectLst/>
                          <a:uLnTx/>
                          <a:uFillTx/>
                          <a:latin typeface="VIC SemiBold" panose="00000700000000000000" pitchFamily="50" charset="0"/>
                          <a:ea typeface="+mn-ea"/>
                          <a:cs typeface="+mn-cs"/>
                        </a:rPr>
                        <a:t>4</a:t>
                      </a:r>
                    </a:p>
                  </a:txBody>
                  <a:tcPr anchor="ctr">
                    <a:solidFill>
                      <a:schemeClr val="accent3"/>
                    </a:solidFill>
                  </a:tcPr>
                </a:tc>
                <a:tc>
                  <a:txBody>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lang="en-AU" sz="1050">
                          <a:solidFill>
                            <a:schemeClr val="tx2"/>
                          </a:solidFill>
                          <a:latin typeface="+mn-lt"/>
                          <a:cs typeface="Arial" panose="020B0604020202020204" pitchFamily="34" charset="0"/>
                        </a:rPr>
                        <a:t>Where is risk improperly managed across your process?</a:t>
                      </a:r>
                    </a:p>
                  </a:txBody>
                  <a:tcPr anchor="ctr">
                    <a:solidFill>
                      <a:schemeClr val="bg1"/>
                    </a:solidFill>
                  </a:tcPr>
                </a:tc>
                <a:extLst>
                  <a:ext uri="{0D108BD9-81ED-4DB2-BD59-A6C34878D82A}">
                    <a16:rowId xmlns:a16="http://schemas.microsoft.com/office/drawing/2014/main" val="1032954448"/>
                  </a:ext>
                </a:extLst>
              </a:tr>
            </a:tbl>
          </a:graphicData>
        </a:graphic>
      </p:graphicFrame>
      <p:sp>
        <p:nvSpPr>
          <p:cNvPr id="37" name="Rectangle 36">
            <a:extLst>
              <a:ext uri="{FF2B5EF4-FFF2-40B4-BE49-F238E27FC236}">
                <a16:creationId xmlns:a16="http://schemas.microsoft.com/office/drawing/2014/main" id="{D6FD4177-5E2E-D4AE-8EF4-8B88A09A1DCD}"/>
              </a:ext>
            </a:extLst>
          </p:cNvPr>
          <p:cNvSpPr/>
          <p:nvPr/>
        </p:nvSpPr>
        <p:spPr>
          <a:xfrm>
            <a:off x="539998" y="5116074"/>
            <a:ext cx="525600" cy="10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aphicFrame>
        <p:nvGraphicFramePr>
          <p:cNvPr id="41" name="Table 40">
            <a:extLst>
              <a:ext uri="{FF2B5EF4-FFF2-40B4-BE49-F238E27FC236}">
                <a16:creationId xmlns:a16="http://schemas.microsoft.com/office/drawing/2014/main" id="{5457B2EC-ED2A-05EC-1FAF-122C5CCB0241}"/>
              </a:ext>
            </a:extLst>
          </p:cNvPr>
          <p:cNvGraphicFramePr>
            <a:graphicFrameLocks noGrp="1"/>
          </p:cNvGraphicFramePr>
          <p:nvPr>
            <p:extLst>
              <p:ext uri="{D42A27DB-BD31-4B8C-83A1-F6EECF244321}">
                <p14:modId xmlns:p14="http://schemas.microsoft.com/office/powerpoint/2010/main" val="584527179"/>
              </p:ext>
            </p:extLst>
          </p:nvPr>
        </p:nvGraphicFramePr>
        <p:xfrm>
          <a:off x="539998" y="5337053"/>
          <a:ext cx="4413001" cy="780279"/>
        </p:xfrm>
        <a:graphic>
          <a:graphicData uri="http://schemas.openxmlformats.org/drawingml/2006/table">
            <a:tbl>
              <a:tblPr firstRow="1" bandRow="1">
                <a:tableStyleId>{2D5ABB26-0587-4C30-8999-92F81FD0307C}</a:tableStyleId>
              </a:tblPr>
              <a:tblGrid>
                <a:gridCol w="524709">
                  <a:extLst>
                    <a:ext uri="{9D8B030D-6E8A-4147-A177-3AD203B41FA5}">
                      <a16:colId xmlns:a16="http://schemas.microsoft.com/office/drawing/2014/main" val="2609530721"/>
                    </a:ext>
                  </a:extLst>
                </a:gridCol>
                <a:gridCol w="3888292">
                  <a:extLst>
                    <a:ext uri="{9D8B030D-6E8A-4147-A177-3AD203B41FA5}">
                      <a16:colId xmlns:a16="http://schemas.microsoft.com/office/drawing/2014/main" val="2070110518"/>
                    </a:ext>
                  </a:extLst>
                </a:gridCol>
              </a:tblGrid>
              <a:tr h="780279">
                <a:tc>
                  <a:txBody>
                    <a:bodyP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600" b="0" i="0" u="none" strike="noStrike" kern="1200" cap="none" spc="0" normalizeH="0" baseline="0" noProof="0">
                          <a:ln>
                            <a:noFill/>
                          </a:ln>
                          <a:solidFill>
                            <a:schemeClr val="bg1"/>
                          </a:solidFill>
                          <a:effectLst/>
                          <a:uLnTx/>
                          <a:uFillTx/>
                          <a:latin typeface="VIC SemiBold" panose="00000700000000000000" pitchFamily="50" charset="0"/>
                          <a:ea typeface="+mn-ea"/>
                          <a:cs typeface="+mn-cs"/>
                        </a:rPr>
                        <a:t>5</a:t>
                      </a:r>
                    </a:p>
                  </a:txBody>
                  <a:tcPr anchor="ctr">
                    <a:solidFill>
                      <a:schemeClr val="accent3"/>
                    </a:solidFill>
                  </a:tcPr>
                </a:tc>
                <a:tc>
                  <a:txBody>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lang="en-AU" sz="1050">
                          <a:solidFill>
                            <a:schemeClr val="tx2"/>
                          </a:solidFill>
                          <a:latin typeface="+mn-lt"/>
                          <a:cs typeface="Arial" panose="020B0604020202020204" pitchFamily="34" charset="0"/>
                        </a:rPr>
                        <a:t>What information and record management standards are required and how does your current process compare?</a:t>
                      </a:r>
                    </a:p>
                  </a:txBody>
                  <a:tcPr anchor="ctr">
                    <a:solidFill>
                      <a:schemeClr val="bg1"/>
                    </a:solidFill>
                  </a:tcPr>
                </a:tc>
                <a:extLst>
                  <a:ext uri="{0D108BD9-81ED-4DB2-BD59-A6C34878D82A}">
                    <a16:rowId xmlns:a16="http://schemas.microsoft.com/office/drawing/2014/main" val="1032954448"/>
                  </a:ext>
                </a:extLst>
              </a:tr>
            </a:tbl>
          </a:graphicData>
        </a:graphic>
      </p:graphicFrame>
      <p:sp>
        <p:nvSpPr>
          <p:cNvPr id="42" name="Rectangle 41">
            <a:extLst>
              <a:ext uri="{FF2B5EF4-FFF2-40B4-BE49-F238E27FC236}">
                <a16:creationId xmlns:a16="http://schemas.microsoft.com/office/drawing/2014/main" id="{0D39015A-0072-5C38-C94C-C7E8E4062F5C}"/>
              </a:ext>
            </a:extLst>
          </p:cNvPr>
          <p:cNvSpPr/>
          <p:nvPr/>
        </p:nvSpPr>
        <p:spPr>
          <a:xfrm>
            <a:off x="539998" y="6009332"/>
            <a:ext cx="525600" cy="10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aphicFrame>
        <p:nvGraphicFramePr>
          <p:cNvPr id="43" name="Table 42">
            <a:extLst>
              <a:ext uri="{FF2B5EF4-FFF2-40B4-BE49-F238E27FC236}">
                <a16:creationId xmlns:a16="http://schemas.microsoft.com/office/drawing/2014/main" id="{2B260A62-8F7F-0C14-560E-CC396391A46E}"/>
              </a:ext>
            </a:extLst>
          </p:cNvPr>
          <p:cNvGraphicFramePr>
            <a:graphicFrameLocks noGrp="1"/>
          </p:cNvGraphicFramePr>
          <p:nvPr>
            <p:extLst>
              <p:ext uri="{D42A27DB-BD31-4B8C-83A1-F6EECF244321}">
                <p14:modId xmlns:p14="http://schemas.microsoft.com/office/powerpoint/2010/main" val="2823824396"/>
              </p:ext>
            </p:extLst>
          </p:nvPr>
        </p:nvGraphicFramePr>
        <p:xfrm>
          <a:off x="5096050" y="1809139"/>
          <a:ext cx="4413001" cy="780279"/>
        </p:xfrm>
        <a:graphic>
          <a:graphicData uri="http://schemas.openxmlformats.org/drawingml/2006/table">
            <a:tbl>
              <a:tblPr firstRow="1" bandRow="1">
                <a:tableStyleId>{2D5ABB26-0587-4C30-8999-92F81FD0307C}</a:tableStyleId>
              </a:tblPr>
              <a:tblGrid>
                <a:gridCol w="524709">
                  <a:extLst>
                    <a:ext uri="{9D8B030D-6E8A-4147-A177-3AD203B41FA5}">
                      <a16:colId xmlns:a16="http://schemas.microsoft.com/office/drawing/2014/main" val="2609530721"/>
                    </a:ext>
                  </a:extLst>
                </a:gridCol>
                <a:gridCol w="3888292">
                  <a:extLst>
                    <a:ext uri="{9D8B030D-6E8A-4147-A177-3AD203B41FA5}">
                      <a16:colId xmlns:a16="http://schemas.microsoft.com/office/drawing/2014/main" val="2070110518"/>
                    </a:ext>
                  </a:extLst>
                </a:gridCol>
              </a:tblGrid>
              <a:tr h="780279">
                <a:tc>
                  <a:txBody>
                    <a:bodyP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600" b="0" i="0" u="none" strike="noStrike" kern="1200" cap="none" spc="0" normalizeH="0" baseline="0" noProof="0">
                          <a:ln>
                            <a:noFill/>
                          </a:ln>
                          <a:solidFill>
                            <a:schemeClr val="bg1"/>
                          </a:solidFill>
                          <a:effectLst/>
                          <a:uLnTx/>
                          <a:uFillTx/>
                          <a:latin typeface="VIC SemiBold" panose="00000700000000000000" pitchFamily="50" charset="0"/>
                          <a:ea typeface="+mn-ea"/>
                          <a:cs typeface="+mn-cs"/>
                        </a:rPr>
                        <a:t>6</a:t>
                      </a:r>
                    </a:p>
                  </a:txBody>
                  <a:tcPr anchor="ctr">
                    <a:solidFill>
                      <a:schemeClr val="accent3"/>
                    </a:solidFill>
                  </a:tcPr>
                </a:tc>
                <a:tc>
                  <a:txBody>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lang="en-AU" sz="1050">
                          <a:solidFill>
                            <a:schemeClr val="tx2"/>
                          </a:solidFill>
                          <a:latin typeface="+mn-lt"/>
                          <a:cs typeface="Arial" panose="020B0604020202020204" pitchFamily="34" charset="0"/>
                        </a:rPr>
                        <a:t>What is your ambition for digital reform? (e.g., major digital transformation or minor improvements focusing on key processes).</a:t>
                      </a:r>
                    </a:p>
                  </a:txBody>
                  <a:tcPr anchor="ctr">
                    <a:solidFill>
                      <a:schemeClr val="bg1"/>
                    </a:solidFill>
                  </a:tcPr>
                </a:tc>
                <a:extLst>
                  <a:ext uri="{0D108BD9-81ED-4DB2-BD59-A6C34878D82A}">
                    <a16:rowId xmlns:a16="http://schemas.microsoft.com/office/drawing/2014/main" val="1032954448"/>
                  </a:ext>
                </a:extLst>
              </a:tr>
            </a:tbl>
          </a:graphicData>
        </a:graphic>
      </p:graphicFrame>
      <p:sp>
        <p:nvSpPr>
          <p:cNvPr id="45" name="Rectangle 44">
            <a:extLst>
              <a:ext uri="{FF2B5EF4-FFF2-40B4-BE49-F238E27FC236}">
                <a16:creationId xmlns:a16="http://schemas.microsoft.com/office/drawing/2014/main" id="{068E0397-FE7F-0EB6-C6F3-043499F33DB2}"/>
              </a:ext>
            </a:extLst>
          </p:cNvPr>
          <p:cNvSpPr/>
          <p:nvPr/>
        </p:nvSpPr>
        <p:spPr>
          <a:xfrm>
            <a:off x="5096050" y="2481418"/>
            <a:ext cx="525600" cy="10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aphicFrame>
        <p:nvGraphicFramePr>
          <p:cNvPr id="46" name="Table 45">
            <a:extLst>
              <a:ext uri="{FF2B5EF4-FFF2-40B4-BE49-F238E27FC236}">
                <a16:creationId xmlns:a16="http://schemas.microsoft.com/office/drawing/2014/main" id="{FDFC76DA-54CD-1D63-91B3-DDED85563574}"/>
              </a:ext>
            </a:extLst>
          </p:cNvPr>
          <p:cNvGraphicFramePr>
            <a:graphicFrameLocks noGrp="1"/>
          </p:cNvGraphicFramePr>
          <p:nvPr>
            <p:extLst>
              <p:ext uri="{D42A27DB-BD31-4B8C-83A1-F6EECF244321}">
                <p14:modId xmlns:p14="http://schemas.microsoft.com/office/powerpoint/2010/main" val="2262486658"/>
              </p:ext>
            </p:extLst>
          </p:nvPr>
        </p:nvGraphicFramePr>
        <p:xfrm>
          <a:off x="5096050" y="2680857"/>
          <a:ext cx="4413001" cy="780279"/>
        </p:xfrm>
        <a:graphic>
          <a:graphicData uri="http://schemas.openxmlformats.org/drawingml/2006/table">
            <a:tbl>
              <a:tblPr firstRow="1" bandRow="1">
                <a:tableStyleId>{2D5ABB26-0587-4C30-8999-92F81FD0307C}</a:tableStyleId>
              </a:tblPr>
              <a:tblGrid>
                <a:gridCol w="524709">
                  <a:extLst>
                    <a:ext uri="{9D8B030D-6E8A-4147-A177-3AD203B41FA5}">
                      <a16:colId xmlns:a16="http://schemas.microsoft.com/office/drawing/2014/main" val="2609530721"/>
                    </a:ext>
                  </a:extLst>
                </a:gridCol>
                <a:gridCol w="3888292">
                  <a:extLst>
                    <a:ext uri="{9D8B030D-6E8A-4147-A177-3AD203B41FA5}">
                      <a16:colId xmlns:a16="http://schemas.microsoft.com/office/drawing/2014/main" val="2070110518"/>
                    </a:ext>
                  </a:extLst>
                </a:gridCol>
              </a:tblGrid>
              <a:tr h="780279">
                <a:tc>
                  <a:txBody>
                    <a:bodyP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600" b="0" i="0" u="none" strike="noStrike" kern="1200" cap="none" spc="0" normalizeH="0" baseline="0" noProof="0">
                          <a:ln>
                            <a:noFill/>
                          </a:ln>
                          <a:solidFill>
                            <a:schemeClr val="bg1"/>
                          </a:solidFill>
                          <a:effectLst/>
                          <a:uLnTx/>
                          <a:uFillTx/>
                          <a:latin typeface="VIC SemiBold" panose="00000700000000000000" pitchFamily="50" charset="0"/>
                          <a:ea typeface="+mn-ea"/>
                          <a:cs typeface="+mn-cs"/>
                        </a:rPr>
                        <a:t>7</a:t>
                      </a:r>
                    </a:p>
                  </a:txBody>
                  <a:tcPr anchor="ctr">
                    <a:solidFill>
                      <a:schemeClr val="accent3"/>
                    </a:solidFill>
                  </a:tcPr>
                </a:tc>
                <a:tc>
                  <a:txBody>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lang="en-AU" sz="1050">
                          <a:solidFill>
                            <a:schemeClr val="tx2"/>
                          </a:solidFill>
                          <a:latin typeface="+mn-lt"/>
                          <a:cs typeface="Arial" panose="020B0604020202020204" pitchFamily="34" charset="0"/>
                        </a:rPr>
                        <a:t>What is your ambition for front end (e.g. user experience, portals) and back end (e.g. regulator systems) digital reform and how does this shape your priorities?</a:t>
                      </a:r>
                    </a:p>
                  </a:txBody>
                  <a:tcPr anchor="ctr">
                    <a:solidFill>
                      <a:schemeClr val="bg1"/>
                    </a:solidFill>
                  </a:tcPr>
                </a:tc>
                <a:extLst>
                  <a:ext uri="{0D108BD9-81ED-4DB2-BD59-A6C34878D82A}">
                    <a16:rowId xmlns:a16="http://schemas.microsoft.com/office/drawing/2014/main" val="1032954448"/>
                  </a:ext>
                </a:extLst>
              </a:tr>
            </a:tbl>
          </a:graphicData>
        </a:graphic>
      </p:graphicFrame>
      <p:sp>
        <p:nvSpPr>
          <p:cNvPr id="47" name="Rectangle 46">
            <a:extLst>
              <a:ext uri="{FF2B5EF4-FFF2-40B4-BE49-F238E27FC236}">
                <a16:creationId xmlns:a16="http://schemas.microsoft.com/office/drawing/2014/main" id="{BEEBC1A7-0AB3-3070-B763-65362498F023}"/>
              </a:ext>
            </a:extLst>
          </p:cNvPr>
          <p:cNvSpPr/>
          <p:nvPr/>
        </p:nvSpPr>
        <p:spPr>
          <a:xfrm>
            <a:off x="5096050" y="3353136"/>
            <a:ext cx="525600" cy="10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aphicFrame>
        <p:nvGraphicFramePr>
          <p:cNvPr id="48" name="Table 47">
            <a:extLst>
              <a:ext uri="{FF2B5EF4-FFF2-40B4-BE49-F238E27FC236}">
                <a16:creationId xmlns:a16="http://schemas.microsoft.com/office/drawing/2014/main" id="{503A9373-D363-6AA7-916D-B0E9C1478A79}"/>
              </a:ext>
            </a:extLst>
          </p:cNvPr>
          <p:cNvGraphicFramePr>
            <a:graphicFrameLocks noGrp="1"/>
          </p:cNvGraphicFramePr>
          <p:nvPr>
            <p:extLst>
              <p:ext uri="{D42A27DB-BD31-4B8C-83A1-F6EECF244321}">
                <p14:modId xmlns:p14="http://schemas.microsoft.com/office/powerpoint/2010/main" val="2261721221"/>
              </p:ext>
            </p:extLst>
          </p:nvPr>
        </p:nvGraphicFramePr>
        <p:xfrm>
          <a:off x="5096050" y="3555861"/>
          <a:ext cx="4413001" cy="780279"/>
        </p:xfrm>
        <a:graphic>
          <a:graphicData uri="http://schemas.openxmlformats.org/drawingml/2006/table">
            <a:tbl>
              <a:tblPr firstRow="1" bandRow="1">
                <a:tableStyleId>{2D5ABB26-0587-4C30-8999-92F81FD0307C}</a:tableStyleId>
              </a:tblPr>
              <a:tblGrid>
                <a:gridCol w="524709">
                  <a:extLst>
                    <a:ext uri="{9D8B030D-6E8A-4147-A177-3AD203B41FA5}">
                      <a16:colId xmlns:a16="http://schemas.microsoft.com/office/drawing/2014/main" val="2609530721"/>
                    </a:ext>
                  </a:extLst>
                </a:gridCol>
                <a:gridCol w="3888292">
                  <a:extLst>
                    <a:ext uri="{9D8B030D-6E8A-4147-A177-3AD203B41FA5}">
                      <a16:colId xmlns:a16="http://schemas.microsoft.com/office/drawing/2014/main" val="2070110518"/>
                    </a:ext>
                  </a:extLst>
                </a:gridCol>
              </a:tblGrid>
              <a:tr h="780279">
                <a:tc>
                  <a:txBody>
                    <a:bodyP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600" b="0" i="0" u="none" strike="noStrike" kern="1200" cap="none" spc="0" normalizeH="0" baseline="0" noProof="0">
                          <a:ln>
                            <a:noFill/>
                          </a:ln>
                          <a:solidFill>
                            <a:schemeClr val="bg1"/>
                          </a:solidFill>
                          <a:effectLst/>
                          <a:uLnTx/>
                          <a:uFillTx/>
                          <a:latin typeface="VIC SemiBold" panose="00000700000000000000" pitchFamily="50" charset="0"/>
                          <a:ea typeface="+mn-ea"/>
                          <a:cs typeface="+mn-cs"/>
                        </a:rPr>
                        <a:t>8</a:t>
                      </a:r>
                    </a:p>
                  </a:txBody>
                  <a:tcPr anchor="ctr">
                    <a:solidFill>
                      <a:schemeClr val="accent3"/>
                    </a:solidFill>
                  </a:tcPr>
                </a:tc>
                <a:tc>
                  <a:txBody>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lang="en-AU" sz="1050">
                          <a:solidFill>
                            <a:schemeClr val="tx2"/>
                          </a:solidFill>
                          <a:latin typeface="+mn-lt"/>
                          <a:cs typeface="Arial" panose="020B0604020202020204" pitchFamily="34" charset="0"/>
                        </a:rPr>
                        <a:t>What is feasible for digital reform? (e.g., what are the emerging digital solutions and what investment do you have to implement these).</a:t>
                      </a:r>
                    </a:p>
                  </a:txBody>
                  <a:tcPr anchor="ctr">
                    <a:solidFill>
                      <a:schemeClr val="bg1"/>
                    </a:solidFill>
                  </a:tcPr>
                </a:tc>
                <a:extLst>
                  <a:ext uri="{0D108BD9-81ED-4DB2-BD59-A6C34878D82A}">
                    <a16:rowId xmlns:a16="http://schemas.microsoft.com/office/drawing/2014/main" val="1032954448"/>
                  </a:ext>
                </a:extLst>
              </a:tr>
            </a:tbl>
          </a:graphicData>
        </a:graphic>
      </p:graphicFrame>
      <p:sp>
        <p:nvSpPr>
          <p:cNvPr id="49" name="Rectangle 48">
            <a:extLst>
              <a:ext uri="{FF2B5EF4-FFF2-40B4-BE49-F238E27FC236}">
                <a16:creationId xmlns:a16="http://schemas.microsoft.com/office/drawing/2014/main" id="{04ACF5F0-8023-2E4B-6F4E-E9FD154CA180}"/>
              </a:ext>
            </a:extLst>
          </p:cNvPr>
          <p:cNvSpPr/>
          <p:nvPr/>
        </p:nvSpPr>
        <p:spPr>
          <a:xfrm>
            <a:off x="5096050" y="4228140"/>
            <a:ext cx="525600" cy="10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aphicFrame>
        <p:nvGraphicFramePr>
          <p:cNvPr id="50" name="Table 49">
            <a:extLst>
              <a:ext uri="{FF2B5EF4-FFF2-40B4-BE49-F238E27FC236}">
                <a16:creationId xmlns:a16="http://schemas.microsoft.com/office/drawing/2014/main" id="{34C3B526-ADD8-B8CE-1490-DC7DA9F2AD59}"/>
              </a:ext>
            </a:extLst>
          </p:cNvPr>
          <p:cNvGraphicFramePr>
            <a:graphicFrameLocks noGrp="1"/>
          </p:cNvGraphicFramePr>
          <p:nvPr>
            <p:extLst>
              <p:ext uri="{D42A27DB-BD31-4B8C-83A1-F6EECF244321}">
                <p14:modId xmlns:p14="http://schemas.microsoft.com/office/powerpoint/2010/main" val="1337012292"/>
              </p:ext>
            </p:extLst>
          </p:nvPr>
        </p:nvGraphicFramePr>
        <p:xfrm>
          <a:off x="5096050" y="4443795"/>
          <a:ext cx="4413001" cy="780279"/>
        </p:xfrm>
        <a:graphic>
          <a:graphicData uri="http://schemas.openxmlformats.org/drawingml/2006/table">
            <a:tbl>
              <a:tblPr firstRow="1" bandRow="1">
                <a:tableStyleId>{2D5ABB26-0587-4C30-8999-92F81FD0307C}</a:tableStyleId>
              </a:tblPr>
              <a:tblGrid>
                <a:gridCol w="524709">
                  <a:extLst>
                    <a:ext uri="{9D8B030D-6E8A-4147-A177-3AD203B41FA5}">
                      <a16:colId xmlns:a16="http://schemas.microsoft.com/office/drawing/2014/main" val="2609530721"/>
                    </a:ext>
                  </a:extLst>
                </a:gridCol>
                <a:gridCol w="3888292">
                  <a:extLst>
                    <a:ext uri="{9D8B030D-6E8A-4147-A177-3AD203B41FA5}">
                      <a16:colId xmlns:a16="http://schemas.microsoft.com/office/drawing/2014/main" val="2070110518"/>
                    </a:ext>
                  </a:extLst>
                </a:gridCol>
              </a:tblGrid>
              <a:tr h="780279">
                <a:tc>
                  <a:txBody>
                    <a:bodyP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600" b="0" i="0" u="none" strike="noStrike" kern="1200" cap="none" spc="0" normalizeH="0" baseline="0" noProof="0">
                          <a:ln>
                            <a:noFill/>
                          </a:ln>
                          <a:solidFill>
                            <a:schemeClr val="bg1"/>
                          </a:solidFill>
                          <a:effectLst/>
                          <a:uLnTx/>
                          <a:uFillTx/>
                          <a:latin typeface="VIC SemiBold" panose="00000700000000000000" pitchFamily="50" charset="0"/>
                          <a:ea typeface="+mn-ea"/>
                          <a:cs typeface="+mn-cs"/>
                        </a:rPr>
                        <a:t>9</a:t>
                      </a:r>
                    </a:p>
                  </a:txBody>
                  <a:tcPr anchor="ctr">
                    <a:solidFill>
                      <a:schemeClr val="accent3"/>
                    </a:solidFill>
                  </a:tcPr>
                </a:tc>
                <a:tc>
                  <a:txBody>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lang="en-AU" sz="1050">
                          <a:solidFill>
                            <a:schemeClr val="tx2"/>
                          </a:solidFill>
                          <a:latin typeface="+mn-lt"/>
                          <a:cs typeface="Arial" panose="020B0604020202020204" pitchFamily="34" charset="0"/>
                        </a:rPr>
                        <a:t>How does your vision align with the Victorian Government's vision for digitising regulatory services?</a:t>
                      </a:r>
                    </a:p>
                  </a:txBody>
                  <a:tcPr anchor="ctr">
                    <a:solidFill>
                      <a:schemeClr val="bg1"/>
                    </a:solidFill>
                  </a:tcPr>
                </a:tc>
                <a:extLst>
                  <a:ext uri="{0D108BD9-81ED-4DB2-BD59-A6C34878D82A}">
                    <a16:rowId xmlns:a16="http://schemas.microsoft.com/office/drawing/2014/main" val="1032954448"/>
                  </a:ext>
                </a:extLst>
              </a:tr>
            </a:tbl>
          </a:graphicData>
        </a:graphic>
      </p:graphicFrame>
      <p:sp>
        <p:nvSpPr>
          <p:cNvPr id="54" name="Rectangle 53">
            <a:extLst>
              <a:ext uri="{FF2B5EF4-FFF2-40B4-BE49-F238E27FC236}">
                <a16:creationId xmlns:a16="http://schemas.microsoft.com/office/drawing/2014/main" id="{49504976-1C6E-0AF8-9DB3-3DCED2A6CC58}"/>
              </a:ext>
            </a:extLst>
          </p:cNvPr>
          <p:cNvSpPr/>
          <p:nvPr/>
        </p:nvSpPr>
        <p:spPr>
          <a:xfrm>
            <a:off x="5096050" y="5116074"/>
            <a:ext cx="525600" cy="10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Tree>
    <p:extLst>
      <p:ext uri="{BB962C8B-B14F-4D97-AF65-F5344CB8AC3E}">
        <p14:creationId xmlns:p14="http://schemas.microsoft.com/office/powerpoint/2010/main" val="337109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2ECE2B0-1C79-457D-BAFC-016A0E82C5DA}"/>
              </a:ext>
            </a:extLst>
          </p:cNvPr>
          <p:cNvSpPr>
            <a:spLocks noGrp="1"/>
          </p:cNvSpPr>
          <p:nvPr>
            <p:ph type="body" sz="quarter" idx="10"/>
          </p:nvPr>
        </p:nvSpPr>
        <p:spPr/>
        <p:txBody>
          <a:bodyPr/>
          <a:lstStyle/>
          <a:p>
            <a:r>
              <a:rPr lang="en-AU" b="1"/>
              <a:t>DEFINE</a:t>
            </a:r>
          </a:p>
        </p:txBody>
      </p:sp>
    </p:spTree>
    <p:extLst>
      <p:ext uri="{BB962C8B-B14F-4D97-AF65-F5344CB8AC3E}">
        <p14:creationId xmlns:p14="http://schemas.microsoft.com/office/powerpoint/2010/main" val="22812497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ct 8" hidden="1">
            <a:extLst>
              <a:ext uri="{FF2B5EF4-FFF2-40B4-BE49-F238E27FC236}">
                <a16:creationId xmlns:a16="http://schemas.microsoft.com/office/drawing/2014/main" id="{82BAB915-EF01-5B35-3863-A750EE902486}"/>
              </a:ext>
            </a:extLst>
          </p:cNvPr>
          <p:cNvGraphicFramePr>
            <a:graphicFrameLocks noChangeAspect="1"/>
          </p:cNvGraphicFramePr>
          <p:nvPr>
            <p:custDataLst>
              <p:tags r:id="rId1"/>
            </p:custDataLst>
            <p:extLst>
              <p:ext uri="{D42A27DB-BD31-4B8C-83A1-F6EECF244321}">
                <p14:modId xmlns:p14="http://schemas.microsoft.com/office/powerpoint/2010/main" val="71566123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4" progId="TCLayout.ActiveDocument.1">
                  <p:embed/>
                </p:oleObj>
              </mc:Choice>
              <mc:Fallback>
                <p:oleObj name="think-cell Slide" r:id="rId3" imgW="425" imgH="424" progId="TCLayout.ActiveDocument.1">
                  <p:embed/>
                  <p:pic>
                    <p:nvPicPr>
                      <p:cNvPr id="9" name="Object 8" hidden="1">
                        <a:extLst>
                          <a:ext uri="{FF2B5EF4-FFF2-40B4-BE49-F238E27FC236}">
                            <a16:creationId xmlns:a16="http://schemas.microsoft.com/office/drawing/2014/main" id="{82BAB915-EF01-5B35-3863-A750EE902486}"/>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0" name="TextBox 9">
            <a:extLst>
              <a:ext uri="{FF2B5EF4-FFF2-40B4-BE49-F238E27FC236}">
                <a16:creationId xmlns:a16="http://schemas.microsoft.com/office/drawing/2014/main" id="{3BF3B805-8AD8-7963-53B8-6F251A5C22BE}"/>
              </a:ext>
            </a:extLst>
          </p:cNvPr>
          <p:cNvSpPr txBox="1"/>
          <p:nvPr/>
        </p:nvSpPr>
        <p:spPr>
          <a:xfrm>
            <a:off x="451882" y="431187"/>
            <a:ext cx="4598582" cy="923330"/>
          </a:xfrm>
          <a:prstGeom prst="rect">
            <a:avLst/>
          </a:prstGeom>
          <a:noFill/>
        </p:spPr>
        <p:txBody>
          <a:bodyPr wrap="square">
            <a:spAutoFit/>
          </a:bodyPr>
          <a:lstStyle/>
          <a:p>
            <a:r>
              <a:rPr kumimoji="0" lang="en-AU" sz="1800" b="0" i="0" u="none" strike="noStrike" kern="1200" cap="none" spc="0" normalizeH="0" baseline="0" noProof="0">
                <a:ln>
                  <a:noFill/>
                </a:ln>
                <a:solidFill>
                  <a:srgbClr val="1F2A44"/>
                </a:solidFill>
                <a:effectLst/>
                <a:uLnTx/>
                <a:uFillTx/>
                <a:latin typeface="VIC"/>
                <a:ea typeface="+mj-ea"/>
                <a:cs typeface="+mj-cs"/>
              </a:rPr>
              <a:t>Permission Architecture Framework | </a:t>
            </a:r>
            <a:r>
              <a:rPr kumimoji="0" lang="en-AU" sz="1800" b="1" i="0" u="none" strike="noStrike" kern="1200" cap="none" spc="0" normalizeH="0" baseline="0" noProof="0">
                <a:ln>
                  <a:noFill/>
                </a:ln>
                <a:solidFill>
                  <a:srgbClr val="1F2A44"/>
                </a:solidFill>
                <a:effectLst/>
                <a:uLnTx/>
                <a:uFillTx/>
                <a:latin typeface="VIC"/>
                <a:ea typeface="+mj-ea"/>
                <a:cs typeface="+mj-cs"/>
              </a:rPr>
              <a:t>Consider your permissions in the broader regulatory context</a:t>
            </a:r>
            <a:endParaRPr lang="en-AU">
              <a:solidFill>
                <a:schemeClr val="tx2"/>
              </a:solidFill>
            </a:endParaRPr>
          </a:p>
        </p:txBody>
      </p:sp>
      <p:cxnSp>
        <p:nvCxnSpPr>
          <p:cNvPr id="11" name="Straight Connector 10">
            <a:extLst>
              <a:ext uri="{FF2B5EF4-FFF2-40B4-BE49-F238E27FC236}">
                <a16:creationId xmlns:a16="http://schemas.microsoft.com/office/drawing/2014/main" id="{B324132C-9276-12EA-0FEB-B3C18E6A3C51}"/>
              </a:ext>
            </a:extLst>
          </p:cNvPr>
          <p:cNvCxnSpPr>
            <a:cxnSpLocks/>
          </p:cNvCxnSpPr>
          <p:nvPr/>
        </p:nvCxnSpPr>
        <p:spPr>
          <a:xfrm>
            <a:off x="539998" y="1469520"/>
            <a:ext cx="4117062"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55CFDC6F-9419-7CF9-187F-30F0DC40398F}"/>
              </a:ext>
            </a:extLst>
          </p:cNvPr>
          <p:cNvSpPr/>
          <p:nvPr/>
        </p:nvSpPr>
        <p:spPr>
          <a:xfrm>
            <a:off x="541339" y="1953412"/>
            <a:ext cx="4115722" cy="146903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0" rIns="72000" bIns="72000" rtlCol="0" anchor="ctr"/>
          <a:lstStyle/>
          <a:p>
            <a:pPr marL="0" indent="0">
              <a:lnSpc>
                <a:spcPct val="110000"/>
              </a:lnSpc>
              <a:buNone/>
            </a:pPr>
            <a:r>
              <a:rPr lang="en-AU" sz="1050" b="1">
                <a:solidFill>
                  <a:schemeClr val="tx2"/>
                </a:solidFill>
                <a:latin typeface="+mj-lt"/>
              </a:rPr>
              <a:t>Permissions exist within a broader regulatory context </a:t>
            </a:r>
            <a:r>
              <a:rPr lang="en-AU" sz="1050">
                <a:solidFill>
                  <a:schemeClr val="tx2"/>
                </a:solidFill>
                <a:latin typeface="+mj-lt"/>
              </a:rPr>
              <a:t>that ensures appropriate compliance, accountability and oversight of regulated activities and industries. </a:t>
            </a:r>
          </a:p>
          <a:p>
            <a:pPr marL="0" indent="0">
              <a:lnSpc>
                <a:spcPct val="110000"/>
              </a:lnSpc>
              <a:buNone/>
            </a:pPr>
            <a:endParaRPr lang="en-AU" sz="1050">
              <a:solidFill>
                <a:schemeClr val="tx2"/>
              </a:solidFill>
              <a:latin typeface="+mj-lt"/>
            </a:endParaRPr>
          </a:p>
          <a:p>
            <a:pPr marL="0" indent="0">
              <a:lnSpc>
                <a:spcPct val="110000"/>
              </a:lnSpc>
              <a:buNone/>
              <a:tabLst>
                <a:tab pos="3227388" algn="l"/>
              </a:tabLst>
            </a:pPr>
            <a:r>
              <a:rPr lang="en-AU" sz="1050">
                <a:solidFill>
                  <a:schemeClr val="tx2"/>
                </a:solidFill>
                <a:latin typeface="+mj-lt"/>
              </a:rPr>
              <a:t>The Permission Architecture Framework can help you to consider your permissions within the context of the broader regulatory system and your own regulatory practice.</a:t>
            </a:r>
          </a:p>
        </p:txBody>
      </p:sp>
      <p:sp>
        <p:nvSpPr>
          <p:cNvPr id="14" name="TextBox 13">
            <a:extLst>
              <a:ext uri="{FF2B5EF4-FFF2-40B4-BE49-F238E27FC236}">
                <a16:creationId xmlns:a16="http://schemas.microsoft.com/office/drawing/2014/main" id="{EB4A638A-2A8A-DB86-96BF-029E1DC25937}"/>
              </a:ext>
            </a:extLst>
          </p:cNvPr>
          <p:cNvSpPr txBox="1">
            <a:spLocks/>
          </p:cNvSpPr>
          <p:nvPr/>
        </p:nvSpPr>
        <p:spPr>
          <a:xfrm>
            <a:off x="541338" y="1686712"/>
            <a:ext cx="4115722" cy="266700"/>
          </a:xfrm>
          <a:prstGeom prst="rect">
            <a:avLst/>
          </a:prstGeom>
          <a:solidFill>
            <a:schemeClr val="accent5"/>
          </a:solidFill>
        </p:spPr>
        <p:txBody>
          <a:bodyPr wrap="square" lIns="72000" tIns="36000" rIns="72000" bIns="36000" anchor="ctr">
            <a:noAutofit/>
          </a:bodyPr>
          <a:lstStyle/>
          <a:p>
            <a:pPr marL="0" marR="0" lvl="0" indent="0" defTabSz="914349" rtl="0" eaLnBrk="1" fontAlgn="auto" latinLnBrk="0" hangingPunct="1">
              <a:lnSpc>
                <a:spcPct val="100000"/>
              </a:lnSpc>
              <a:spcBef>
                <a:spcPts val="0"/>
              </a:spcBef>
              <a:spcAft>
                <a:spcPts val="0"/>
              </a:spcAft>
              <a:buClrTx/>
              <a:buSzTx/>
              <a:buFontTx/>
              <a:buNone/>
              <a:tabLst/>
              <a:defRPr/>
            </a:pPr>
            <a:r>
              <a:rPr kumimoji="0" lang="en-AU" sz="1200" i="0" u="none" strike="noStrike" kern="1200" cap="none" spc="0" normalizeH="0" baseline="0" noProof="0">
                <a:ln>
                  <a:noFill/>
                </a:ln>
                <a:solidFill>
                  <a:schemeClr val="bg1"/>
                </a:solidFill>
                <a:effectLst/>
                <a:uLnTx/>
                <a:uFillTx/>
                <a:latin typeface="VIC SemiBold" panose="00000700000000000000" pitchFamily="50" charset="0"/>
              </a:rPr>
              <a:t>The </a:t>
            </a:r>
            <a:r>
              <a:rPr lang="en-AU" sz="1200">
                <a:solidFill>
                  <a:schemeClr val="bg1"/>
                </a:solidFill>
                <a:latin typeface="VIC SemiBold" panose="00000700000000000000" pitchFamily="50" charset="0"/>
              </a:rPr>
              <a:t>Permission Architecture Framework </a:t>
            </a:r>
            <a:endParaRPr kumimoji="0" lang="en-AU" sz="1200" i="0" u="none" strike="noStrike" kern="1200" cap="none" spc="0" normalizeH="0" baseline="0" noProof="0">
              <a:ln>
                <a:noFill/>
              </a:ln>
              <a:solidFill>
                <a:schemeClr val="bg1"/>
              </a:solidFill>
              <a:effectLst/>
              <a:uLnTx/>
              <a:uFillTx/>
              <a:latin typeface="VIC SemiBold" panose="00000700000000000000" pitchFamily="50" charset="0"/>
            </a:endParaRPr>
          </a:p>
        </p:txBody>
      </p:sp>
      <p:sp>
        <p:nvSpPr>
          <p:cNvPr id="15" name="Rectangle 14">
            <a:extLst>
              <a:ext uri="{FF2B5EF4-FFF2-40B4-BE49-F238E27FC236}">
                <a16:creationId xmlns:a16="http://schemas.microsoft.com/office/drawing/2014/main" id="{0340CBB3-9042-B153-3124-F588D8C42C21}"/>
              </a:ext>
            </a:extLst>
          </p:cNvPr>
          <p:cNvSpPr/>
          <p:nvPr/>
        </p:nvSpPr>
        <p:spPr>
          <a:xfrm>
            <a:off x="541338" y="3704751"/>
            <a:ext cx="4115722" cy="2245200"/>
          </a:xfrm>
          <a:prstGeom prst="rect">
            <a:avLst/>
          </a:prstGeom>
          <a:solidFill>
            <a:schemeClr val="bg1">
              <a:lumMod val="95000"/>
            </a:schemeClr>
          </a:solid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0000"/>
              </a:lnSpc>
            </a:pPr>
            <a:r>
              <a:rPr lang="en-AU" sz="1050">
                <a:solidFill>
                  <a:schemeClr val="tx2"/>
                </a:solidFill>
                <a:cs typeface="Segoe UI" panose="020B0502040204020203" pitchFamily="34" charset="0"/>
              </a:rPr>
              <a:t>This Playbook focuses on improving ‘better practice’ permissions. </a:t>
            </a:r>
            <a:br>
              <a:rPr lang="en-AU" sz="1050">
                <a:solidFill>
                  <a:schemeClr val="tx2"/>
                </a:solidFill>
                <a:cs typeface="Segoe UI" panose="020B0502040204020203" pitchFamily="34" charset="0"/>
              </a:rPr>
            </a:br>
            <a:endParaRPr lang="en-AU" sz="1050">
              <a:solidFill>
                <a:schemeClr val="tx2"/>
              </a:solidFill>
              <a:cs typeface="Segoe UI" panose="020B0502040204020203" pitchFamily="34" charset="0"/>
            </a:endParaRPr>
          </a:p>
          <a:p>
            <a:pPr>
              <a:lnSpc>
                <a:spcPct val="110000"/>
              </a:lnSpc>
            </a:pPr>
            <a:r>
              <a:rPr lang="en-AU" sz="1050">
                <a:solidFill>
                  <a:schemeClr val="tx2"/>
                </a:solidFill>
                <a:latin typeface="+mj-lt"/>
              </a:rPr>
              <a:t>The Permission Architecture Framework encourages you to consider your whole regulatory approach, and how permission improvements link to or are influenced by other factors (e.g., regulatory tools and practice, legislation). </a:t>
            </a:r>
          </a:p>
          <a:p>
            <a:pPr>
              <a:lnSpc>
                <a:spcPct val="110000"/>
              </a:lnSpc>
            </a:pPr>
            <a:endParaRPr lang="en-AU" sz="1050">
              <a:solidFill>
                <a:schemeClr val="tx2"/>
              </a:solidFill>
              <a:cs typeface="Segoe UI" panose="020B0502040204020203" pitchFamily="34" charset="0"/>
            </a:endParaRPr>
          </a:p>
          <a:p>
            <a:pPr>
              <a:lnSpc>
                <a:spcPct val="110000"/>
              </a:lnSpc>
            </a:pPr>
            <a:r>
              <a:rPr lang="en-AU" sz="1050" b="1">
                <a:solidFill>
                  <a:schemeClr val="tx2"/>
                </a:solidFill>
                <a:cs typeface="Segoe UI" panose="020B0502040204020203" pitchFamily="34" charset="0"/>
              </a:rPr>
              <a:t>It is worth considering these broader questions to avoid solving for challenges through practice and process improvements where there might be larger considerations at play that are better addressed in other ways. </a:t>
            </a:r>
          </a:p>
        </p:txBody>
      </p:sp>
      <p:sp>
        <p:nvSpPr>
          <p:cNvPr id="16" name="Rectangle 15">
            <a:extLst>
              <a:ext uri="{FF2B5EF4-FFF2-40B4-BE49-F238E27FC236}">
                <a16:creationId xmlns:a16="http://schemas.microsoft.com/office/drawing/2014/main" id="{A381F406-22FC-ADB2-E8C7-F90D7D7B08CF}"/>
              </a:ext>
            </a:extLst>
          </p:cNvPr>
          <p:cNvSpPr/>
          <p:nvPr/>
        </p:nvSpPr>
        <p:spPr>
          <a:xfrm>
            <a:off x="541339" y="3619341"/>
            <a:ext cx="4115722" cy="85409"/>
          </a:xfrm>
          <a:prstGeom prst="rect">
            <a:avLst/>
          </a:prstGeom>
          <a:solidFill>
            <a:schemeClr val="accent6"/>
          </a:solidFill>
          <a:ln w="19050">
            <a:noFill/>
          </a:ln>
        </p:spPr>
        <p:style>
          <a:lnRef idx="2">
            <a:schemeClr val="accent1">
              <a:shade val="50000"/>
            </a:schemeClr>
          </a:lnRef>
          <a:fillRef idx="1">
            <a:schemeClr val="accent1"/>
          </a:fillRef>
          <a:effectRef idx="0">
            <a:schemeClr val="accent1"/>
          </a:effectRef>
          <a:fontRef idx="minor">
            <a:schemeClr val="lt1"/>
          </a:fontRef>
        </p:style>
        <p:txBody>
          <a:bodyPr tIns="252000" bIns="108000" rtlCol="0" anchor="ctr"/>
          <a:lstStyle/>
          <a:p>
            <a:pPr algn="ctr">
              <a:spcAft>
                <a:spcPts val="100"/>
              </a:spcAft>
            </a:pPr>
            <a:endParaRPr lang="en-AU" sz="1000">
              <a:solidFill>
                <a:schemeClr val="tx1"/>
              </a:solidFill>
            </a:endParaRPr>
          </a:p>
        </p:txBody>
      </p:sp>
      <p:sp>
        <p:nvSpPr>
          <p:cNvPr id="17" name="Rectangle 16">
            <a:extLst>
              <a:ext uri="{FF2B5EF4-FFF2-40B4-BE49-F238E27FC236}">
                <a16:creationId xmlns:a16="http://schemas.microsoft.com/office/drawing/2014/main" id="{D1CFF19F-BF09-FA8B-8BBC-863740B2B64E}"/>
              </a:ext>
            </a:extLst>
          </p:cNvPr>
          <p:cNvSpPr/>
          <p:nvPr/>
        </p:nvSpPr>
        <p:spPr>
          <a:xfrm>
            <a:off x="5248942" y="1162689"/>
            <a:ext cx="4126834" cy="111392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r>
              <a:rPr lang="en-AU" sz="1200" b="1">
                <a:solidFill>
                  <a:schemeClr val="tx2"/>
                </a:solidFill>
                <a:latin typeface="+mj-lt"/>
              </a:rPr>
              <a:t>BROADER REGULATORY SCHEME &amp; CONTEXT</a:t>
            </a:r>
          </a:p>
          <a:p>
            <a:r>
              <a:rPr lang="en-AU" sz="1200">
                <a:solidFill>
                  <a:schemeClr val="tx2"/>
                </a:solidFill>
                <a:latin typeface="+mj-lt"/>
              </a:rPr>
              <a:t>(the legislation, regulations, standards, compliance, conduct provisions, related state and national schemes, co-regulatory systems)</a:t>
            </a:r>
          </a:p>
        </p:txBody>
      </p:sp>
      <p:sp>
        <p:nvSpPr>
          <p:cNvPr id="18" name="Rectangle 17">
            <a:extLst>
              <a:ext uri="{FF2B5EF4-FFF2-40B4-BE49-F238E27FC236}">
                <a16:creationId xmlns:a16="http://schemas.microsoft.com/office/drawing/2014/main" id="{21361CDB-7828-91A8-8D4A-E891E6CDA4D5}"/>
              </a:ext>
            </a:extLst>
          </p:cNvPr>
          <p:cNvSpPr/>
          <p:nvPr/>
        </p:nvSpPr>
        <p:spPr>
          <a:xfrm>
            <a:off x="5248943" y="2392452"/>
            <a:ext cx="4126833" cy="111392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r>
              <a:rPr lang="en-AU" sz="1200" b="1">
                <a:solidFill>
                  <a:schemeClr val="accent1"/>
                </a:solidFill>
                <a:latin typeface="+mj-lt"/>
              </a:rPr>
              <a:t>PERMISSION SCHEME</a:t>
            </a:r>
          </a:p>
          <a:p>
            <a:r>
              <a:rPr lang="en-AU" sz="1200">
                <a:solidFill>
                  <a:schemeClr val="tx2"/>
                </a:solidFill>
                <a:latin typeface="+mj-lt"/>
              </a:rPr>
              <a:t>(the system or framework that governs the granting of permissions to individuals or entities within a specific context e.g., occupational licence scheme)</a:t>
            </a:r>
          </a:p>
        </p:txBody>
      </p:sp>
      <p:sp>
        <p:nvSpPr>
          <p:cNvPr id="19" name="Rectangle 18">
            <a:extLst>
              <a:ext uri="{FF2B5EF4-FFF2-40B4-BE49-F238E27FC236}">
                <a16:creationId xmlns:a16="http://schemas.microsoft.com/office/drawing/2014/main" id="{35D8A0C2-0D4A-6508-0088-247CC1C1F38B}"/>
              </a:ext>
            </a:extLst>
          </p:cNvPr>
          <p:cNvSpPr/>
          <p:nvPr/>
        </p:nvSpPr>
        <p:spPr>
          <a:xfrm>
            <a:off x="5248943" y="3622215"/>
            <a:ext cx="4126832" cy="111392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r>
              <a:rPr lang="en-AU" sz="1200" b="1">
                <a:solidFill>
                  <a:schemeClr val="accent3">
                    <a:lumMod val="75000"/>
                  </a:schemeClr>
                </a:solidFill>
                <a:latin typeface="+mj-lt"/>
              </a:rPr>
              <a:t>BETTER PRACTICE PERMISSION JOURNEY</a:t>
            </a:r>
          </a:p>
          <a:p>
            <a:r>
              <a:rPr lang="en-AU" sz="1200">
                <a:solidFill>
                  <a:schemeClr val="tx2"/>
                </a:solidFill>
                <a:latin typeface="+mj-lt"/>
              </a:rPr>
              <a:t>(the key stages and processes of administering permissions from application to submission) </a:t>
            </a:r>
          </a:p>
        </p:txBody>
      </p:sp>
      <p:sp>
        <p:nvSpPr>
          <p:cNvPr id="20" name="Rectangle 19">
            <a:extLst>
              <a:ext uri="{FF2B5EF4-FFF2-40B4-BE49-F238E27FC236}">
                <a16:creationId xmlns:a16="http://schemas.microsoft.com/office/drawing/2014/main" id="{EE4E2B7A-64C6-552D-F6D0-B90DC2029E0F}"/>
              </a:ext>
            </a:extLst>
          </p:cNvPr>
          <p:cNvSpPr/>
          <p:nvPr/>
        </p:nvSpPr>
        <p:spPr>
          <a:xfrm>
            <a:off x="5248943" y="4851977"/>
            <a:ext cx="4126832" cy="111392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r>
              <a:rPr lang="en-AU" sz="1200" b="1">
                <a:solidFill>
                  <a:schemeClr val="tx2">
                    <a:lumMod val="75000"/>
                    <a:lumOff val="25000"/>
                  </a:schemeClr>
                </a:solidFill>
                <a:latin typeface="+mj-lt"/>
              </a:rPr>
              <a:t>BROADER REGULATORY PRACTICE</a:t>
            </a:r>
          </a:p>
          <a:p>
            <a:r>
              <a:rPr lang="en-AU" sz="1200">
                <a:solidFill>
                  <a:schemeClr val="tx2"/>
                </a:solidFill>
                <a:latin typeface="+mj-lt"/>
              </a:rPr>
              <a:t>(the structures and processes by which regulatory bodies carry out their regulatory functions and administer permissions e.g., governance, compliance and enforcement, supporting systems) </a:t>
            </a:r>
          </a:p>
        </p:txBody>
      </p:sp>
      <p:sp>
        <p:nvSpPr>
          <p:cNvPr id="21" name="Content Placeholder 10">
            <a:extLst>
              <a:ext uri="{FF2B5EF4-FFF2-40B4-BE49-F238E27FC236}">
                <a16:creationId xmlns:a16="http://schemas.microsoft.com/office/drawing/2014/main" id="{9062170C-B3A2-DC3A-527D-A219FAB8D744}"/>
              </a:ext>
            </a:extLst>
          </p:cNvPr>
          <p:cNvSpPr txBox="1">
            <a:spLocks/>
          </p:cNvSpPr>
          <p:nvPr/>
        </p:nvSpPr>
        <p:spPr>
          <a:xfrm>
            <a:off x="5248942" y="447518"/>
            <a:ext cx="4126833" cy="538013"/>
          </a:xfrm>
          <a:prstGeom prst="rect">
            <a:avLst/>
          </a:prstGeom>
          <a:noFill/>
        </p:spPr>
        <p:txBody>
          <a:bodyPr vert="horz" lIns="72000" tIns="72000" rIns="72000" bIns="72000" rtlCol="0" anchor="t">
            <a:noAutofit/>
          </a:bodyPr>
          <a:lstStyle>
            <a:lvl1pPr marL="0" indent="0" algn="l" defTabSz="914349" rtl="0" eaLnBrk="1" latinLnBrk="0" hangingPunct="1">
              <a:spcBef>
                <a:spcPts val="1200"/>
              </a:spcBef>
              <a:buFont typeface="Arial" pitchFamily="34" charset="0"/>
              <a:buNone/>
              <a:defRPr sz="1100" kern="1200" spc="0">
                <a:solidFill>
                  <a:schemeClr val="tx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100" kern="1200" spc="0" baseline="0">
                <a:solidFill>
                  <a:schemeClr val="tx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spcAft>
                <a:spcPts val="300"/>
              </a:spcAft>
              <a:defRPr/>
            </a:pPr>
            <a:r>
              <a:rPr lang="en-AU" sz="1400">
                <a:latin typeface="VIC SemiBold" panose="00000700000000000000" pitchFamily="50" charset="0"/>
                <a:ea typeface="+mn-ea"/>
                <a:cs typeface="+mn-cs"/>
              </a:rPr>
              <a:t>Elements of the Permission Architecture Framework (see next page)</a:t>
            </a:r>
          </a:p>
        </p:txBody>
      </p:sp>
    </p:spTree>
    <p:extLst>
      <p:ext uri="{BB962C8B-B14F-4D97-AF65-F5344CB8AC3E}">
        <p14:creationId xmlns:p14="http://schemas.microsoft.com/office/powerpoint/2010/main" val="277165271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10;&lt;root reqver=&quot;21047&quot;&gt;&lt;version val=&quot;23223&quot;/&gt;&lt;CPresentation id=&quot;1&quot;&gt;&lt;m_precDefaultNumber&gt;&lt;m_bNumberIsYear val=&quot;1&quot;/&gt;&lt;m_chMinusSymbol&gt;-&lt;/m_chMinusSymbol&gt;&lt;m_chDecimalSymbol17909&gt;.&lt;/m_chDecimalSymbol17909&gt;&lt;m_nGroupingDigits17909 val=&quot;3&quot;/&gt;&lt;m_chGroupingSymbol17909&gt;,&lt;/m_chGroupingSymbol17909&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precDefaultPercent&gt;&lt;m_precDefaultDate&gt;&lt;m_bNumberIsYear val=&quot;0&quot;/&gt;&lt;m_strFormatTime&gt;%#d/%m/%Y&lt;/m_strFormatTime&gt;&lt;/m_precDefaultDate&gt;&lt;m_precDefaultYear/&gt;&lt;m_precDefaultQuarter/&gt;&lt;m_precDefaultMonth/&gt;&lt;m_precDefaultWeek/&gt;&lt;m_precDefaultDay/&gt;&lt;m_mruColor&gt;&lt;m_vecMRU length=&quot;0&quot;/&gt;&lt;/m_mruColor&gt;&lt;m_eweekdayFirstOfWeek val=&quot;2&quot;/&gt;&lt;m_eweekdayFirstOfWorkweek val=&quot;2&quot;/&gt;&lt;m_eweekdayFirstOfWeekend val=&quot;7&quot;/&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Report - Core">
  <a:themeElements>
    <a:clrScheme name="New Brand">
      <a:dk1>
        <a:sysClr val="windowText" lastClr="000000"/>
      </a:dk1>
      <a:lt1>
        <a:sysClr val="window" lastClr="FFFFFF"/>
      </a:lt1>
      <a:dk2>
        <a:srgbClr val="2E368F"/>
      </a:dk2>
      <a:lt2>
        <a:srgbClr val="00264D"/>
      </a:lt2>
      <a:accent1>
        <a:srgbClr val="FF3A40"/>
      </a:accent1>
      <a:accent2>
        <a:srgbClr val="F25E21"/>
      </a:accent2>
      <a:accent3>
        <a:srgbClr val="F8981D"/>
      </a:accent3>
      <a:accent4>
        <a:srgbClr val="FED13B"/>
      </a:accent4>
      <a:accent5>
        <a:srgbClr val="E6E6E1"/>
      </a:accent5>
      <a:accent6>
        <a:srgbClr val="25B3E0"/>
      </a:accent6>
      <a:hlink>
        <a:srgbClr val="0048C7"/>
      </a:hlink>
      <a:folHlink>
        <a:srgbClr val="0048C7"/>
      </a:folHlink>
    </a:clrScheme>
    <a:fontScheme name="Custom 1">
      <a:majorFont>
        <a:latin typeface="VIC"/>
        <a:ea typeface=""/>
        <a:cs typeface=""/>
      </a:majorFont>
      <a:minorFont>
        <a:latin typeface="V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a:solidFill>
            <a:schemeClr val="accent3"/>
          </a:solidFill>
        </a:ln>
      </a:spPr>
      <a:bodyPr rtlCol="0" anchor="ctr"/>
      <a:lstStyle>
        <a:defPPr algn="ctr">
          <a:defRPr sz="1100" dirty="0" err="1">
            <a:solidFill>
              <a:schemeClr val="bg2"/>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solidFill>
            <a:schemeClr val="accent3"/>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36000" tIns="36000" rIns="36000" bIns="36000" rtlCol="0">
        <a:noAutofit/>
      </a:bodyPr>
      <a:lstStyle>
        <a:defPPr algn="l">
          <a:defRPr b="1" dirty="0" smtClean="0">
            <a:solidFill>
              <a:schemeClr val="tx2"/>
            </a:solidFill>
          </a:defRPr>
        </a:defPPr>
      </a:lstStyle>
    </a:txDef>
  </a:objectDefaults>
  <a:extraClrSchemeLst/>
  <a:extLst>
    <a:ext uri="{05A4C25C-085E-4340-85A3-A5531E510DB2}">
      <thm15:themeFamily xmlns:thm15="http://schemas.microsoft.com/office/thememl/2012/main" name="1 Report - Formal" id="{3D01A89B-675F-4EB8-AB6F-2F8A15D6011D}" vid="{E1B2056E-2324-4CAB-A746-A79D76BAA4F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0.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1.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2.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3.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4.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5.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6.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7.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8.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9.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0.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1.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2.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3.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4.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3.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4.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5.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6.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7.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8.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9.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2AF1AD5AF15524C920CB3BE3D72725D" ma:contentTypeVersion="25" ma:contentTypeDescription="Create a new document." ma:contentTypeScope="" ma:versionID="7e78eae1329cb7cf9c11b8a06b98cf95">
  <xsd:schema xmlns:xsd="http://www.w3.org/2001/XMLSchema" xmlns:xs="http://www.w3.org/2001/XMLSchema" xmlns:p="http://schemas.microsoft.com/office/2006/metadata/properties" xmlns:ns2="c5048082-e052-44c2-9313-1529a8e2ac53" xmlns:ns3="97580cac-1a46-464e-a749-263d0beaf9ec" targetNamespace="http://schemas.microsoft.com/office/2006/metadata/properties" ma:root="true" ma:fieldsID="9fa7559b858f1ea72c2a46313ecc2a1c" ns2:_="" ns3:_="">
    <xsd:import namespace="c5048082-e052-44c2-9313-1529a8e2ac53"/>
    <xsd:import namespace="97580cac-1a46-464e-a749-263d0beaf9e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WorkCategory" minOccurs="0"/>
                <xsd:element ref="ns2:DocumentType" minOccurs="0"/>
                <xsd:element ref="ns2:Status" minOccurs="0"/>
                <xsd:element ref="ns2:Assignedto" minOccurs="0"/>
                <xsd:element ref="ns2:Requiredbydate" minOccurs="0"/>
                <xsd:element ref="ns2:MediaServiceObjectDetectorVersions" minOccurs="0"/>
                <xsd:element ref="ns2:Department" minOccurs="0"/>
                <xsd:element ref="ns2:Requester" minOccurs="0"/>
                <xsd:element ref="ns2:HasaRIS_x002f_LIAdrafted_x003f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048082-e052-44c2-9313-1529a8e2ac5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9292314e-c97d-49c1-8ae7-4cb6e1c4f97c" ma:termSetId="09814cd3-568e-fe90-9814-8d621ff8fb84" ma:anchorId="fba54fb3-c3e1-fe81-a776-ca4b69148c4d" ma:open="true" ma:isKeyword="false">
      <xsd:complexType>
        <xsd:sequence>
          <xsd:element ref="pc:Terms" minOccurs="0" maxOccurs="1"/>
        </xsd:sequence>
      </xsd:complexType>
    </xsd:element>
    <xsd:element name="WorkCategory" ma:index="23" nillable="true" ma:displayName="Work Category" ma:format="Dropdown" ma:indexed="true" ma:internalName="WorkCategory">
      <xsd:simpleType>
        <xsd:restriction base="dms:Choice">
          <xsd:enumeration value="Building System Review"/>
          <xsd:enumeration value="Competitive Neutrality"/>
          <xsd:enumeration value="General"/>
          <xsd:enumeration value="Guidance Project"/>
          <xsd:enumeration value="Marked for Deletion"/>
          <xsd:enumeration value="Presentations and Conferences"/>
          <xsd:enumeration value="Regulators as a Profession"/>
          <xsd:enumeration value="Regulator Reform Project and Health Checks"/>
          <xsd:enumeration value="RegTech Project"/>
          <xsd:enumeration value="Reviews"/>
          <xsd:enumeration value="Scrutiny Project"/>
        </xsd:restriction>
      </xsd:simpleType>
    </xsd:element>
    <xsd:element name="DocumentType" ma:index="24" nillable="true" ma:displayName="Document Type" ma:format="Dropdown" ma:internalName="DocumentType">
      <xsd:simpleType>
        <xsd:restriction base="dms:Choice">
          <xsd:enumeration value="Agenda"/>
          <xsd:enumeration value="Brief"/>
          <xsd:enumeration value="Guidance"/>
          <xsd:enumeration value="Presentation"/>
          <xsd:enumeration value="Memo"/>
          <xsd:enumeration value="Minutes"/>
          <xsd:enumeration value="Report"/>
        </xsd:restriction>
      </xsd:simpleType>
    </xsd:element>
    <xsd:element name="Status" ma:index="25" nillable="true" ma:displayName="Status" ma:format="Dropdown" ma:internalName="Status">
      <xsd:simpleType>
        <xsd:restriction base="dms:Choice">
          <xsd:enumeration value="Draft"/>
          <xsd:enumeration value="For review"/>
          <xsd:enumeration value="For approval"/>
          <xsd:enumeration value="Approved"/>
          <xsd:enumeration value="On-hold"/>
        </xsd:restriction>
      </xsd:simpleType>
    </xsd:element>
    <xsd:element name="Assignedto" ma:index="26" nillable="true" ma:displayName="Assigned to" ma:format="Dropdown" ma:list="UserInfo" ma:SharePointGroup="0" ma:internalName="Assignedto">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quiredbydate" ma:index="27" nillable="true" ma:displayName="Required by date" ma:format="DateOnly" ma:internalName="Requiredbydate">
      <xsd:simpleType>
        <xsd:restriction base="dms:DateTime"/>
      </xsd:simpleType>
    </xsd:element>
    <xsd:element name="MediaServiceObjectDetectorVersions" ma:index="29" nillable="true" ma:displayName="MediaServiceObjectDetectorVersions" ma:hidden="true" ma:indexed="true" ma:internalName="MediaServiceObjectDetectorVersions" ma:readOnly="true">
      <xsd:simpleType>
        <xsd:restriction base="dms:Text"/>
      </xsd:simpleType>
    </xsd:element>
    <xsd:element name="Department" ma:index="30" nillable="true" ma:displayName="Department" ma:format="Dropdown" ma:internalName="Department">
      <xsd:simpleType>
        <xsd:union memberTypes="dms:Text">
          <xsd:simpleType>
            <xsd:restriction base="dms:Choice">
              <xsd:enumeration value="DTF"/>
              <xsd:enumeration value="DPC"/>
              <xsd:enumeration value="DGS"/>
              <xsd:enumeration value="DJSIR"/>
              <xsd:enumeration value="DH"/>
              <xsd:enumeration value="DTP"/>
              <xsd:enumeration value="DEECA"/>
              <xsd:enumeration value="ESC"/>
              <xsd:enumeration value="VPA"/>
              <xsd:enumeration value="DJCS"/>
              <xsd:enumeration value="WorkSafe"/>
              <xsd:enumeration value="DFFH"/>
              <xsd:enumeration value="DELWP"/>
              <xsd:enumeration value="DE"/>
              <xsd:enumeration value="DET"/>
            </xsd:restriction>
          </xsd:simpleType>
        </xsd:union>
      </xsd:simpleType>
    </xsd:element>
    <xsd:element name="Requester" ma:index="31" nillable="true" ma:displayName="Requester" ma:format="Dropdown" ma:list="UserInfo" ma:SharePointGroup="0" ma:internalName="Request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HasaRIS_x002f_LIAdrafted_x003f_" ma:index="32" nillable="true" ma:displayName="Has a RIS/LIA been drafted?" ma:default="0" ma:format="Dropdown" ma:internalName="HasaRIS_x002f_LIAdrafted_x003f_">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97580cac-1a46-464e-a749-263d0beaf9ec"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47364121-4511-4e9b-9ea9-dbc06523d608}" ma:internalName="TaxCatchAll" ma:showField="CatchAllData" ma:web="97580cac-1a46-464e-a749-263d0beaf9e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97580cac-1a46-464e-a749-263d0beaf9ec" xsi:nil="true"/>
    <lcf76f155ced4ddcb4097134ff3c332f xmlns="c5048082-e052-44c2-9313-1529a8e2ac53">
      <Terms xmlns="http://schemas.microsoft.com/office/infopath/2007/PartnerControls"/>
    </lcf76f155ced4ddcb4097134ff3c332f>
    <Department xmlns="c5048082-e052-44c2-9313-1529a8e2ac53" xsi:nil="true"/>
    <Status xmlns="c5048082-e052-44c2-9313-1529a8e2ac53" xsi:nil="true"/>
    <Requiredbydate xmlns="c5048082-e052-44c2-9313-1529a8e2ac53" xsi:nil="true"/>
    <WorkCategory xmlns="c5048082-e052-44c2-9313-1529a8e2ac53" xsi:nil="true"/>
    <DocumentType xmlns="c5048082-e052-44c2-9313-1529a8e2ac53" xsi:nil="true"/>
    <Assignedto xmlns="c5048082-e052-44c2-9313-1529a8e2ac53">
      <UserInfo>
        <DisplayName/>
        <AccountId xsi:nil="true"/>
        <AccountType/>
      </UserInfo>
    </Assignedto>
    <Requester xmlns="c5048082-e052-44c2-9313-1529a8e2ac53">
      <UserInfo>
        <DisplayName/>
        <AccountId xsi:nil="true"/>
        <AccountType/>
      </UserInfo>
    </Requester>
    <HasaRIS_x002f_LIAdrafted_x003f_ xmlns="c5048082-e052-44c2-9313-1529a8e2ac53">false</HasaRIS_x002f_LIAdrafted_x003f_>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B9D7657-A6D3-4B37-A8E0-B21A58F7F45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5048082-e052-44c2-9313-1529a8e2ac53"/>
    <ds:schemaRef ds:uri="97580cac-1a46-464e-a749-263d0beaf9e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D297E5D-4929-4641-B886-44A98166C815}">
  <ds:schemaRefs>
    <ds:schemaRef ds:uri="http://purl.org/dc/dcmitype/"/>
    <ds:schemaRef ds:uri="c5048082-e052-44c2-9313-1529a8e2ac53"/>
    <ds:schemaRef ds:uri="http://purl.org/dc/terms/"/>
    <ds:schemaRef ds:uri="http://schemas.microsoft.com/office/2006/documentManagement/types"/>
    <ds:schemaRef ds:uri="http://purl.org/dc/elements/1.1/"/>
    <ds:schemaRef ds:uri="http://schemas.openxmlformats.org/package/2006/metadata/core-properties"/>
    <ds:schemaRef ds:uri="http://schemas.microsoft.com/office/infopath/2007/PartnerControls"/>
    <ds:schemaRef ds:uri="97580cac-1a46-464e-a749-263d0beaf9ec"/>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25D67901-E5A7-4095-9B84-D59F73F2D25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1 Report - Formal</Template>
  <TotalTime>408</TotalTime>
  <Words>6497</Words>
  <Application>Microsoft Office PowerPoint</Application>
  <PresentationFormat>A4 Paper (210x297 mm)</PresentationFormat>
  <Paragraphs>522</Paragraphs>
  <Slides>30</Slides>
  <Notes>11</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30</vt:i4>
      </vt:variant>
    </vt:vector>
  </HeadingPairs>
  <TitlesOfParts>
    <vt:vector size="39" baseType="lpstr">
      <vt:lpstr>Arial</vt:lpstr>
      <vt:lpstr>Calibri</vt:lpstr>
      <vt:lpstr>Segoe UI</vt:lpstr>
      <vt:lpstr>Segoe UI Semibold</vt:lpstr>
      <vt:lpstr>VIC</vt:lpstr>
      <vt:lpstr>VIC Medium</vt:lpstr>
      <vt:lpstr>VIC SemiBold</vt:lpstr>
      <vt:lpstr>Report - Core</vt:lpstr>
      <vt:lpstr>think-cell Slide</vt:lpstr>
      <vt:lpstr>PowerPoint Presentation</vt:lpstr>
      <vt:lpstr>PowerPoint Presentation</vt:lpstr>
      <vt:lpstr>PowerPoint Presentation</vt:lpstr>
      <vt:lpstr>Use this Playbook to develop an action plan for practice and process improvements and digital reform</vt:lpstr>
      <vt:lpstr>PowerPoint Presentation</vt:lpstr>
      <vt:lpstr>Baseline | Start by bringing together your understanding of baseline practice and processes </vt:lpstr>
      <vt:lpstr>Pause and reflect | Define your parameters and ambition for reform  </vt:lpstr>
      <vt:lpstr>PowerPoint Presentation</vt:lpstr>
      <vt:lpstr>PowerPoint Presentation</vt:lpstr>
      <vt:lpstr>Permission Architecture Framework | Orient your permissions within the broader regulatory context </vt:lpstr>
      <vt:lpstr>Better Practice Permission Journey | Permissions can be enabled by digital systems and platforms </vt:lpstr>
      <vt:lpstr>Better Practice Permission Journey |  A consistent way to design permissions for better practice</vt:lpstr>
      <vt:lpstr>Better Practice Permission Journey |  A consistent way to design permissions for better practice</vt:lpstr>
      <vt:lpstr>Key consideration | Consider how changes to your permission can impact other regulatory activities and vice versa (1/2)</vt:lpstr>
      <vt:lpstr>Key consideration | Consider how changes to your permission can impact other regulatory activities and vice versa (2/2)</vt:lpstr>
      <vt:lpstr>Implementation criteria | Use implementation criteria to scope improvement opportunities</vt:lpstr>
      <vt:lpstr>Implementation criteria | Five key implementation criteria are supported by sub-criteria for operational guidance (1/3)</vt:lpstr>
      <vt:lpstr>Implementation criteria | Five key implementation criteria are supported by sub-criteria for operational guidance (2/3)</vt:lpstr>
      <vt:lpstr>Implementation criteria | Five key implementation criteria are supported by sub-criteria for operational guidance (3/3)</vt:lpstr>
      <vt:lpstr>Implementation criteria | Account for 'better practice' essentials when reviewing your processes</vt:lpstr>
      <vt:lpstr>Digital and data |  Consider your permission data model</vt:lpstr>
      <vt:lpstr>PowerPoint Presentation</vt:lpstr>
      <vt:lpstr>Digital considerations | There are important broader considerations for information and digitisation</vt:lpstr>
      <vt:lpstr>Digital considerations | There are important broader considerations for information and digitisation</vt:lpstr>
      <vt:lpstr>Pause and reflect | Think about how you are going to effectively deliver reform</vt:lpstr>
      <vt:lpstr>PowerPoint Presentation</vt:lpstr>
      <vt:lpstr>An example data structure for permissions, with defined relationship between the entity, permission and attributes</vt:lpstr>
      <vt:lpstr>An example data model for permissions, visualising how entities and roles connect with activities</vt:lpstr>
      <vt:lpstr>Glossary </vt:lpstr>
      <vt:lpstr>PowerPoint Presentation</vt:lpstr>
    </vt:vector>
  </TitlesOfParts>
  <Company>Nous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Helena Worthington (DTF)</cp:lastModifiedBy>
  <cp:revision>3</cp:revision>
  <dcterms:created xsi:type="dcterms:W3CDTF">2023-04-25T01:08:19Z</dcterms:created>
  <dcterms:modified xsi:type="dcterms:W3CDTF">2023-11-15T23:54:27Z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0x01010072AF1AD5AF15524C920CB3BE3D72725D</vt:lpwstr>
  </property>
  <property fmtid="{D5CDD505-2E9C-101B-9397-08002B2CF9AE}" pid="3" name="MediaServiceImageTags">
    <vt:lpwstr/>
  </property>
</Properties>
</file>